
<file path=[Content_Types].xml><?xml version="1.0" encoding="utf-8"?>
<Types xmlns="http://schemas.openxmlformats.org/package/2006/content-types">
  <Default Extension="xml" ContentType="application/vnd.openxmlformats-officedocument.presentationml.presentation.main+xml"/>
  <Default Extension="png" ContentType="image/png"/>
  <Default Extension="jpg" ContentType="image/jpeg"/>
  <Default Extension="rels" ContentType="application/vnd.openxmlformats-package.relationship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slides/slide2.xml" ContentType="application/vnd.openxmlformats-officedocument.presentationml.slide+xml"/>
  <Override PartName="/ppt/slideLayouts/slideLayout2.xml" ContentType="application/vnd.openxmlformats-officedocument.presentationml.slideLayout+xml"/>
  <Override PartName="/ppt/slides/slide3.xml" ContentType="application/vnd.openxmlformats-officedocument.presentationml.slide+xml"/>
  <Override PartName="/ppt/slideLayouts/slideLayout3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5.xml" ContentType="application/vnd.openxmlformats-officedocument.presentationml.slide+xml"/>
  <Override PartName="/ppt/slideLayouts/slideLayout5.xml" ContentType="application/vnd.openxmlformats-officedocument.presentationml.slideLayout+xml"/>
  <Override PartName="/ppt/slides/slide6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7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8.xml" ContentType="application/vnd.openxmlformats-officedocument.presentationml.slide+xml"/>
  <Override PartName="/ppt/slideLayouts/slideLayout8.xml" ContentType="application/vnd.openxmlformats-officedocument.presentationml.slideLayout+xml"/>
  <Override PartName="/ppt/slides/slide9.xml" ContentType="application/vnd.openxmlformats-officedocument.presentationml.slide+xml"/>
  <Override PartName="/ppt/slideLayouts/slideLayout9.xml" ContentType="application/vnd.openxmlformats-officedocument.presentationml.slideLayout+xml"/>
  <Override PartName="/ppt/slides/slide10.xml" ContentType="application/vnd.openxmlformats-officedocument.presentationml.slide+xml"/>
  <Override PartName="/ppt/slideLayouts/slideLayout10.xml" ContentType="application/vnd.openxmlformats-officedocument.presentationml.slideLayout+xml"/>
</Types>
</file>

<file path=_rels/.rels>&#65279;<?xml version="1.0" encoding="utf-8"?><Relationships xmlns="http://schemas.openxmlformats.org/package/2006/relationships"><Relationship Type="http://schemas.openxmlformats.org/officeDocument/2006/relationships/officeDocument" Target="/ppt/presentation.xml" Id="R03ee4cd6f55f49f5" /><Relationship Type="http://schemas.openxmlformats.org/officeDocument/2006/relationships/extended-properties" Target="/docProps/app.xml" Id="rId2" /><Relationship Type="http://schemas.openxmlformats.org/package/2006/relationships/metadata/core-properties" Target="/docProps/core.xml" Id="Rb6e41a454a3b4c67" /><Relationship Type="http://schemas.openxmlformats.org/officeDocument/2006/relationships/custom-properties" Target="/docProps/custom.xml" Id="R633e637be5e840a1" /></Relationships>
</file>

<file path=ppt/presentation.xml><?xml version="1.0" encoding="utf-8"?>
<p:presentation xmlns:p15="http://schemas.microsoft.com/office/powerpoint/2012/main"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5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</p:sldIdLst>
  <p:sldSz cx="9144000" cy="5147945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p14="http://schemas.microsoft.com/office/powerpoint/2010/main" xmlns:p15="http://schemas.microsoft.com/office/powerpoint/2012/main"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60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&#65279;<?xml version="1.0" encoding="utf-8"?><Relationships xmlns="http://schemas.openxmlformats.org/package/2006/relationships"><Relationship Type="http://schemas.openxmlformats.org/officeDocument/2006/relationships/presProps" Target="/ppt/presProps.xml" Id="rId1" /><Relationship Type="http://schemas.openxmlformats.org/officeDocument/2006/relationships/viewProps" Target="/ppt/viewProps.xml" Id="rId2" /><Relationship Type="http://schemas.openxmlformats.org/officeDocument/2006/relationships/theme" Target="/ppt/theme/theme1.xml" Id="rId3" /><Relationship Type="http://schemas.openxmlformats.org/officeDocument/2006/relationships/tableStyles" Target="/ppt/tableStyles.xml" Id="rId4" /><Relationship Type="http://schemas.openxmlformats.org/officeDocument/2006/relationships/slideMaster" Target="/ppt/slideMasters/slideMaster1.xml" Id="rId5" /><Relationship Type="http://schemas.openxmlformats.org/officeDocument/2006/relationships/slide" Target="/ppt/slides/slide1.xml" Id="rId6" /><Relationship Type="http://schemas.openxmlformats.org/officeDocument/2006/relationships/slide" Target="/ppt/slides/slide2.xml" Id="rId7" /><Relationship Type="http://schemas.openxmlformats.org/officeDocument/2006/relationships/slide" Target="/ppt/slides/slide3.xml" Id="rId8" /><Relationship Type="http://schemas.openxmlformats.org/officeDocument/2006/relationships/slide" Target="/ppt/slides/slide4.xml" Id="rId9" /><Relationship Type="http://schemas.openxmlformats.org/officeDocument/2006/relationships/slide" Target="/ppt/slides/slide5.xml" Id="rId10" /><Relationship Type="http://schemas.openxmlformats.org/officeDocument/2006/relationships/slide" Target="/ppt/slides/slide6.xml" Id="rId11" /><Relationship Type="http://schemas.openxmlformats.org/officeDocument/2006/relationships/slide" Target="/ppt/slides/slide7.xml" Id="rId12" /><Relationship Type="http://schemas.openxmlformats.org/officeDocument/2006/relationships/slide" Target="/ppt/slides/slide8.xml" Id="rId13" /><Relationship Type="http://schemas.openxmlformats.org/officeDocument/2006/relationships/slide" Target="/ppt/slides/slide9.xml" Id="rId14" /><Relationship Type="http://schemas.openxmlformats.org/officeDocument/2006/relationships/slide" Target="/ppt/slides/slide10.xml" Id="rId15" /></Relationship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/Relationships>
</file>

<file path=ppt/slideLayouts/_rels/slideLayout10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/Relationships>
</file>

<file path=ppt/slideLayouts/_rels/slideLayout2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/Relationships>
</file>

<file path=ppt/slideLayouts/_rels/slideLayout3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/Relationships>
</file>

<file path=ppt/slideLayouts/_rels/slideLayout4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/Relationships>
</file>

<file path=ppt/slideLayouts/_rels/slideLayout5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/Relationships>
</file>

<file path=ppt/slideLayouts/_rels/slideLayout6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/Relationships>
</file>

<file path=ppt/slideLayouts/_rels/slideLayout7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/Relationships>
</file>

<file path=ppt/slideLayouts/_rels/slideLayout8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/Relationships>
</file>

<file path=ppt/slideLayouts/_rels/slideLayout9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/Relationships>
</file>

<file path=ppt/slideLayouts/slideLayout1.xml><?xml version="1.0" encoding="utf-8"?>
<p:sldLayout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3191420"/>
      </p:ext>
    </p:extLst>
  </p:cSld>
  <p:clrMapOvr>
    <a:masterClrMapping/>
  </p:clrMapOvr>
</p:sldLayout>
</file>

<file path=ppt/slideLayouts/slideLayout10.xml><?xml version="1.0" encoding="utf-8"?>
<p:sldLayout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3191420"/>
      </p:ext>
    </p:extLst>
  </p:cSld>
  <p:clrMapOvr>
    <a:masterClrMapping/>
  </p:clrMapOvr>
</p:sldLayout>
</file>

<file path=ppt/slideLayouts/slideLayout2.xml><?xml version="1.0" encoding="utf-8"?>
<p:sldLayout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3191420"/>
      </p:ext>
    </p:extLst>
  </p:cSld>
  <p:clrMapOvr>
    <a:masterClrMapping/>
  </p:clrMapOvr>
</p:sldLayout>
</file>

<file path=ppt/slideLayouts/slideLayout3.xml><?xml version="1.0" encoding="utf-8"?>
<p:sldLayout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3191420"/>
      </p:ext>
    </p:extLst>
  </p:cSld>
  <p:clrMapOvr>
    <a:masterClrMapping/>
  </p:clrMapOvr>
</p:sldLayout>
</file>

<file path=ppt/slideLayouts/slideLayout4.xml><?xml version="1.0" encoding="utf-8"?>
<p:sldLayout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3191420"/>
      </p:ext>
    </p:extLst>
  </p:cSld>
  <p:clrMapOvr>
    <a:masterClrMapping/>
  </p:clrMapOvr>
</p:sldLayout>
</file>

<file path=ppt/slideLayouts/slideLayout5.xml><?xml version="1.0" encoding="utf-8"?>
<p:sldLayout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3191420"/>
      </p:ext>
    </p:extLst>
  </p:cSld>
  <p:clrMapOvr>
    <a:masterClrMapping/>
  </p:clrMapOvr>
</p:sldLayout>
</file>

<file path=ppt/slideLayouts/slideLayout6.xml><?xml version="1.0" encoding="utf-8"?>
<p:sldLayout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3191420"/>
      </p:ext>
    </p:extLst>
  </p:cSld>
  <p:clrMapOvr>
    <a:masterClrMapping/>
  </p:clrMapOvr>
</p:sldLayout>
</file>

<file path=ppt/slideLayouts/slideLayout7.xml><?xml version="1.0" encoding="utf-8"?>
<p:sldLayout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3191420"/>
      </p:ext>
    </p:extLst>
  </p:cSld>
  <p:clrMapOvr>
    <a:masterClrMapping/>
  </p:clrMapOvr>
</p:sldLayout>
</file>

<file path=ppt/slideLayouts/slideLayout8.xml><?xml version="1.0" encoding="utf-8"?>
<p:sldLayout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3191420"/>
      </p:ext>
    </p:extLst>
  </p:cSld>
  <p:clrMapOvr>
    <a:masterClrMapping/>
  </p:clrMapOvr>
</p:sldLayout>
</file>

<file path=ppt/slideLayouts/slideLayout9.xml><?xml version="1.0" encoding="utf-8"?>
<p:sldLayout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3191420"/>
      </p:ext>
    </p:extLst>
  </p:cSld>
  <p:clrMapOvr>
    <a:masterClrMapping/>
  </p:clrMapOvr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Id1" /><Relationship Type="http://schemas.openxmlformats.org/officeDocument/2006/relationships/theme" Target="/ppt/theme/theme1.xml" Id="rId2" /><Relationship Type="http://schemas.openxmlformats.org/officeDocument/2006/relationships/slideLayout" Target="/ppt/slideLayouts/slideLayout2.xml" Id="rId3" /><Relationship Type="http://schemas.openxmlformats.org/officeDocument/2006/relationships/slideLayout" Target="/ppt/slideLayouts/slideLayout3.xml" Id="rId4" /><Relationship Type="http://schemas.openxmlformats.org/officeDocument/2006/relationships/slideLayout" Target="/ppt/slideLayouts/slideLayout4.xml" Id="rId5" /><Relationship Type="http://schemas.openxmlformats.org/officeDocument/2006/relationships/slideLayout" Target="/ppt/slideLayouts/slideLayout5.xml" Id="rId6" /><Relationship Type="http://schemas.openxmlformats.org/officeDocument/2006/relationships/slideLayout" Target="/ppt/slideLayouts/slideLayout6.xml" Id="rId7" /><Relationship Type="http://schemas.openxmlformats.org/officeDocument/2006/relationships/slideLayout" Target="/ppt/slideLayouts/slideLayout7.xml" Id="rId8" /><Relationship Type="http://schemas.openxmlformats.org/officeDocument/2006/relationships/slideLayout" Target="/ppt/slideLayouts/slideLayout8.xml" Id="rId9" /><Relationship Type="http://schemas.openxmlformats.org/officeDocument/2006/relationships/slideLayout" Target="/ppt/slideLayouts/slideLayout9.xml" Id="rId10" /><Relationship Type="http://schemas.openxmlformats.org/officeDocument/2006/relationships/slideLayout" Target="/ppt/slideLayouts/slideLayout10.xml" Id="rId11" /></Relationships>
</file>

<file path=ppt/slideMasters/slideMaster1.xml><?xml version="1.0" encoding="utf-8"?>
<p:sldMaster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37353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Id1" /><Relationship Type="http://schemas.openxmlformats.org/officeDocument/2006/relationships/image" Target="/ppt/media/image.png" Id="rId2" /><Relationship Type="http://schemas.openxmlformats.org/officeDocument/2006/relationships/image" Target="/ppt/media/image2.png" Id="rId3" /><Relationship Type="http://schemas.openxmlformats.org/officeDocument/2006/relationships/image" Target="/ppt/media/image3.png" Id="rId4" /><Relationship Type="http://schemas.openxmlformats.org/officeDocument/2006/relationships/image" Target="/ppt/media/image4.png" Id="rId5" /><Relationship Type="http://schemas.openxmlformats.org/officeDocument/2006/relationships/image" Target="/ppt/media/image5.png" Id="rId6" /><Relationship Type="http://schemas.openxmlformats.org/officeDocument/2006/relationships/image" Target="/ppt/media/image6.png" Id="rId7" /><Relationship Type="http://schemas.openxmlformats.org/officeDocument/2006/relationships/image" Target="/ppt/media/image7.png" Id="rId8" /><Relationship Type="http://schemas.openxmlformats.org/officeDocument/2006/relationships/image" Target="/ppt/media/image8.png" Id="rId9" /><Relationship Type="http://schemas.openxmlformats.org/officeDocument/2006/relationships/image" Target="/ppt/media/image9.png" Id="rId10" /></Relationships>
</file>

<file path=ppt/slides/_rels/slide10.xml.rels>&#65279;<?xml version="1.0" encoding="utf-8"?><Relationships xmlns="http://schemas.openxmlformats.org/package/2006/relationships"><Relationship Type="http://schemas.openxmlformats.org/officeDocument/2006/relationships/slideLayout" Target="/ppt/slideLayouts/slideLayout10.xml" Id="rId1" /><Relationship Type="http://schemas.openxmlformats.org/officeDocument/2006/relationships/image" Target="/ppt/media/image55.png" Id="rId2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2.xml" Id="rId1" /><Relationship Type="http://schemas.openxmlformats.org/officeDocument/2006/relationships/image" Target="/ppt/media/image.jpg" Id="rId2" /><Relationship Type="http://schemas.openxmlformats.org/officeDocument/2006/relationships/image" Target="/ppt/media/image10.png" Id="rId3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3.xml" Id="rId1" /><Relationship Type="http://schemas.openxmlformats.org/officeDocument/2006/relationships/image" Target="/ppt/media/image11.png" Id="rId2" /><Relationship Type="http://schemas.openxmlformats.org/officeDocument/2006/relationships/image" Target="/ppt/media/image12.png" Id="rId3" /><Relationship Type="http://schemas.openxmlformats.org/officeDocument/2006/relationships/image" Target="/ppt/media/image13.png" Id="rId4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4.xml" Id="rId1" /><Relationship Type="http://schemas.openxmlformats.org/officeDocument/2006/relationships/image" Target="/ppt/media/image14.png" Id="rId2" /><Relationship Type="http://schemas.openxmlformats.org/officeDocument/2006/relationships/image" Target="/ppt/media/image15.png" Id="rId3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5.xml" Id="rId1" /><Relationship Type="http://schemas.openxmlformats.org/officeDocument/2006/relationships/image" Target="/ppt/media/image16.png" Id="rId2" /><Relationship Type="http://schemas.openxmlformats.org/officeDocument/2006/relationships/image" Target="/ppt/media/image17.png" Id="rId3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6.xml" Id="rId1" /><Relationship Type="http://schemas.openxmlformats.org/officeDocument/2006/relationships/image" Target="/ppt/media/image18.png" Id="rId2" /><Relationship Type="http://schemas.openxmlformats.org/officeDocument/2006/relationships/image" Target="/ppt/media/image19.png" Id="rId3" /><Relationship Type="http://schemas.openxmlformats.org/officeDocument/2006/relationships/image" Target="/ppt/media/image20.png" Id="rId4" /><Relationship Type="http://schemas.openxmlformats.org/officeDocument/2006/relationships/image" Target="/ppt/media/image21.png" Id="rId5" /><Relationship Type="http://schemas.openxmlformats.org/officeDocument/2006/relationships/image" Target="/ppt/media/image22.png" Id="rId6" /><Relationship Type="http://schemas.openxmlformats.org/officeDocument/2006/relationships/image" Target="/ppt/media/image23.png" Id="rId7" /><Relationship Type="http://schemas.openxmlformats.org/officeDocument/2006/relationships/image" Target="/ppt/media/image24.png" Id="rId8" /><Relationship Type="http://schemas.openxmlformats.org/officeDocument/2006/relationships/image" Target="/ppt/media/image25.png" Id="rId9" /><Relationship Type="http://schemas.openxmlformats.org/officeDocument/2006/relationships/image" Target="/ppt/media/image26.png" Id="rId10" /><Relationship Type="http://schemas.openxmlformats.org/officeDocument/2006/relationships/image" Target="/ppt/media/image27.png" Id="rId11" /><Relationship Type="http://schemas.openxmlformats.org/officeDocument/2006/relationships/image" Target="/ppt/media/image28.png" Id="rId12" /><Relationship Type="http://schemas.openxmlformats.org/officeDocument/2006/relationships/image" Target="/ppt/media/image29.png" Id="rId13" /><Relationship Type="http://schemas.openxmlformats.org/officeDocument/2006/relationships/image" Target="/ppt/media/image30.png" Id="rId14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7.xml" Id="rId1" /><Relationship Type="http://schemas.openxmlformats.org/officeDocument/2006/relationships/image" Target="/ppt/media/image31.png" Id="rId2" /></Relationships>
</file>

<file path=ppt/slides/_rels/slide8.xml.rels>&#65279;<?xml version="1.0" encoding="utf-8"?><Relationships xmlns="http://schemas.openxmlformats.org/package/2006/relationships"><Relationship Type="http://schemas.openxmlformats.org/officeDocument/2006/relationships/slideLayout" Target="/ppt/slideLayouts/slideLayout8.xml" Id="rId1" /></Relationships>
</file>

<file path=ppt/slides/_rels/slide9.xml.rels>&#65279;<?xml version="1.0" encoding="utf-8"?><Relationships xmlns="http://schemas.openxmlformats.org/package/2006/relationships"><Relationship Type="http://schemas.openxmlformats.org/officeDocument/2006/relationships/slideLayout" Target="/ppt/slideLayouts/slideLayout9.xml" Id="rId1" /><Relationship Type="http://schemas.openxmlformats.org/officeDocument/2006/relationships/image" Target="/ppt/media/image32.png" Id="rId2" /><Relationship Type="http://schemas.openxmlformats.org/officeDocument/2006/relationships/image" Target="/ppt/media/image33.png" Id="rId3" /><Relationship Type="http://schemas.openxmlformats.org/officeDocument/2006/relationships/image" Target="/ppt/media/image34.png" Id="rId4" /><Relationship Type="http://schemas.openxmlformats.org/officeDocument/2006/relationships/image" Target="/ppt/media/image35.png" Id="rId5" /><Relationship Type="http://schemas.openxmlformats.org/officeDocument/2006/relationships/image" Target="/ppt/media/image36.png" Id="rId6" /><Relationship Type="http://schemas.openxmlformats.org/officeDocument/2006/relationships/image" Target="/ppt/media/image37.png" Id="rId7" /><Relationship Type="http://schemas.openxmlformats.org/officeDocument/2006/relationships/image" Target="/ppt/media/image38.png" Id="rId8" /><Relationship Type="http://schemas.openxmlformats.org/officeDocument/2006/relationships/image" Target="/ppt/media/image39.png" Id="rId9" /><Relationship Type="http://schemas.openxmlformats.org/officeDocument/2006/relationships/image" Target="/ppt/media/image40.png" Id="rId10" /><Relationship Type="http://schemas.openxmlformats.org/officeDocument/2006/relationships/image" Target="/ppt/media/image41.png" Id="rId11" /><Relationship Type="http://schemas.openxmlformats.org/officeDocument/2006/relationships/image" Target="/ppt/media/image42.png" Id="rId12" /><Relationship Type="http://schemas.openxmlformats.org/officeDocument/2006/relationships/image" Target="/ppt/media/image43.png" Id="rId13" /><Relationship Type="http://schemas.openxmlformats.org/officeDocument/2006/relationships/image" Target="/ppt/media/image44.png" Id="rId14" /><Relationship Type="http://schemas.openxmlformats.org/officeDocument/2006/relationships/image" Target="/ppt/media/image45.png" Id="rId15" /><Relationship Type="http://schemas.openxmlformats.org/officeDocument/2006/relationships/image" Target="/ppt/media/image46.png" Id="rId16" /><Relationship Type="http://schemas.openxmlformats.org/officeDocument/2006/relationships/image" Target="/ppt/media/image47.png" Id="rId17" /><Relationship Type="http://schemas.openxmlformats.org/officeDocument/2006/relationships/image" Target="/ppt/media/image48.png" Id="rId18" /><Relationship Type="http://schemas.openxmlformats.org/officeDocument/2006/relationships/image" Target="/ppt/media/image49.png" Id="rId19" /><Relationship Type="http://schemas.openxmlformats.org/officeDocument/2006/relationships/image" Target="/ppt/media/image50.png" Id="rId20" /><Relationship Type="http://schemas.openxmlformats.org/officeDocument/2006/relationships/image" Target="/ppt/media/image51.png" Id="rId21" /><Relationship Type="http://schemas.openxmlformats.org/officeDocument/2006/relationships/image" Target="/ppt/media/image52.png" Id="rId22" /><Relationship Type="http://schemas.openxmlformats.org/officeDocument/2006/relationships/image" Target="/ppt/media/image53.png" Id="rId23" /><Relationship Type="http://schemas.openxmlformats.org/officeDocument/2006/relationships/image" Target="/ppt/media/image54.png" Id="rId24" /></Relationships>
</file>

<file path=ppt/slides/slide1.xml><?xml version="1.0" encoding="utf-8"?>
<p:sld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形状1"/>
          <p:cNvSpPr txBox="1"/>
          <p:nvPr/>
        </p:nvSpPr>
        <p:spPr>
          <a:xfrm rot="0">
            <a:off x="0" y="114"/>
            <a:ext cx="9144000" cy="5148263"/>
          </a:xfrm>
          <a:prstGeom prst="rect"/>
          <a:solidFill>
            <a:srgbClr val="E2F0D9"/>
          </a:solidFill>
          <a:ln w="9525">
            <a:solidFill>
              <a:srgbClr val="FFFFFF">
                <a:alpha val="0"/>
              </a:srgbClr>
            </a:solidFill>
          </a:ln>
        </p:spPr>
        <p:txBody>
          <a:bodyPr wrap="square" rtlCol="0" anchor="ctr"/>
          <a:lstStyle/>
          <a:p>
            <a:pPr marL="0" algn="ctr"/>
          </a:p>
        </p:txBody>
      </p:sp>
      <p:sp>
        <p:nvSpPr>
          <p:cNvPr id="3" name="形状2"/>
          <p:cNvSpPr txBox="1"/>
          <p:nvPr/>
        </p:nvSpPr>
        <p:spPr>
          <a:xfrm rot="10800000">
            <a:off x="6497563" y="259445"/>
            <a:ext cx="1283556" cy="687136"/>
          </a:xfrm>
          <a:custGeom>
            <a:avLst/>
            <a:gdLst/>
            <a:ahLst/>
            <a:cxnLst/>
            <a:rect l="l" t="t" r="r" b="b"/>
            <a:pathLst>
              <a:path w="2236707" h="1197393">
                <a:moveTo>
                  <a:pt x="1322308" y="200918"/>
                </a:moveTo>
                <a:cubicBezTo>
                  <a:pt x="1474708" y="143768"/>
                  <a:pt x="1646158" y="181868"/>
                  <a:pt x="1750933" y="315218"/>
                </a:cubicBezTo>
                <a:cubicBezTo>
                  <a:pt x="1960483" y="181868"/>
                  <a:pt x="2236708" y="334268"/>
                  <a:pt x="2236708" y="581918"/>
                </a:cubicBezTo>
                <a:cubicBezTo>
                  <a:pt x="2236708" y="848618"/>
                  <a:pt x="1931908" y="991493"/>
                  <a:pt x="1722358" y="839093"/>
                </a:cubicBezTo>
                <a:cubicBezTo>
                  <a:pt x="1598533" y="953393"/>
                  <a:pt x="1408033" y="972443"/>
                  <a:pt x="1265158" y="877193"/>
                </a:cubicBezTo>
                <a:cubicBezTo>
                  <a:pt x="1103233" y="1029593"/>
                  <a:pt x="884158" y="1058168"/>
                  <a:pt x="693658" y="972443"/>
                </a:cubicBezTo>
                <a:cubicBezTo>
                  <a:pt x="598408" y="1210568"/>
                  <a:pt x="284083" y="1277243"/>
                  <a:pt x="103108" y="1086743"/>
                </a:cubicBezTo>
                <a:cubicBezTo>
                  <a:pt x="-1667" y="981968"/>
                  <a:pt x="-30242" y="810518"/>
                  <a:pt x="36433" y="677168"/>
                </a:cubicBezTo>
                <a:cubicBezTo>
                  <a:pt x="-106442" y="400943"/>
                  <a:pt x="198358" y="105668"/>
                  <a:pt x="474583" y="258068"/>
                </a:cubicBezTo>
                <a:cubicBezTo>
                  <a:pt x="655558" y="-65782"/>
                  <a:pt x="1103233" y="-84832"/>
                  <a:pt x="1322308" y="200918"/>
                </a:cubicBezTo>
              </a:path>
            </a:pathLst>
          </a:custGeom>
          <a:solidFill>
            <a:srgbClr val="FFFFFF">
              <a:alpha val="50196"/>
            </a:srgbClr>
          </a:solidFill>
          <a:ln w="9525">
            <a:solidFill>
              <a:srgbClr val="FFFFFF">
                <a:alpha val="0"/>
              </a:srgbClr>
            </a:solidFill>
          </a:ln>
        </p:spPr>
        <p:txBody>
          <a:bodyPr wrap="square" rtlCol="0" anchor="ctr"/>
          <a:lstStyle/>
          <a:p>
            <a:pPr marL="0" algn="ctr"/>
          </a:p>
        </p:txBody>
      </p:sp>
      <p:sp>
        <p:nvSpPr>
          <p:cNvPr id="4" name="形状3"/>
          <p:cNvSpPr txBox="1"/>
          <p:nvPr/>
        </p:nvSpPr>
        <p:spPr>
          <a:xfrm rot="10800000" flipH="1">
            <a:off x="1" y="3443637"/>
            <a:ext cx="1063321" cy="712821"/>
          </a:xfrm>
          <a:custGeom>
            <a:avLst/>
            <a:gdLst/>
            <a:ahLst/>
            <a:cxnLst/>
            <a:rect l="l" t="t" r="r" b="b"/>
            <a:pathLst>
              <a:path w="1063321" h="712821">
                <a:moveTo>
                  <a:pt x="510292" y="712821"/>
                </a:moveTo>
                <a:cubicBezTo>
                  <a:pt x="568705" y="712821"/>
                  <a:pt x="626360" y="673374"/>
                  <a:pt x="626360" y="594478"/>
                </a:cubicBezTo>
                <a:cubicBezTo>
                  <a:pt x="626360" y="582340"/>
                  <a:pt x="644567" y="576271"/>
                  <a:pt x="656704" y="582340"/>
                </a:cubicBezTo>
                <a:cubicBezTo>
                  <a:pt x="729531" y="661236"/>
                  <a:pt x="850909" y="612685"/>
                  <a:pt x="863047" y="509513"/>
                </a:cubicBezTo>
                <a:cubicBezTo>
                  <a:pt x="863047" y="497375"/>
                  <a:pt x="875185" y="491307"/>
                  <a:pt x="881254" y="497375"/>
                </a:cubicBezTo>
                <a:cubicBezTo>
                  <a:pt x="960150" y="539858"/>
                  <a:pt x="1063321" y="485238"/>
                  <a:pt x="1063321" y="394204"/>
                </a:cubicBezTo>
                <a:cubicBezTo>
                  <a:pt x="1063321" y="284964"/>
                  <a:pt x="929805" y="230344"/>
                  <a:pt x="856978" y="309240"/>
                </a:cubicBezTo>
                <a:cubicBezTo>
                  <a:pt x="844841" y="321377"/>
                  <a:pt x="826634" y="315308"/>
                  <a:pt x="826634" y="297102"/>
                </a:cubicBezTo>
                <a:cubicBezTo>
                  <a:pt x="826634" y="199999"/>
                  <a:pt x="723462" y="145379"/>
                  <a:pt x="644567" y="193930"/>
                </a:cubicBezTo>
                <a:cubicBezTo>
                  <a:pt x="632429" y="199999"/>
                  <a:pt x="620291" y="193930"/>
                  <a:pt x="620291" y="181793"/>
                </a:cubicBezTo>
                <a:cubicBezTo>
                  <a:pt x="620291" y="17932"/>
                  <a:pt x="468568" y="-30619"/>
                  <a:pt x="359328" y="17932"/>
                </a:cubicBezTo>
                <a:cubicBezTo>
                  <a:pt x="304708" y="-275"/>
                  <a:pt x="244019" y="17932"/>
                  <a:pt x="207606" y="72552"/>
                </a:cubicBezTo>
                <a:cubicBezTo>
                  <a:pt x="201537" y="84690"/>
                  <a:pt x="189399" y="84690"/>
                  <a:pt x="183330" y="72552"/>
                </a:cubicBezTo>
                <a:cubicBezTo>
                  <a:pt x="142365" y="8829"/>
                  <a:pt x="60435" y="-7102"/>
                  <a:pt x="1547" y="27320"/>
                </a:cubicBezTo>
                <a:lnTo>
                  <a:pt x="0" y="28537"/>
                </a:lnTo>
                <a:lnTo>
                  <a:pt x="0" y="466566"/>
                </a:lnTo>
                <a:lnTo>
                  <a:pt x="6383" y="471488"/>
                </a:lnTo>
                <a:cubicBezTo>
                  <a:pt x="37676" y="489410"/>
                  <a:pt x="74090" y="492824"/>
                  <a:pt x="110503" y="479169"/>
                </a:cubicBezTo>
                <a:cubicBezTo>
                  <a:pt x="140848" y="576271"/>
                  <a:pt x="244019" y="655167"/>
                  <a:pt x="365397" y="582340"/>
                </a:cubicBezTo>
                <a:cubicBezTo>
                  <a:pt x="377535" y="576271"/>
                  <a:pt x="389673" y="588409"/>
                  <a:pt x="389673" y="594478"/>
                </a:cubicBezTo>
                <a:cubicBezTo>
                  <a:pt x="392707" y="673374"/>
                  <a:pt x="451879" y="712821"/>
                  <a:pt x="510292" y="712821"/>
                </a:cubicBezTo>
              </a:path>
            </a:pathLst>
          </a:custGeom>
          <a:solidFill>
            <a:srgbClr val="FFFFFF">
              <a:alpha val="50196"/>
            </a:srgbClr>
          </a:solidFill>
          <a:ln w="9525">
            <a:solidFill>
              <a:srgbClr val="FFFFFF">
                <a:alpha val="0"/>
              </a:srgbClr>
            </a:solidFill>
          </a:ln>
        </p:spPr>
        <p:txBody>
          <a:bodyPr wrap="square" rtlCol="0" anchor="ctr"/>
          <a:lstStyle/>
          <a:p>
            <a:pPr marL="0" algn="ctr"/>
          </a:p>
        </p:txBody>
      </p:sp>
      <p:sp>
        <p:nvSpPr>
          <p:cNvPr id="5" name="形状4"/>
          <p:cNvSpPr txBox="1"/>
          <p:nvPr/>
        </p:nvSpPr>
        <p:spPr>
          <a:xfrm rot="0">
            <a:off x="8245802" y="4665417"/>
            <a:ext cx="945287" cy="482732"/>
          </a:xfrm>
          <a:custGeom>
            <a:avLst/>
            <a:gdLst/>
            <a:ahLst/>
            <a:cxnLst/>
            <a:rect l="l" t="t" r="r" b="b"/>
            <a:pathLst>
              <a:path w="2190750" h="1118756">
                <a:moveTo>
                  <a:pt x="695325" y="752044"/>
                </a:moveTo>
                <a:cubicBezTo>
                  <a:pt x="742950" y="904444"/>
                  <a:pt x="904875" y="1028269"/>
                  <a:pt x="1095375" y="913969"/>
                </a:cubicBezTo>
                <a:cubicBezTo>
                  <a:pt x="1114425" y="904444"/>
                  <a:pt x="1133475" y="923494"/>
                  <a:pt x="1133475" y="933019"/>
                </a:cubicBezTo>
                <a:cubicBezTo>
                  <a:pt x="1143000" y="1180669"/>
                  <a:pt x="1504950" y="1180669"/>
                  <a:pt x="1504950" y="933019"/>
                </a:cubicBezTo>
                <a:cubicBezTo>
                  <a:pt x="1504950" y="913969"/>
                  <a:pt x="1533525" y="904444"/>
                  <a:pt x="1552575" y="913969"/>
                </a:cubicBezTo>
                <a:cubicBezTo>
                  <a:pt x="1666875" y="1037794"/>
                  <a:pt x="1857375" y="961594"/>
                  <a:pt x="1876425" y="799669"/>
                </a:cubicBezTo>
                <a:cubicBezTo>
                  <a:pt x="1876425" y="780619"/>
                  <a:pt x="1895475" y="771094"/>
                  <a:pt x="1905000" y="780619"/>
                </a:cubicBezTo>
                <a:cubicBezTo>
                  <a:pt x="2028825" y="847294"/>
                  <a:pt x="2190750" y="761569"/>
                  <a:pt x="2190750" y="618694"/>
                </a:cubicBezTo>
                <a:cubicBezTo>
                  <a:pt x="2190750" y="447244"/>
                  <a:pt x="1981200" y="361519"/>
                  <a:pt x="1866900" y="485344"/>
                </a:cubicBezTo>
                <a:cubicBezTo>
                  <a:pt x="1847850" y="504394"/>
                  <a:pt x="1819275" y="494869"/>
                  <a:pt x="1819275" y="466294"/>
                </a:cubicBezTo>
                <a:cubicBezTo>
                  <a:pt x="1819275" y="313894"/>
                  <a:pt x="1657350" y="228169"/>
                  <a:pt x="1533525" y="304369"/>
                </a:cubicBezTo>
                <a:cubicBezTo>
                  <a:pt x="1514475" y="313894"/>
                  <a:pt x="1495425" y="304369"/>
                  <a:pt x="1495425" y="285319"/>
                </a:cubicBezTo>
                <a:cubicBezTo>
                  <a:pt x="1495425" y="28144"/>
                  <a:pt x="1257300" y="-48056"/>
                  <a:pt x="1085850" y="28144"/>
                </a:cubicBezTo>
                <a:cubicBezTo>
                  <a:pt x="1000125" y="-431"/>
                  <a:pt x="904875" y="28144"/>
                  <a:pt x="847725" y="113869"/>
                </a:cubicBezTo>
                <a:cubicBezTo>
                  <a:pt x="838200" y="132919"/>
                  <a:pt x="819150" y="132919"/>
                  <a:pt x="809625" y="113869"/>
                </a:cubicBezTo>
                <a:cubicBezTo>
                  <a:pt x="723900" y="-19481"/>
                  <a:pt x="523875" y="-19481"/>
                  <a:pt x="447675" y="123394"/>
                </a:cubicBezTo>
                <a:cubicBezTo>
                  <a:pt x="447675" y="132919"/>
                  <a:pt x="428625" y="142444"/>
                  <a:pt x="419100" y="132919"/>
                </a:cubicBezTo>
                <a:cubicBezTo>
                  <a:pt x="219075" y="56719"/>
                  <a:pt x="0" y="209119"/>
                  <a:pt x="0" y="428194"/>
                </a:cubicBezTo>
                <a:cubicBezTo>
                  <a:pt x="0" y="666319"/>
                  <a:pt x="247650" y="809194"/>
                  <a:pt x="457200" y="704419"/>
                </a:cubicBezTo>
                <a:cubicBezTo>
                  <a:pt x="466725" y="694894"/>
                  <a:pt x="476250" y="694894"/>
                  <a:pt x="485775" y="704419"/>
                </a:cubicBezTo>
                <a:cubicBezTo>
                  <a:pt x="542925" y="761569"/>
                  <a:pt x="619125" y="780619"/>
                  <a:pt x="695325" y="752044"/>
                </a:cubicBezTo>
              </a:path>
            </a:pathLst>
          </a:custGeom>
          <a:solidFill>
            <a:srgbClr val="FFFFFF">
              <a:alpha val="50196"/>
            </a:srgbClr>
          </a:solidFill>
          <a:ln w="9525">
            <a:solidFill>
              <a:srgbClr val="FFFFFF">
                <a:alpha val="0"/>
              </a:srgbClr>
            </a:solidFill>
          </a:ln>
        </p:spPr>
        <p:txBody>
          <a:bodyPr wrap="square" rtlCol="0" anchor="ctr"/>
          <a:lstStyle/>
          <a:p>
            <a:pPr marL="0" algn="ctr"/>
          </a:p>
        </p:txBody>
      </p:sp>
      <p:sp>
        <p:nvSpPr>
          <p:cNvPr id="6" name="形状5"/>
          <p:cNvSpPr txBox="1"/>
          <p:nvPr/>
        </p:nvSpPr>
        <p:spPr>
          <a:xfrm rot="0">
            <a:off x="2885536" y="4562898"/>
            <a:ext cx="557934" cy="298683"/>
          </a:xfrm>
          <a:custGeom>
            <a:avLst/>
            <a:gdLst/>
            <a:ahLst/>
            <a:cxnLst/>
            <a:rect l="l" t="t" r="r" b="b"/>
            <a:pathLst>
              <a:path w="2236707" h="1197393">
                <a:moveTo>
                  <a:pt x="1322308" y="200918"/>
                </a:moveTo>
                <a:cubicBezTo>
                  <a:pt x="1474708" y="143768"/>
                  <a:pt x="1646158" y="181868"/>
                  <a:pt x="1750933" y="315218"/>
                </a:cubicBezTo>
                <a:cubicBezTo>
                  <a:pt x="1960483" y="181868"/>
                  <a:pt x="2236708" y="334268"/>
                  <a:pt x="2236708" y="581918"/>
                </a:cubicBezTo>
                <a:cubicBezTo>
                  <a:pt x="2236708" y="848618"/>
                  <a:pt x="1931908" y="991493"/>
                  <a:pt x="1722358" y="839093"/>
                </a:cubicBezTo>
                <a:cubicBezTo>
                  <a:pt x="1598533" y="953393"/>
                  <a:pt x="1408033" y="972443"/>
                  <a:pt x="1265158" y="877193"/>
                </a:cubicBezTo>
                <a:cubicBezTo>
                  <a:pt x="1103233" y="1029593"/>
                  <a:pt x="884158" y="1058168"/>
                  <a:pt x="693658" y="972443"/>
                </a:cubicBezTo>
                <a:cubicBezTo>
                  <a:pt x="598408" y="1210568"/>
                  <a:pt x="284083" y="1277243"/>
                  <a:pt x="103108" y="1086743"/>
                </a:cubicBezTo>
                <a:cubicBezTo>
                  <a:pt x="-1667" y="981968"/>
                  <a:pt x="-30242" y="810518"/>
                  <a:pt x="36433" y="677168"/>
                </a:cubicBezTo>
                <a:cubicBezTo>
                  <a:pt x="-106442" y="400943"/>
                  <a:pt x="198358" y="105668"/>
                  <a:pt x="474583" y="258068"/>
                </a:cubicBezTo>
                <a:cubicBezTo>
                  <a:pt x="655558" y="-65782"/>
                  <a:pt x="1103233" y="-84832"/>
                  <a:pt x="1322308" y="200918"/>
                </a:cubicBezTo>
              </a:path>
            </a:pathLst>
          </a:custGeom>
          <a:solidFill>
            <a:srgbClr val="FFFFFF">
              <a:alpha val="50196"/>
            </a:srgbClr>
          </a:solidFill>
          <a:ln w="9525">
            <a:solidFill>
              <a:srgbClr val="FFFFFF">
                <a:alpha val="0"/>
              </a:srgbClr>
            </a:solidFill>
          </a:ln>
        </p:spPr>
        <p:txBody>
          <a:bodyPr wrap="square" rtlCol="0" anchor="ctr"/>
          <a:lstStyle/>
          <a:p>
            <a:pPr marL="0" algn="ctr"/>
          </a:p>
        </p:txBody>
      </p:sp>
      <p:sp>
        <p:nvSpPr>
          <p:cNvPr id="7" name="形状6"/>
          <p:cNvSpPr txBox="1"/>
          <p:nvPr/>
        </p:nvSpPr>
        <p:spPr>
          <a:xfrm rot="0">
            <a:off x="922666" y="2451718"/>
            <a:ext cx="489753" cy="242815"/>
          </a:xfrm>
          <a:custGeom>
            <a:avLst/>
            <a:gdLst/>
            <a:ahLst/>
            <a:cxnLst/>
            <a:rect l="l" t="t" r="r" b="b"/>
            <a:pathLst>
              <a:path w="952509" h="581263">
                <a:moveTo>
                  <a:pt x="911847" y="217189"/>
                </a:moveTo>
                <a:cubicBezTo>
                  <a:pt x="906628" y="217189"/>
                  <a:pt x="901646" y="218180"/>
                  <a:pt x="897055" y="219970"/>
                </a:cubicBezTo>
                <a:cubicBezTo>
                  <a:pt x="883444" y="197549"/>
                  <a:pt x="860327" y="181547"/>
                  <a:pt x="833295" y="177527"/>
                </a:cubicBezTo>
                <a:cubicBezTo>
                  <a:pt x="825760" y="106556"/>
                  <a:pt x="765705" y="51245"/>
                  <a:pt x="692725" y="51245"/>
                </a:cubicBezTo>
                <a:cubicBezTo>
                  <a:pt x="649148" y="51245"/>
                  <a:pt x="610181" y="70961"/>
                  <a:pt x="584244" y="101965"/>
                </a:cubicBezTo>
                <a:cubicBezTo>
                  <a:pt x="558908" y="63941"/>
                  <a:pt x="515645" y="38881"/>
                  <a:pt x="466525" y="38881"/>
                </a:cubicBezTo>
                <a:cubicBezTo>
                  <a:pt x="453247" y="38881"/>
                  <a:pt x="440417" y="40710"/>
                  <a:pt x="428234" y="44129"/>
                </a:cubicBezTo>
                <a:cubicBezTo>
                  <a:pt x="412528" y="17717"/>
                  <a:pt x="383696" y="0"/>
                  <a:pt x="350730" y="0"/>
                </a:cubicBezTo>
                <a:cubicBezTo>
                  <a:pt x="308810" y="0"/>
                  <a:pt x="273568" y="28632"/>
                  <a:pt x="263500" y="67399"/>
                </a:cubicBezTo>
                <a:cubicBezTo>
                  <a:pt x="240221" y="57026"/>
                  <a:pt x="214446" y="51245"/>
                  <a:pt x="187309" y="51245"/>
                </a:cubicBezTo>
                <a:cubicBezTo>
                  <a:pt x="83868" y="51245"/>
                  <a:pt x="0" y="135122"/>
                  <a:pt x="0" y="238563"/>
                </a:cubicBezTo>
                <a:cubicBezTo>
                  <a:pt x="0" y="342024"/>
                  <a:pt x="83868" y="425891"/>
                  <a:pt x="187319" y="425891"/>
                </a:cubicBezTo>
                <a:cubicBezTo>
                  <a:pt x="194815" y="425891"/>
                  <a:pt x="202206" y="425434"/>
                  <a:pt x="209474" y="424577"/>
                </a:cubicBezTo>
                <a:cubicBezTo>
                  <a:pt x="230553" y="460153"/>
                  <a:pt x="269310" y="484022"/>
                  <a:pt x="313668" y="484022"/>
                </a:cubicBezTo>
                <a:cubicBezTo>
                  <a:pt x="333299" y="484022"/>
                  <a:pt x="351825" y="479317"/>
                  <a:pt x="368227" y="471021"/>
                </a:cubicBezTo>
                <a:cubicBezTo>
                  <a:pt x="406022" y="536896"/>
                  <a:pt x="477041" y="581263"/>
                  <a:pt x="558422" y="581263"/>
                </a:cubicBezTo>
                <a:cubicBezTo>
                  <a:pt x="655549" y="581263"/>
                  <a:pt x="737902" y="518065"/>
                  <a:pt x="766639" y="430549"/>
                </a:cubicBezTo>
                <a:cubicBezTo>
                  <a:pt x="805996" y="419976"/>
                  <a:pt x="837409" y="390058"/>
                  <a:pt x="850087" y="351615"/>
                </a:cubicBezTo>
                <a:cubicBezTo>
                  <a:pt x="875290" y="342681"/>
                  <a:pt x="895331" y="322859"/>
                  <a:pt x="904561" y="297809"/>
                </a:cubicBezTo>
                <a:cubicBezTo>
                  <a:pt x="906932" y="298237"/>
                  <a:pt x="909371" y="298475"/>
                  <a:pt x="911857" y="298475"/>
                </a:cubicBezTo>
                <a:cubicBezTo>
                  <a:pt x="934307" y="298475"/>
                  <a:pt x="952510" y="280283"/>
                  <a:pt x="952510" y="257823"/>
                </a:cubicBezTo>
                <a:cubicBezTo>
                  <a:pt x="952500" y="235382"/>
                  <a:pt x="934307" y="217189"/>
                  <a:pt x="911847" y="217189"/>
                </a:cubicBezTo>
              </a:path>
            </a:pathLst>
          </a:custGeom>
          <a:solidFill>
            <a:srgbClr val="FFFFFF">
              <a:alpha val="50196"/>
            </a:srgbClr>
          </a:solidFill>
          <a:ln w="9525">
            <a:solidFill>
              <a:srgbClr val="FFFFFF">
                <a:alpha val="0"/>
              </a:srgbClr>
            </a:solidFill>
          </a:ln>
        </p:spPr>
        <p:txBody>
          <a:bodyPr wrap="square" rtlCol="0" anchor="ctr"/>
          <a:lstStyle/>
          <a:p>
            <a:pPr marL="0" algn="ctr"/>
          </a:p>
        </p:txBody>
      </p:sp>
      <p:pic>
        <p:nvPicPr>
          <p:cNvPr id="8" name="图片1">
            <a:extLst>
              <a:ext uri="{FF2B5EF4-FFF2-40B4-BE49-F238E27FC236}">
                <a16:creationId xmlns:a16="http://schemas.microsoft.com/office/drawing/2014/main" id="{69ED34C6-1862-8A8A-03F9-2D1EFC8C321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0" t="0" r="29694" b="0"/>
          <a:stretch>
            <a:fillRect/>
          </a:stretch>
        </p:blipFill>
        <p:spPr>
          <a:xfrm rot="0">
            <a:off x="8078517" y="2647421"/>
            <a:ext cx="1056735" cy="333045"/>
          </a:xfrm>
          <a:prstGeom prst="rect">
            <a:avLst/>
          </a:prstGeom>
        </p:spPr>
      </p:pic>
      <p:sp>
        <p:nvSpPr>
          <p:cNvPr id="9" name="形状7"/>
          <p:cNvSpPr txBox="1"/>
          <p:nvPr/>
        </p:nvSpPr>
        <p:spPr>
          <a:xfrm rot="0">
            <a:off x="415239" y="86218"/>
            <a:ext cx="1645692" cy="840410"/>
          </a:xfrm>
          <a:custGeom>
            <a:avLst/>
            <a:gdLst/>
            <a:ahLst/>
            <a:cxnLst/>
            <a:rect l="l" t="t" r="r" b="b"/>
            <a:pathLst>
              <a:path w="2190750" h="1118756">
                <a:moveTo>
                  <a:pt x="695325" y="752044"/>
                </a:moveTo>
                <a:cubicBezTo>
                  <a:pt x="742950" y="904444"/>
                  <a:pt x="904875" y="1028269"/>
                  <a:pt x="1095375" y="913969"/>
                </a:cubicBezTo>
                <a:cubicBezTo>
                  <a:pt x="1114425" y="904444"/>
                  <a:pt x="1133475" y="923494"/>
                  <a:pt x="1133475" y="933019"/>
                </a:cubicBezTo>
                <a:cubicBezTo>
                  <a:pt x="1143000" y="1180669"/>
                  <a:pt x="1504950" y="1180669"/>
                  <a:pt x="1504950" y="933019"/>
                </a:cubicBezTo>
                <a:cubicBezTo>
                  <a:pt x="1504950" y="913969"/>
                  <a:pt x="1533525" y="904444"/>
                  <a:pt x="1552575" y="913969"/>
                </a:cubicBezTo>
                <a:cubicBezTo>
                  <a:pt x="1666875" y="1037794"/>
                  <a:pt x="1857375" y="961594"/>
                  <a:pt x="1876425" y="799669"/>
                </a:cubicBezTo>
                <a:cubicBezTo>
                  <a:pt x="1876425" y="780619"/>
                  <a:pt x="1895475" y="771094"/>
                  <a:pt x="1905000" y="780619"/>
                </a:cubicBezTo>
                <a:cubicBezTo>
                  <a:pt x="2028825" y="847294"/>
                  <a:pt x="2190750" y="761569"/>
                  <a:pt x="2190750" y="618694"/>
                </a:cubicBezTo>
                <a:cubicBezTo>
                  <a:pt x="2190750" y="447244"/>
                  <a:pt x="1981200" y="361519"/>
                  <a:pt x="1866900" y="485344"/>
                </a:cubicBezTo>
                <a:cubicBezTo>
                  <a:pt x="1847850" y="504394"/>
                  <a:pt x="1819275" y="494869"/>
                  <a:pt x="1819275" y="466294"/>
                </a:cubicBezTo>
                <a:cubicBezTo>
                  <a:pt x="1819275" y="313894"/>
                  <a:pt x="1657350" y="228169"/>
                  <a:pt x="1533525" y="304369"/>
                </a:cubicBezTo>
                <a:cubicBezTo>
                  <a:pt x="1514475" y="313894"/>
                  <a:pt x="1495425" y="304369"/>
                  <a:pt x="1495425" y="285319"/>
                </a:cubicBezTo>
                <a:cubicBezTo>
                  <a:pt x="1495425" y="28144"/>
                  <a:pt x="1257300" y="-48056"/>
                  <a:pt x="1085850" y="28144"/>
                </a:cubicBezTo>
                <a:cubicBezTo>
                  <a:pt x="1000125" y="-431"/>
                  <a:pt x="904875" y="28144"/>
                  <a:pt x="847725" y="113869"/>
                </a:cubicBezTo>
                <a:cubicBezTo>
                  <a:pt x="838200" y="132919"/>
                  <a:pt x="819150" y="132919"/>
                  <a:pt x="809625" y="113869"/>
                </a:cubicBezTo>
                <a:cubicBezTo>
                  <a:pt x="723900" y="-19481"/>
                  <a:pt x="523875" y="-19481"/>
                  <a:pt x="447675" y="123394"/>
                </a:cubicBezTo>
                <a:cubicBezTo>
                  <a:pt x="447675" y="132919"/>
                  <a:pt x="428625" y="142444"/>
                  <a:pt x="419100" y="132919"/>
                </a:cubicBezTo>
                <a:cubicBezTo>
                  <a:pt x="219075" y="56719"/>
                  <a:pt x="0" y="209119"/>
                  <a:pt x="0" y="428194"/>
                </a:cubicBezTo>
                <a:cubicBezTo>
                  <a:pt x="0" y="666319"/>
                  <a:pt x="247650" y="809194"/>
                  <a:pt x="457200" y="704419"/>
                </a:cubicBezTo>
                <a:cubicBezTo>
                  <a:pt x="466725" y="694894"/>
                  <a:pt x="476250" y="694894"/>
                  <a:pt x="485775" y="704419"/>
                </a:cubicBezTo>
                <a:cubicBezTo>
                  <a:pt x="542925" y="761569"/>
                  <a:pt x="619125" y="780619"/>
                  <a:pt x="695325" y="752044"/>
                </a:cubicBezTo>
              </a:path>
            </a:pathLst>
          </a:custGeom>
          <a:solidFill>
            <a:srgbClr val="FFFFFF">
              <a:alpha val="50196"/>
            </a:srgbClr>
          </a:solidFill>
          <a:ln w="9525">
            <a:solidFill>
              <a:srgbClr val="FFFFFF">
                <a:alpha val="0"/>
              </a:srgbClr>
            </a:solidFill>
          </a:ln>
        </p:spPr>
        <p:txBody>
          <a:bodyPr wrap="square" rtlCol="0" anchor="ctr"/>
          <a:lstStyle/>
          <a:p>
            <a:pPr marL="0" algn="ctr"/>
          </a:p>
        </p:txBody>
      </p:sp>
      <p:sp>
        <p:nvSpPr>
          <p:cNvPr id="10" name="形状8"/>
          <p:cNvSpPr txBox="1"/>
          <p:nvPr/>
        </p:nvSpPr>
        <p:spPr>
          <a:xfrm rot="10800000">
            <a:off x="7760503" y="184844"/>
            <a:ext cx="952509" cy="509914"/>
          </a:xfrm>
          <a:custGeom>
            <a:avLst/>
            <a:gdLst/>
            <a:ahLst/>
            <a:cxnLst/>
            <a:rect l="l" t="t" r="r" b="b"/>
            <a:pathLst>
              <a:path w="2236707" h="1197393">
                <a:moveTo>
                  <a:pt x="1322308" y="200918"/>
                </a:moveTo>
                <a:cubicBezTo>
                  <a:pt x="1474708" y="143768"/>
                  <a:pt x="1646158" y="181868"/>
                  <a:pt x="1750933" y="315218"/>
                </a:cubicBezTo>
                <a:cubicBezTo>
                  <a:pt x="1960483" y="181868"/>
                  <a:pt x="2236708" y="334268"/>
                  <a:pt x="2236708" y="581918"/>
                </a:cubicBezTo>
                <a:cubicBezTo>
                  <a:pt x="2236708" y="848618"/>
                  <a:pt x="1931908" y="991493"/>
                  <a:pt x="1722358" y="839093"/>
                </a:cubicBezTo>
                <a:cubicBezTo>
                  <a:pt x="1598533" y="953393"/>
                  <a:pt x="1408033" y="972443"/>
                  <a:pt x="1265158" y="877193"/>
                </a:cubicBezTo>
                <a:cubicBezTo>
                  <a:pt x="1103233" y="1029593"/>
                  <a:pt x="884158" y="1058168"/>
                  <a:pt x="693658" y="972443"/>
                </a:cubicBezTo>
                <a:cubicBezTo>
                  <a:pt x="598408" y="1210568"/>
                  <a:pt x="284083" y="1277243"/>
                  <a:pt x="103108" y="1086743"/>
                </a:cubicBezTo>
                <a:cubicBezTo>
                  <a:pt x="-1667" y="981968"/>
                  <a:pt x="-30242" y="810518"/>
                  <a:pt x="36433" y="677168"/>
                </a:cubicBezTo>
                <a:cubicBezTo>
                  <a:pt x="-106442" y="400943"/>
                  <a:pt x="198358" y="105668"/>
                  <a:pt x="474583" y="258068"/>
                </a:cubicBezTo>
                <a:cubicBezTo>
                  <a:pt x="655558" y="-65782"/>
                  <a:pt x="1103233" y="-84832"/>
                  <a:pt x="1322308" y="200918"/>
                </a:cubicBezTo>
              </a:path>
            </a:pathLst>
          </a:custGeom>
          <a:solidFill>
            <a:srgbClr val="FFFFFF">
              <a:alpha val="50196"/>
            </a:srgbClr>
          </a:solidFill>
          <a:ln w="9525">
            <a:solidFill>
              <a:srgbClr val="FFFFFF">
                <a:alpha val="0"/>
              </a:srgbClr>
            </a:solidFill>
          </a:ln>
        </p:spPr>
        <p:txBody>
          <a:bodyPr wrap="square" rtlCol="0" anchor="ctr"/>
          <a:lstStyle/>
          <a:p>
            <a:pPr marL="0" algn="ctr"/>
          </a:p>
        </p:txBody>
      </p:sp>
      <p:sp>
        <p:nvSpPr>
          <p:cNvPr id="11" name="形状9"/>
          <p:cNvSpPr txBox="1"/>
          <p:nvPr/>
        </p:nvSpPr>
        <p:spPr>
          <a:xfrm rot="0">
            <a:off x="3310183" y="76671"/>
            <a:ext cx="632088" cy="313383"/>
          </a:xfrm>
          <a:custGeom>
            <a:avLst/>
            <a:gdLst/>
            <a:ahLst/>
            <a:cxnLst/>
            <a:rect l="l" t="t" r="r" b="b"/>
            <a:pathLst>
              <a:path w="952509" h="581263">
                <a:moveTo>
                  <a:pt x="911847" y="217189"/>
                </a:moveTo>
                <a:cubicBezTo>
                  <a:pt x="906628" y="217189"/>
                  <a:pt x="901646" y="218180"/>
                  <a:pt x="897055" y="219970"/>
                </a:cubicBezTo>
                <a:cubicBezTo>
                  <a:pt x="883444" y="197549"/>
                  <a:pt x="860327" y="181547"/>
                  <a:pt x="833295" y="177527"/>
                </a:cubicBezTo>
                <a:cubicBezTo>
                  <a:pt x="825760" y="106556"/>
                  <a:pt x="765705" y="51245"/>
                  <a:pt x="692725" y="51245"/>
                </a:cubicBezTo>
                <a:cubicBezTo>
                  <a:pt x="649148" y="51245"/>
                  <a:pt x="610181" y="70961"/>
                  <a:pt x="584244" y="101965"/>
                </a:cubicBezTo>
                <a:cubicBezTo>
                  <a:pt x="558908" y="63941"/>
                  <a:pt x="515645" y="38881"/>
                  <a:pt x="466525" y="38881"/>
                </a:cubicBezTo>
                <a:cubicBezTo>
                  <a:pt x="453247" y="38881"/>
                  <a:pt x="440417" y="40710"/>
                  <a:pt x="428234" y="44129"/>
                </a:cubicBezTo>
                <a:cubicBezTo>
                  <a:pt x="412528" y="17717"/>
                  <a:pt x="383696" y="0"/>
                  <a:pt x="350730" y="0"/>
                </a:cubicBezTo>
                <a:cubicBezTo>
                  <a:pt x="308810" y="0"/>
                  <a:pt x="273568" y="28632"/>
                  <a:pt x="263500" y="67399"/>
                </a:cubicBezTo>
                <a:cubicBezTo>
                  <a:pt x="240221" y="57026"/>
                  <a:pt x="214446" y="51245"/>
                  <a:pt x="187309" y="51245"/>
                </a:cubicBezTo>
                <a:cubicBezTo>
                  <a:pt x="83868" y="51245"/>
                  <a:pt x="0" y="135122"/>
                  <a:pt x="0" y="238563"/>
                </a:cubicBezTo>
                <a:cubicBezTo>
                  <a:pt x="0" y="342024"/>
                  <a:pt x="83868" y="425891"/>
                  <a:pt x="187319" y="425891"/>
                </a:cubicBezTo>
                <a:cubicBezTo>
                  <a:pt x="194815" y="425891"/>
                  <a:pt x="202206" y="425434"/>
                  <a:pt x="209474" y="424577"/>
                </a:cubicBezTo>
                <a:cubicBezTo>
                  <a:pt x="230553" y="460153"/>
                  <a:pt x="269310" y="484022"/>
                  <a:pt x="313668" y="484022"/>
                </a:cubicBezTo>
                <a:cubicBezTo>
                  <a:pt x="333299" y="484022"/>
                  <a:pt x="351825" y="479317"/>
                  <a:pt x="368227" y="471021"/>
                </a:cubicBezTo>
                <a:cubicBezTo>
                  <a:pt x="406022" y="536896"/>
                  <a:pt x="477041" y="581263"/>
                  <a:pt x="558422" y="581263"/>
                </a:cubicBezTo>
                <a:cubicBezTo>
                  <a:pt x="655549" y="581263"/>
                  <a:pt x="737902" y="518065"/>
                  <a:pt x="766639" y="430549"/>
                </a:cubicBezTo>
                <a:cubicBezTo>
                  <a:pt x="805996" y="419976"/>
                  <a:pt x="837409" y="390058"/>
                  <a:pt x="850087" y="351615"/>
                </a:cubicBezTo>
                <a:cubicBezTo>
                  <a:pt x="875290" y="342681"/>
                  <a:pt x="895331" y="322859"/>
                  <a:pt x="904561" y="297809"/>
                </a:cubicBezTo>
                <a:cubicBezTo>
                  <a:pt x="906932" y="298237"/>
                  <a:pt x="909371" y="298475"/>
                  <a:pt x="911857" y="298475"/>
                </a:cubicBezTo>
                <a:cubicBezTo>
                  <a:pt x="934307" y="298475"/>
                  <a:pt x="952510" y="280283"/>
                  <a:pt x="952510" y="257823"/>
                </a:cubicBezTo>
                <a:cubicBezTo>
                  <a:pt x="952500" y="235382"/>
                  <a:pt x="934307" y="217189"/>
                  <a:pt x="911847" y="217189"/>
                </a:cubicBezTo>
              </a:path>
            </a:pathLst>
          </a:custGeom>
          <a:solidFill>
            <a:srgbClr val="FFFFFF">
              <a:alpha val="50196"/>
            </a:srgbClr>
          </a:solidFill>
          <a:ln w="9525">
            <a:solidFill>
              <a:srgbClr val="FFFFFF">
                <a:alpha val="0"/>
              </a:srgbClr>
            </a:solidFill>
          </a:ln>
        </p:spPr>
        <p:txBody>
          <a:bodyPr wrap="square" rtlCol="0" anchor="ctr"/>
          <a:lstStyle/>
          <a:p>
            <a:pPr marL="0" algn="ctr"/>
          </a:p>
        </p:txBody>
      </p:sp>
      <p:sp>
        <p:nvSpPr>
          <p:cNvPr id="12" name="形状10"/>
          <p:cNvSpPr txBox="1"/>
          <p:nvPr/>
        </p:nvSpPr>
        <p:spPr>
          <a:xfrm rot="0">
            <a:off x="635" y="4047490"/>
            <a:ext cx="9143365" cy="1096010"/>
          </a:xfrm>
          <a:prstGeom prst="rect"/>
          <a:ln w="9525">
            <a:solidFill>
              <a:srgbClr val="FFFFFF">
                <a:alpha val="0"/>
              </a:srgbClr>
            </a:solidFill>
          </a:ln>
        </p:spPr>
        <p:txBody>
          <a:bodyPr wrap="square" rtlCol="0" anchor="ctr"/>
          <a:lstStyle/>
          <a:p>
            <a:pPr marL="0" algn="ctr"/>
          </a:p>
        </p:txBody>
      </p:sp>
      <p:pic>
        <p:nvPicPr>
          <p:cNvPr id="13" name="图片2">
            <a:extLst>
              <a:ext uri="{FF2B5EF4-FFF2-40B4-BE49-F238E27FC236}">
                <a16:creationId xmlns:a16="http://schemas.microsoft.com/office/drawing/2014/main" id="{69ED34C6-1862-8A8A-03F9-2D1EFC8C321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0">
            <a:off x="246523" y="4302229"/>
            <a:ext cx="2066723" cy="609653"/>
          </a:xfrm>
          <a:prstGeom prst="rect">
            <a:avLst/>
          </a:prstGeom>
        </p:spPr>
      </p:pic>
      <p:pic>
        <p:nvPicPr>
          <p:cNvPr id="14" name="图片3">
            <a:extLst>
              <a:ext uri="{FF2B5EF4-FFF2-40B4-BE49-F238E27FC236}">
                <a16:creationId xmlns:a16="http://schemas.microsoft.com/office/drawing/2014/main" id="{69ED34C6-1862-8A8A-03F9-2D1EFC8C321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0">
            <a:off x="10153" y="3618015"/>
            <a:ext cx="1396105" cy="784477"/>
          </a:xfrm>
          <a:prstGeom prst="rect">
            <a:avLst/>
          </a:prstGeom>
        </p:spPr>
      </p:pic>
      <p:pic>
        <p:nvPicPr>
          <p:cNvPr id="15" name="图片4">
            <a:extLst>
              <a:ext uri="{FF2B5EF4-FFF2-40B4-BE49-F238E27FC236}">
                <a16:creationId xmlns:a16="http://schemas.microsoft.com/office/drawing/2014/main" id="{69ED34C6-1862-8A8A-03F9-2D1EFC8C321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0">
            <a:off x="2012749" y="3457022"/>
            <a:ext cx="1073733" cy="852091"/>
          </a:xfrm>
          <a:prstGeom prst="rect">
            <a:avLst/>
          </a:prstGeom>
        </p:spPr>
      </p:pic>
      <p:pic>
        <p:nvPicPr>
          <p:cNvPr id="16" name="图片5">
            <a:extLst>
              <a:ext uri="{FF2B5EF4-FFF2-40B4-BE49-F238E27FC236}">
                <a16:creationId xmlns:a16="http://schemas.microsoft.com/office/drawing/2014/main" id="{69ED34C6-1862-8A8A-03F9-2D1EFC8C3215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29694" t="0" r="0" b="0"/>
          <a:stretch>
            <a:fillRect/>
          </a:stretch>
        </p:blipFill>
        <p:spPr>
          <a:xfrm rot="0">
            <a:off x="8748" y="2920662"/>
            <a:ext cx="612353" cy="192992"/>
          </a:xfrm>
          <a:prstGeom prst="rect">
            <a:avLst/>
          </a:prstGeom>
        </p:spPr>
      </p:pic>
      <p:pic>
        <p:nvPicPr>
          <p:cNvPr id="17" name="图片6">
            <a:extLst>
              <a:ext uri="{FF2B5EF4-FFF2-40B4-BE49-F238E27FC236}">
                <a16:creationId xmlns:a16="http://schemas.microsoft.com/office/drawing/2014/main" id="{69ED34C6-1862-8A8A-03F9-2D1EFC8C321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0">
            <a:off x="7388525" y="3344404"/>
            <a:ext cx="1675873" cy="821177"/>
          </a:xfrm>
          <a:prstGeom prst="rect">
            <a:avLst/>
          </a:prstGeom>
        </p:spPr>
      </p:pic>
      <p:pic>
        <p:nvPicPr>
          <p:cNvPr id="18" name="图片7">
            <a:extLst>
              <a:ext uri="{FF2B5EF4-FFF2-40B4-BE49-F238E27FC236}">
                <a16:creationId xmlns:a16="http://schemas.microsoft.com/office/drawing/2014/main" id="{69ED34C6-1862-8A8A-03F9-2D1EFC8C321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0">
            <a:off x="6346584" y="4252568"/>
            <a:ext cx="1402202" cy="688908"/>
          </a:xfrm>
          <a:prstGeom prst="rect">
            <a:avLst/>
          </a:prstGeom>
        </p:spPr>
      </p:pic>
      <p:pic>
        <p:nvPicPr>
          <p:cNvPr id="19" name="图片8">
            <a:extLst>
              <a:ext uri="{FF2B5EF4-FFF2-40B4-BE49-F238E27FC236}">
                <a16:creationId xmlns:a16="http://schemas.microsoft.com/office/drawing/2014/main" id="{69ED34C6-1862-8A8A-03F9-2D1EFC8C3215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0">
            <a:off x="5508736" y="3762950"/>
            <a:ext cx="348344" cy="402631"/>
          </a:xfrm>
          <a:prstGeom prst="rect">
            <a:avLst/>
          </a:prstGeom>
        </p:spPr>
      </p:pic>
      <p:pic>
        <p:nvPicPr>
          <p:cNvPr id="20" name="图片9">
            <a:extLst>
              <a:ext uri="{FF2B5EF4-FFF2-40B4-BE49-F238E27FC236}">
                <a16:creationId xmlns:a16="http://schemas.microsoft.com/office/drawing/2014/main" id="{69ED34C6-1862-8A8A-03F9-2D1EFC8C3215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0">
            <a:off x="4966271" y="4252568"/>
            <a:ext cx="542465" cy="444520"/>
          </a:xfrm>
          <a:prstGeom prst="rect">
            <a:avLst/>
          </a:prstGeom>
        </p:spPr>
      </p:pic>
      <p:sp>
        <p:nvSpPr>
          <p:cNvPr id="21" name="形状11"/>
          <p:cNvSpPr txBox="1"/>
          <p:nvPr/>
        </p:nvSpPr>
        <p:spPr>
          <a:xfrm rot="0">
            <a:off x="0" y="0"/>
            <a:ext cx="9143999" cy="5148263"/>
          </a:xfrm>
          <a:custGeom>
            <a:avLst/>
            <a:gdLst/>
            <a:ahLst/>
            <a:cxnLst/>
            <a:rect l="l" t="t" r="r" b="b"/>
            <a:pathLst>
              <a:path w="9143999" h="5148263">
                <a:moveTo>
                  <a:pt x="153966" y="72131"/>
                </a:moveTo>
                <a:cubicBezTo>
                  <a:pt x="108697" y="72131"/>
                  <a:pt x="72000" y="108828"/>
                  <a:pt x="72000" y="154097"/>
                </a:cubicBezTo>
                <a:lnTo>
                  <a:pt x="72000" y="4994165"/>
                </a:lnTo>
                <a:cubicBezTo>
                  <a:pt x="72000" y="5039434"/>
                  <a:pt x="108697" y="5076131"/>
                  <a:pt x="153966" y="5076131"/>
                </a:cubicBezTo>
                <a:lnTo>
                  <a:pt x="8990034" y="5076131"/>
                </a:lnTo>
                <a:cubicBezTo>
                  <a:pt x="9035303" y="5076131"/>
                  <a:pt x="9072000" y="5039434"/>
                  <a:pt x="9072000" y="4994165"/>
                </a:cubicBezTo>
                <a:lnTo>
                  <a:pt x="9072000" y="154097"/>
                </a:lnTo>
                <a:cubicBezTo>
                  <a:pt x="9072000" y="108828"/>
                  <a:pt x="9035303" y="72131"/>
                  <a:pt x="8990034" y="72131"/>
                </a:cubicBezTo>
                <a:moveTo>
                  <a:pt x="0" y="0"/>
                </a:moveTo>
                <a:lnTo>
                  <a:pt x="9143999" y="0"/>
                </a:lnTo>
                <a:lnTo>
                  <a:pt x="9143999" y="5148263"/>
                </a:lnTo>
                <a:lnTo>
                  <a:pt x="0" y="5148263"/>
                </a:lnTo>
              </a:path>
            </a:pathLst>
          </a:custGeom>
          <a:solidFill>
            <a:srgbClr val="A9D18E"/>
          </a:solidFill>
          <a:ln w="9525">
            <a:solidFill>
              <a:srgbClr val="FFFFFF">
                <a:alpha val="0"/>
              </a:srgbClr>
            </a:solidFill>
          </a:ln>
        </p:spPr>
        <p:txBody>
          <a:bodyPr wrap="square" rtlCol="0" anchor="ctr"/>
          <a:lstStyle/>
          <a:p>
            <a:pPr marL="0" algn="ctr"/>
          </a:p>
        </p:txBody>
      </p:sp>
      <p:grpSp>
        <p:nvGrpSpPr>
          <p:cNvPr id="22" name="组合1"/>
          <p:cNvGrpSpPr/>
          <p:nvPr/>
        </p:nvGrpSpPr>
        <p:grpSpPr>
          <a:xfrm>
            <a:off x="3440678" y="3056211"/>
            <a:ext cx="2559177" cy="404800"/>
            <a:chOff x="0" y="0"/>
            <a:chExt cx="2559177" cy="404800"/>
          </a:xfrm>
        </p:grpSpPr>
        <p:sp>
          <p:nvSpPr>
            <p:cNvPr id="23" name="形状12"/>
            <p:cNvSpPr txBox="1"/>
            <p:nvPr/>
          </p:nvSpPr>
          <p:spPr>
            <a:xfrm rot="0">
              <a:off x="0" y="24804"/>
              <a:ext cx="2503018" cy="374009"/>
            </a:xfrm>
            <a:prstGeom prst="roundRect"/>
            <a:solidFill>
              <a:srgbClr val="6CBA3F"/>
            </a:solidFill>
            <a:ln w="9525">
              <a:solidFill>
                <a:srgbClr val="FFFFFF">
                  <a:alpha val="0"/>
                </a:srgbClr>
              </a:solidFill>
            </a:ln>
          </p:spPr>
          <p:txBody>
            <a:bodyPr wrap="square" rtlCol="0" anchor="ctr"/>
            <a:lstStyle/>
            <a:p>
              <a:pPr marL="0" algn="ctr"/>
            </a:p>
          </p:txBody>
        </p:sp>
        <p:sp>
          <p:nvSpPr>
            <p:cNvPr id="24" name="文本4"/>
            <p:cNvSpPr txBox="1"/>
            <p:nvPr/>
          </p:nvSpPr>
          <p:spPr>
            <a:xfrm rot="0">
              <a:off x="56159" y="0"/>
              <a:ext cx="2503018" cy="404800"/>
            </a:xfrm>
            <a:prstGeom prst="rect">
              <a:avLst/>
            </a:prstGeom>
            <a:noFill/>
          </p:spPr>
          <p:txBody>
            <a:bodyPr wrap="square" rtlCol="0" anchor="ctr"/>
            <a:lstStyle/>
            <a:p>
              <a:pPr marL="0" algn="ctr"/>
              <a:r>
                <a:rPr lang="zh-CN" altLang="en-US" sz="1400" b="1" i="0" dirty="0">
                  <a:solidFill>
                    <a:srgbClr val="FFFFFF"/>
                  </a:solidFill>
                  <a:latin typeface="黑体"/>
                  <a:ea typeface="黑体"/>
                </a:rPr>
                <a:t>北师大版数学一年级（上）</a:t>
              </a:r>
            </a:p>
          </p:txBody>
        </p:sp>
      </p:grpSp>
      <p:sp>
        <p:nvSpPr>
          <p:cNvPr id="25" name="文本1"/>
          <p:cNvSpPr txBox="1"/>
          <p:nvPr/>
        </p:nvSpPr>
        <p:spPr>
          <a:xfrm rot="0">
            <a:off x="252564" y="881839"/>
            <a:ext cx="8830500" cy="1090500"/>
          </a:xfrm>
          <a:prstGeom prst="rect">
            <a:avLst/>
          </a:prstGeom>
          <a:noFill/>
        </p:spPr>
        <p:txBody>
          <a:bodyPr wrap="square" rtlCol="0" anchor="b"/>
          <a:lstStyle/>
          <a:p>
            <a:pPr marL="0" algn="ctr"/>
            <a:r>
              <a:rPr lang="zh-CN" altLang="en-US" sz="6000" b="1" i="0" dirty="0">
                <a:solidFill>
                  <a:srgbClr val="000000"/>
                </a:solidFill>
                <a:latin typeface="黑体"/>
                <a:ea typeface="黑体"/>
              </a:rPr>
              <a:t>  </a:t>
            </a:r>
            <a:r>
              <a:rPr lang="zh-CN" altLang="en-US" sz="6000" b="1" i="0" dirty="0">
                <a:solidFill>
                  <a:srgbClr val="000000"/>
                </a:solidFill>
                <a:latin typeface="Times New Roman"/>
                <a:ea typeface="Times New Roman"/>
              </a:rPr>
              <a:t>10</a:t>
            </a:r>
            <a:r>
              <a:rPr lang="zh-CN" altLang="en-US" sz="6000" b="1" i="0" dirty="0">
                <a:solidFill>
                  <a:srgbClr val="000000"/>
                </a:solidFill>
                <a:latin typeface="黑体"/>
                <a:ea typeface="黑体"/>
              </a:rPr>
              <a:t>以内数加与减</a:t>
            </a:r>
          </a:p>
        </p:txBody>
      </p:sp>
      <p:sp>
        <p:nvSpPr>
          <p:cNvPr id="26" name="文本2"/>
          <p:cNvSpPr txBox="1"/>
          <p:nvPr/>
        </p:nvSpPr>
        <p:spPr>
          <a:xfrm rot="0">
            <a:off x="252564" y="2107001"/>
            <a:ext cx="8830500" cy="724535"/>
          </a:xfrm>
          <a:prstGeom prst="rect">
            <a:avLst/>
          </a:prstGeom>
          <a:noFill/>
        </p:spPr>
        <p:txBody>
          <a:bodyPr wrap="square" rtlCol="0" anchor="t"/>
          <a:lstStyle/>
          <a:p>
            <a:pPr marL="0" algn="ctr"/>
            <a:r>
              <a:rPr lang="zh-CN" altLang="en-US" sz="3200" b="1" i="0" dirty="0">
                <a:solidFill>
                  <a:srgbClr val="000000"/>
                </a:solidFill>
                <a:latin typeface="黑体"/>
                <a:ea typeface="黑体"/>
              </a:rPr>
              <a:t>第</a:t>
            </a:r>
            <a:r>
              <a:rPr lang="zh-CN" altLang="en-US" sz="3200" b="1" i="0" dirty="0">
                <a:solidFill>
                  <a:srgbClr val="000000"/>
                </a:solidFill>
                <a:latin typeface="Times New Roman"/>
                <a:ea typeface="Times New Roman"/>
              </a:rPr>
              <a:t>6</a:t>
            </a:r>
            <a:r>
              <a:rPr lang="zh-CN" altLang="en-US" sz="3200" b="1" i="0" dirty="0">
                <a:solidFill>
                  <a:srgbClr val="000000"/>
                </a:solidFill>
                <a:latin typeface="黑体"/>
                <a:ea typeface="黑体"/>
              </a:rPr>
              <a:t>课时  挖红薯</a:t>
            </a:r>
          </a:p>
        </p:txBody>
      </p:sp>
      <p:grpSp>
        <p:nvGrpSpPr>
          <p:cNvPr id="27" name="组合2"/>
          <p:cNvGrpSpPr/>
          <p:nvPr/>
        </p:nvGrpSpPr>
        <p:grpSpPr>
          <a:xfrm>
            <a:off x="1225550" y="795655"/>
            <a:ext cx="935990" cy="1112520"/>
            <a:chOff x="0" y="0"/>
            <a:chExt cx="935990" cy="1112520"/>
          </a:xfrm>
        </p:grpSpPr>
        <p:sp>
          <p:nvSpPr>
            <p:cNvPr id="28" name="形状13"/>
            <p:cNvSpPr txBox="1"/>
            <p:nvPr/>
          </p:nvSpPr>
          <p:spPr>
            <a:xfrm rot="0">
              <a:off x="0" y="45720"/>
              <a:ext cx="935990" cy="935990"/>
            </a:xfrm>
            <a:prstGeom prst="ellipse"/>
            <a:solidFill>
              <a:srgbClr val="5B9BD5"/>
            </a:solidFill>
            <a:ln w="12700">
              <a:solidFill>
                <a:srgbClr val="2E75B6"/>
              </a:solidFill>
              <a:prstDash val="solid"/>
              <a:headEnd type="none" w="med" len="med"/>
              <a:tailEnd type="none" w="med" len="med"/>
            </a:ln>
          </p:spPr>
          <p:txBody>
            <a:bodyPr wrap="square" rtlCol="0" anchor="ctr"/>
            <a:lstStyle/>
            <a:p>
              <a:pPr marL="0" algn="ctr"/>
            </a:p>
          </p:txBody>
        </p:sp>
        <p:sp>
          <p:nvSpPr>
            <p:cNvPr id="29" name="文本5"/>
            <p:cNvSpPr txBox="1"/>
            <p:nvPr/>
          </p:nvSpPr>
          <p:spPr>
            <a:xfrm rot="0">
              <a:off x="31115" y="0"/>
              <a:ext cx="876300" cy="1112520"/>
            </a:xfrm>
            <a:prstGeom prst="rect">
              <a:avLst/>
            </a:prstGeom>
            <a:noFill/>
          </p:spPr>
          <p:txBody>
            <a:bodyPr wrap="square" rtlCol="0" anchor="t"/>
            <a:lstStyle/>
            <a:p>
              <a:pPr marL="0" algn="l"/>
              <a:r>
                <a:rPr lang="zh-CN" altLang="en-US" sz="5400" b="0" i="0" dirty="0">
                  <a:solidFill>
                    <a:srgbClr val="FFFFFF"/>
                  </a:solidFill>
                  <a:latin typeface="黑体"/>
                  <a:ea typeface="黑体"/>
                </a:rPr>
                <a:t>四</a:t>
              </a:r>
            </a:p>
          </p:txBody>
        </p:sp>
      </p:grpSp>
      <p:sp>
        <p:nvSpPr>
          <p:cNvPr id="30" name="文本3"/>
          <p:cNvSpPr txBox="1"/>
          <p:nvPr/>
        </p:nvSpPr>
        <p:spPr>
          <a:xfrm rot="0">
            <a:off x="3410750" y="3452851"/>
            <a:ext cx="3652846" cy="693356"/>
          </a:xfrm>
          <a:prstGeom prst="rect">
            <a:avLst/>
          </a:prstGeom>
          <a:noFill/>
        </p:spPr>
        <p:txBody>
          <a:bodyPr wrap="square" rtlCol="0" anchor="t"/>
          <a:lstStyle/>
          <a:p>
            <a:pPr marL="0" algn="l"/>
            <a:r>
              <a:rPr lang="zh-CN" altLang="en-US" sz="2599" b="1" i="0" dirty="0">
                <a:solidFill>
                  <a:srgbClr val="000000"/>
                </a:solidFill>
                <a:latin typeface="楷体"/>
                <a:ea typeface="楷体"/>
              </a:rPr>
              <a:t>执教者：李雪豪</a:t>
            </a:r>
          </a:p>
        </p:txBody>
      </p:sp>
    </p:spTree>
    <p:extLst>
      <p:ext uri="{BB962C8B-B14F-4D97-AF65-F5344CB8AC3E}">
        <p14:creationId xmlns:p14="http://schemas.microsoft.com/office/powerpoint/2010/main" val="840519474"/>
      </p:ext>
    </p:extLst>
  </p:cSld>
  <p:clrMapOvr>
    <a:masterClrMapping/>
  </p:clrMapOvr>
</p:sld>
</file>

<file path=ppt/slides/slide10.xml><?xml version="1.0" encoding="utf-8"?>
<p:sld xmlns:a16="http://schemas.microsoft.com/office/drawing/2014/main"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形状1"/>
          <p:cNvSpPr txBox="1"/>
          <p:nvPr/>
        </p:nvSpPr>
        <p:spPr>
          <a:xfrm rot="0">
            <a:off x="0" y="114"/>
            <a:ext cx="9144000" cy="5148263"/>
          </a:xfrm>
          <a:prstGeom prst="rect"/>
          <a:solidFill>
            <a:srgbClr val="E2F0D9"/>
          </a:solidFill>
          <a:ln w="9525">
            <a:solidFill>
              <a:srgbClr val="FFFFFF">
                <a:alpha val="0"/>
              </a:srgbClr>
            </a:solidFill>
          </a:ln>
        </p:spPr>
        <p:txBody>
          <a:bodyPr wrap="square" rtlCol="0" anchor="ctr"/>
          <a:lstStyle/>
          <a:p>
            <a:pPr marL="0" algn="ctr"/>
          </a:p>
        </p:txBody>
      </p:sp>
      <p:sp>
        <p:nvSpPr>
          <p:cNvPr id="3" name="形状2"/>
          <p:cNvSpPr txBox="1"/>
          <p:nvPr/>
        </p:nvSpPr>
        <p:spPr>
          <a:xfrm rot="10800000">
            <a:off x="6497563" y="259445"/>
            <a:ext cx="1283556" cy="687136"/>
          </a:xfrm>
          <a:custGeom>
            <a:avLst/>
            <a:gdLst/>
            <a:ahLst/>
            <a:cxnLst/>
            <a:rect l="l" t="t" r="r" b="b"/>
            <a:pathLst>
              <a:path w="2236707" h="1197393">
                <a:moveTo>
                  <a:pt x="1322308" y="200918"/>
                </a:moveTo>
                <a:cubicBezTo>
                  <a:pt x="1474708" y="143768"/>
                  <a:pt x="1646158" y="181868"/>
                  <a:pt x="1750933" y="315218"/>
                </a:cubicBezTo>
                <a:cubicBezTo>
                  <a:pt x="1960483" y="181868"/>
                  <a:pt x="2236708" y="334268"/>
                  <a:pt x="2236708" y="581918"/>
                </a:cubicBezTo>
                <a:cubicBezTo>
                  <a:pt x="2236708" y="848618"/>
                  <a:pt x="1931908" y="991493"/>
                  <a:pt x="1722358" y="839093"/>
                </a:cubicBezTo>
                <a:cubicBezTo>
                  <a:pt x="1598533" y="953393"/>
                  <a:pt x="1408033" y="972443"/>
                  <a:pt x="1265158" y="877193"/>
                </a:cubicBezTo>
                <a:cubicBezTo>
                  <a:pt x="1103233" y="1029593"/>
                  <a:pt x="884158" y="1058168"/>
                  <a:pt x="693658" y="972443"/>
                </a:cubicBezTo>
                <a:cubicBezTo>
                  <a:pt x="598408" y="1210568"/>
                  <a:pt x="284083" y="1277243"/>
                  <a:pt x="103108" y="1086743"/>
                </a:cubicBezTo>
                <a:cubicBezTo>
                  <a:pt x="-1667" y="981968"/>
                  <a:pt x="-30242" y="810518"/>
                  <a:pt x="36433" y="677168"/>
                </a:cubicBezTo>
                <a:cubicBezTo>
                  <a:pt x="-106442" y="400943"/>
                  <a:pt x="198358" y="105668"/>
                  <a:pt x="474583" y="258068"/>
                </a:cubicBezTo>
                <a:cubicBezTo>
                  <a:pt x="655558" y="-65782"/>
                  <a:pt x="1103233" y="-84832"/>
                  <a:pt x="1322308" y="200918"/>
                </a:cubicBezTo>
              </a:path>
            </a:pathLst>
          </a:custGeom>
          <a:solidFill>
            <a:srgbClr val="FFFFFF">
              <a:alpha val="50196"/>
            </a:srgbClr>
          </a:solidFill>
          <a:ln w="9525">
            <a:solidFill>
              <a:srgbClr val="FFFFFF">
                <a:alpha val="0"/>
              </a:srgbClr>
            </a:solidFill>
          </a:ln>
        </p:spPr>
        <p:txBody>
          <a:bodyPr wrap="square" rtlCol="0" anchor="ctr"/>
          <a:lstStyle/>
          <a:p>
            <a:pPr marL="0" algn="ctr"/>
          </a:p>
        </p:txBody>
      </p:sp>
      <p:sp>
        <p:nvSpPr>
          <p:cNvPr id="4" name="形状3"/>
          <p:cNvSpPr txBox="1"/>
          <p:nvPr/>
        </p:nvSpPr>
        <p:spPr>
          <a:xfrm rot="10800000" flipH="1">
            <a:off x="1" y="3443637"/>
            <a:ext cx="1063321" cy="712821"/>
          </a:xfrm>
          <a:custGeom>
            <a:avLst/>
            <a:gdLst/>
            <a:ahLst/>
            <a:cxnLst/>
            <a:rect l="l" t="t" r="r" b="b"/>
            <a:pathLst>
              <a:path w="1063321" h="712821">
                <a:moveTo>
                  <a:pt x="510292" y="712821"/>
                </a:moveTo>
                <a:cubicBezTo>
                  <a:pt x="568705" y="712821"/>
                  <a:pt x="626360" y="673374"/>
                  <a:pt x="626360" y="594478"/>
                </a:cubicBezTo>
                <a:cubicBezTo>
                  <a:pt x="626360" y="582340"/>
                  <a:pt x="644567" y="576271"/>
                  <a:pt x="656704" y="582340"/>
                </a:cubicBezTo>
                <a:cubicBezTo>
                  <a:pt x="729531" y="661236"/>
                  <a:pt x="850909" y="612685"/>
                  <a:pt x="863047" y="509513"/>
                </a:cubicBezTo>
                <a:cubicBezTo>
                  <a:pt x="863047" y="497375"/>
                  <a:pt x="875185" y="491307"/>
                  <a:pt x="881254" y="497375"/>
                </a:cubicBezTo>
                <a:cubicBezTo>
                  <a:pt x="960150" y="539858"/>
                  <a:pt x="1063321" y="485238"/>
                  <a:pt x="1063321" y="394204"/>
                </a:cubicBezTo>
                <a:cubicBezTo>
                  <a:pt x="1063321" y="284964"/>
                  <a:pt x="929805" y="230344"/>
                  <a:pt x="856978" y="309240"/>
                </a:cubicBezTo>
                <a:cubicBezTo>
                  <a:pt x="844841" y="321377"/>
                  <a:pt x="826634" y="315308"/>
                  <a:pt x="826634" y="297102"/>
                </a:cubicBezTo>
                <a:cubicBezTo>
                  <a:pt x="826634" y="199999"/>
                  <a:pt x="723462" y="145379"/>
                  <a:pt x="644567" y="193930"/>
                </a:cubicBezTo>
                <a:cubicBezTo>
                  <a:pt x="632429" y="199999"/>
                  <a:pt x="620291" y="193930"/>
                  <a:pt x="620291" y="181793"/>
                </a:cubicBezTo>
                <a:cubicBezTo>
                  <a:pt x="620291" y="17932"/>
                  <a:pt x="468568" y="-30619"/>
                  <a:pt x="359328" y="17932"/>
                </a:cubicBezTo>
                <a:cubicBezTo>
                  <a:pt x="304708" y="-275"/>
                  <a:pt x="244019" y="17932"/>
                  <a:pt x="207606" y="72552"/>
                </a:cubicBezTo>
                <a:cubicBezTo>
                  <a:pt x="201537" y="84690"/>
                  <a:pt x="189399" y="84690"/>
                  <a:pt x="183330" y="72552"/>
                </a:cubicBezTo>
                <a:cubicBezTo>
                  <a:pt x="142365" y="8829"/>
                  <a:pt x="60435" y="-7102"/>
                  <a:pt x="1547" y="27320"/>
                </a:cubicBezTo>
                <a:lnTo>
                  <a:pt x="0" y="28537"/>
                </a:lnTo>
                <a:lnTo>
                  <a:pt x="0" y="466566"/>
                </a:lnTo>
                <a:lnTo>
                  <a:pt x="6383" y="471488"/>
                </a:lnTo>
                <a:cubicBezTo>
                  <a:pt x="37676" y="489410"/>
                  <a:pt x="74090" y="492824"/>
                  <a:pt x="110503" y="479169"/>
                </a:cubicBezTo>
                <a:cubicBezTo>
                  <a:pt x="140848" y="576271"/>
                  <a:pt x="244019" y="655167"/>
                  <a:pt x="365397" y="582340"/>
                </a:cubicBezTo>
                <a:cubicBezTo>
                  <a:pt x="377535" y="576271"/>
                  <a:pt x="389673" y="588409"/>
                  <a:pt x="389673" y="594478"/>
                </a:cubicBezTo>
                <a:cubicBezTo>
                  <a:pt x="392707" y="673374"/>
                  <a:pt x="451879" y="712821"/>
                  <a:pt x="510292" y="712821"/>
                </a:cubicBezTo>
              </a:path>
            </a:pathLst>
          </a:custGeom>
          <a:solidFill>
            <a:srgbClr val="FFFFFF">
              <a:alpha val="50196"/>
            </a:srgbClr>
          </a:solidFill>
          <a:ln w="9525">
            <a:solidFill>
              <a:srgbClr val="FFFFFF">
                <a:alpha val="0"/>
              </a:srgbClr>
            </a:solidFill>
          </a:ln>
        </p:spPr>
        <p:txBody>
          <a:bodyPr wrap="square" rtlCol="0" anchor="ctr"/>
          <a:lstStyle/>
          <a:p>
            <a:pPr marL="0" algn="ctr"/>
          </a:p>
        </p:txBody>
      </p:sp>
      <p:sp>
        <p:nvSpPr>
          <p:cNvPr id="5" name="形状4"/>
          <p:cNvSpPr txBox="1"/>
          <p:nvPr/>
        </p:nvSpPr>
        <p:spPr>
          <a:xfrm rot="0">
            <a:off x="8245802" y="4665417"/>
            <a:ext cx="945287" cy="482732"/>
          </a:xfrm>
          <a:custGeom>
            <a:avLst/>
            <a:gdLst/>
            <a:ahLst/>
            <a:cxnLst/>
            <a:rect l="l" t="t" r="r" b="b"/>
            <a:pathLst>
              <a:path w="2190750" h="1118756">
                <a:moveTo>
                  <a:pt x="695325" y="752044"/>
                </a:moveTo>
                <a:cubicBezTo>
                  <a:pt x="742950" y="904444"/>
                  <a:pt x="904875" y="1028269"/>
                  <a:pt x="1095375" y="913969"/>
                </a:cubicBezTo>
                <a:cubicBezTo>
                  <a:pt x="1114425" y="904444"/>
                  <a:pt x="1133475" y="923494"/>
                  <a:pt x="1133475" y="933019"/>
                </a:cubicBezTo>
                <a:cubicBezTo>
                  <a:pt x="1143000" y="1180669"/>
                  <a:pt x="1504950" y="1180669"/>
                  <a:pt x="1504950" y="933019"/>
                </a:cubicBezTo>
                <a:cubicBezTo>
                  <a:pt x="1504950" y="913969"/>
                  <a:pt x="1533525" y="904444"/>
                  <a:pt x="1552575" y="913969"/>
                </a:cubicBezTo>
                <a:cubicBezTo>
                  <a:pt x="1666875" y="1037794"/>
                  <a:pt x="1857375" y="961594"/>
                  <a:pt x="1876425" y="799669"/>
                </a:cubicBezTo>
                <a:cubicBezTo>
                  <a:pt x="1876425" y="780619"/>
                  <a:pt x="1895475" y="771094"/>
                  <a:pt x="1905000" y="780619"/>
                </a:cubicBezTo>
                <a:cubicBezTo>
                  <a:pt x="2028825" y="847294"/>
                  <a:pt x="2190750" y="761569"/>
                  <a:pt x="2190750" y="618694"/>
                </a:cubicBezTo>
                <a:cubicBezTo>
                  <a:pt x="2190750" y="447244"/>
                  <a:pt x="1981200" y="361519"/>
                  <a:pt x="1866900" y="485344"/>
                </a:cubicBezTo>
                <a:cubicBezTo>
                  <a:pt x="1847850" y="504394"/>
                  <a:pt x="1819275" y="494869"/>
                  <a:pt x="1819275" y="466294"/>
                </a:cubicBezTo>
                <a:cubicBezTo>
                  <a:pt x="1819275" y="313894"/>
                  <a:pt x="1657350" y="228169"/>
                  <a:pt x="1533525" y="304369"/>
                </a:cubicBezTo>
                <a:cubicBezTo>
                  <a:pt x="1514475" y="313894"/>
                  <a:pt x="1495425" y="304369"/>
                  <a:pt x="1495425" y="285319"/>
                </a:cubicBezTo>
                <a:cubicBezTo>
                  <a:pt x="1495425" y="28144"/>
                  <a:pt x="1257300" y="-48056"/>
                  <a:pt x="1085850" y="28144"/>
                </a:cubicBezTo>
                <a:cubicBezTo>
                  <a:pt x="1000125" y="-431"/>
                  <a:pt x="904875" y="28144"/>
                  <a:pt x="847725" y="113869"/>
                </a:cubicBezTo>
                <a:cubicBezTo>
                  <a:pt x="838200" y="132919"/>
                  <a:pt x="819150" y="132919"/>
                  <a:pt x="809625" y="113869"/>
                </a:cubicBezTo>
                <a:cubicBezTo>
                  <a:pt x="723900" y="-19481"/>
                  <a:pt x="523875" y="-19481"/>
                  <a:pt x="447675" y="123394"/>
                </a:cubicBezTo>
                <a:cubicBezTo>
                  <a:pt x="447675" y="132919"/>
                  <a:pt x="428625" y="142444"/>
                  <a:pt x="419100" y="132919"/>
                </a:cubicBezTo>
                <a:cubicBezTo>
                  <a:pt x="219075" y="56719"/>
                  <a:pt x="0" y="209119"/>
                  <a:pt x="0" y="428194"/>
                </a:cubicBezTo>
                <a:cubicBezTo>
                  <a:pt x="0" y="666319"/>
                  <a:pt x="247650" y="809194"/>
                  <a:pt x="457200" y="704419"/>
                </a:cubicBezTo>
                <a:cubicBezTo>
                  <a:pt x="466725" y="694894"/>
                  <a:pt x="476250" y="694894"/>
                  <a:pt x="485775" y="704419"/>
                </a:cubicBezTo>
                <a:cubicBezTo>
                  <a:pt x="542925" y="761569"/>
                  <a:pt x="619125" y="780619"/>
                  <a:pt x="695325" y="752044"/>
                </a:cubicBezTo>
              </a:path>
            </a:pathLst>
          </a:custGeom>
          <a:solidFill>
            <a:srgbClr val="FFFFFF">
              <a:alpha val="50196"/>
            </a:srgbClr>
          </a:solidFill>
          <a:ln w="9525">
            <a:solidFill>
              <a:srgbClr val="FFFFFF">
                <a:alpha val="0"/>
              </a:srgbClr>
            </a:solidFill>
          </a:ln>
        </p:spPr>
        <p:txBody>
          <a:bodyPr wrap="square" rtlCol="0" anchor="ctr"/>
          <a:lstStyle/>
          <a:p>
            <a:pPr marL="0" algn="ctr"/>
          </a:p>
        </p:txBody>
      </p:sp>
      <p:sp>
        <p:nvSpPr>
          <p:cNvPr id="6" name="形状5"/>
          <p:cNvSpPr txBox="1"/>
          <p:nvPr/>
        </p:nvSpPr>
        <p:spPr>
          <a:xfrm rot="0">
            <a:off x="2885536" y="4562898"/>
            <a:ext cx="557934" cy="298683"/>
          </a:xfrm>
          <a:custGeom>
            <a:avLst/>
            <a:gdLst/>
            <a:ahLst/>
            <a:cxnLst/>
            <a:rect l="l" t="t" r="r" b="b"/>
            <a:pathLst>
              <a:path w="2236707" h="1197393">
                <a:moveTo>
                  <a:pt x="1322308" y="200918"/>
                </a:moveTo>
                <a:cubicBezTo>
                  <a:pt x="1474708" y="143768"/>
                  <a:pt x="1646158" y="181868"/>
                  <a:pt x="1750933" y="315218"/>
                </a:cubicBezTo>
                <a:cubicBezTo>
                  <a:pt x="1960483" y="181868"/>
                  <a:pt x="2236708" y="334268"/>
                  <a:pt x="2236708" y="581918"/>
                </a:cubicBezTo>
                <a:cubicBezTo>
                  <a:pt x="2236708" y="848618"/>
                  <a:pt x="1931908" y="991493"/>
                  <a:pt x="1722358" y="839093"/>
                </a:cubicBezTo>
                <a:cubicBezTo>
                  <a:pt x="1598533" y="953393"/>
                  <a:pt x="1408033" y="972443"/>
                  <a:pt x="1265158" y="877193"/>
                </a:cubicBezTo>
                <a:cubicBezTo>
                  <a:pt x="1103233" y="1029593"/>
                  <a:pt x="884158" y="1058168"/>
                  <a:pt x="693658" y="972443"/>
                </a:cubicBezTo>
                <a:cubicBezTo>
                  <a:pt x="598408" y="1210568"/>
                  <a:pt x="284083" y="1277243"/>
                  <a:pt x="103108" y="1086743"/>
                </a:cubicBezTo>
                <a:cubicBezTo>
                  <a:pt x="-1667" y="981968"/>
                  <a:pt x="-30242" y="810518"/>
                  <a:pt x="36433" y="677168"/>
                </a:cubicBezTo>
                <a:cubicBezTo>
                  <a:pt x="-106442" y="400943"/>
                  <a:pt x="198358" y="105668"/>
                  <a:pt x="474583" y="258068"/>
                </a:cubicBezTo>
                <a:cubicBezTo>
                  <a:pt x="655558" y="-65782"/>
                  <a:pt x="1103233" y="-84832"/>
                  <a:pt x="1322308" y="200918"/>
                </a:cubicBezTo>
              </a:path>
            </a:pathLst>
          </a:custGeom>
          <a:solidFill>
            <a:srgbClr val="FFFFFF">
              <a:alpha val="50196"/>
            </a:srgbClr>
          </a:solidFill>
          <a:ln w="9525">
            <a:solidFill>
              <a:srgbClr val="FFFFFF">
                <a:alpha val="0"/>
              </a:srgbClr>
            </a:solidFill>
          </a:ln>
        </p:spPr>
        <p:txBody>
          <a:bodyPr wrap="square" rtlCol="0" anchor="ctr"/>
          <a:lstStyle/>
          <a:p>
            <a:pPr marL="0" algn="ctr"/>
          </a:p>
        </p:txBody>
      </p:sp>
      <p:sp>
        <p:nvSpPr>
          <p:cNvPr id="7" name="形状6"/>
          <p:cNvSpPr txBox="1"/>
          <p:nvPr/>
        </p:nvSpPr>
        <p:spPr>
          <a:xfrm rot="0">
            <a:off x="922666" y="2451718"/>
            <a:ext cx="489753" cy="242815"/>
          </a:xfrm>
          <a:custGeom>
            <a:avLst/>
            <a:gdLst/>
            <a:ahLst/>
            <a:cxnLst/>
            <a:rect l="l" t="t" r="r" b="b"/>
            <a:pathLst>
              <a:path w="952509" h="581263">
                <a:moveTo>
                  <a:pt x="911847" y="217189"/>
                </a:moveTo>
                <a:cubicBezTo>
                  <a:pt x="906628" y="217189"/>
                  <a:pt x="901646" y="218180"/>
                  <a:pt x="897055" y="219970"/>
                </a:cubicBezTo>
                <a:cubicBezTo>
                  <a:pt x="883444" y="197549"/>
                  <a:pt x="860327" y="181547"/>
                  <a:pt x="833295" y="177527"/>
                </a:cubicBezTo>
                <a:cubicBezTo>
                  <a:pt x="825760" y="106556"/>
                  <a:pt x="765705" y="51245"/>
                  <a:pt x="692725" y="51245"/>
                </a:cubicBezTo>
                <a:cubicBezTo>
                  <a:pt x="649148" y="51245"/>
                  <a:pt x="610181" y="70961"/>
                  <a:pt x="584244" y="101965"/>
                </a:cubicBezTo>
                <a:cubicBezTo>
                  <a:pt x="558908" y="63941"/>
                  <a:pt x="515645" y="38881"/>
                  <a:pt x="466525" y="38881"/>
                </a:cubicBezTo>
                <a:cubicBezTo>
                  <a:pt x="453247" y="38881"/>
                  <a:pt x="440417" y="40710"/>
                  <a:pt x="428234" y="44129"/>
                </a:cubicBezTo>
                <a:cubicBezTo>
                  <a:pt x="412528" y="17717"/>
                  <a:pt x="383696" y="0"/>
                  <a:pt x="350730" y="0"/>
                </a:cubicBezTo>
                <a:cubicBezTo>
                  <a:pt x="308810" y="0"/>
                  <a:pt x="273568" y="28632"/>
                  <a:pt x="263500" y="67399"/>
                </a:cubicBezTo>
                <a:cubicBezTo>
                  <a:pt x="240221" y="57026"/>
                  <a:pt x="214446" y="51245"/>
                  <a:pt x="187309" y="51245"/>
                </a:cubicBezTo>
                <a:cubicBezTo>
                  <a:pt x="83868" y="51245"/>
                  <a:pt x="0" y="135122"/>
                  <a:pt x="0" y="238563"/>
                </a:cubicBezTo>
                <a:cubicBezTo>
                  <a:pt x="0" y="342024"/>
                  <a:pt x="83868" y="425891"/>
                  <a:pt x="187319" y="425891"/>
                </a:cubicBezTo>
                <a:cubicBezTo>
                  <a:pt x="194815" y="425891"/>
                  <a:pt x="202206" y="425434"/>
                  <a:pt x="209474" y="424577"/>
                </a:cubicBezTo>
                <a:cubicBezTo>
                  <a:pt x="230553" y="460153"/>
                  <a:pt x="269310" y="484022"/>
                  <a:pt x="313668" y="484022"/>
                </a:cubicBezTo>
                <a:cubicBezTo>
                  <a:pt x="333299" y="484022"/>
                  <a:pt x="351825" y="479317"/>
                  <a:pt x="368227" y="471021"/>
                </a:cubicBezTo>
                <a:cubicBezTo>
                  <a:pt x="406022" y="536896"/>
                  <a:pt x="477041" y="581263"/>
                  <a:pt x="558422" y="581263"/>
                </a:cubicBezTo>
                <a:cubicBezTo>
                  <a:pt x="655549" y="581263"/>
                  <a:pt x="737902" y="518065"/>
                  <a:pt x="766639" y="430549"/>
                </a:cubicBezTo>
                <a:cubicBezTo>
                  <a:pt x="805996" y="419976"/>
                  <a:pt x="837409" y="390058"/>
                  <a:pt x="850087" y="351615"/>
                </a:cubicBezTo>
                <a:cubicBezTo>
                  <a:pt x="875290" y="342681"/>
                  <a:pt x="895331" y="322859"/>
                  <a:pt x="904561" y="297809"/>
                </a:cubicBezTo>
                <a:cubicBezTo>
                  <a:pt x="906932" y="298237"/>
                  <a:pt x="909371" y="298475"/>
                  <a:pt x="911857" y="298475"/>
                </a:cubicBezTo>
                <a:cubicBezTo>
                  <a:pt x="934307" y="298475"/>
                  <a:pt x="952510" y="280283"/>
                  <a:pt x="952510" y="257823"/>
                </a:cubicBezTo>
                <a:cubicBezTo>
                  <a:pt x="952500" y="235382"/>
                  <a:pt x="934307" y="217189"/>
                  <a:pt x="911847" y="217189"/>
                </a:cubicBezTo>
              </a:path>
            </a:pathLst>
          </a:custGeom>
          <a:solidFill>
            <a:srgbClr val="FFFFFF">
              <a:alpha val="50196"/>
            </a:srgbClr>
          </a:solidFill>
          <a:ln w="9525">
            <a:solidFill>
              <a:srgbClr val="FFFFFF">
                <a:alpha val="0"/>
              </a:srgbClr>
            </a:solidFill>
          </a:ln>
        </p:spPr>
        <p:txBody>
          <a:bodyPr wrap="square" rtlCol="0" anchor="ctr"/>
          <a:lstStyle/>
          <a:p>
            <a:pPr marL="0" algn="ctr"/>
          </a:p>
        </p:txBody>
      </p:sp>
      <p:sp>
        <p:nvSpPr>
          <p:cNvPr id="8" name="形状7"/>
          <p:cNvSpPr txBox="1"/>
          <p:nvPr/>
        </p:nvSpPr>
        <p:spPr>
          <a:xfrm rot="0">
            <a:off x="0" y="114"/>
            <a:ext cx="9144000" cy="5148263"/>
          </a:xfrm>
          <a:custGeom>
            <a:avLst/>
            <a:gdLst/>
            <a:ahLst/>
            <a:cxnLst/>
            <a:rect l="l" t="t" r="r" b="b"/>
            <a:pathLst>
              <a:path w="9144000" h="5148263">
                <a:moveTo>
                  <a:pt x="154458" y="477125"/>
                </a:moveTo>
                <a:cubicBezTo>
                  <a:pt x="108918" y="477125"/>
                  <a:pt x="72000" y="514043"/>
                  <a:pt x="72000" y="559583"/>
                </a:cubicBezTo>
                <a:lnTo>
                  <a:pt x="72000" y="4993559"/>
                </a:lnTo>
                <a:cubicBezTo>
                  <a:pt x="72000" y="5039099"/>
                  <a:pt x="108918" y="5076017"/>
                  <a:pt x="154458" y="5076017"/>
                </a:cubicBezTo>
                <a:lnTo>
                  <a:pt x="8989542" y="5076017"/>
                </a:lnTo>
                <a:cubicBezTo>
                  <a:pt x="9035082" y="5076017"/>
                  <a:pt x="9072000" y="5039099"/>
                  <a:pt x="9072000" y="4993559"/>
                </a:cubicBezTo>
                <a:lnTo>
                  <a:pt x="9072000" y="559583"/>
                </a:lnTo>
                <a:cubicBezTo>
                  <a:pt x="9072000" y="514043"/>
                  <a:pt x="9035082" y="477125"/>
                  <a:pt x="8989542" y="477125"/>
                </a:cubicBezTo>
                <a:moveTo>
                  <a:pt x="0" y="0"/>
                </a:moveTo>
                <a:lnTo>
                  <a:pt x="9144000" y="0"/>
                </a:lnTo>
                <a:lnTo>
                  <a:pt x="9144000" y="5148263"/>
                </a:lnTo>
                <a:lnTo>
                  <a:pt x="0" y="5148263"/>
                </a:lnTo>
              </a:path>
            </a:pathLst>
          </a:custGeom>
          <a:solidFill>
            <a:srgbClr val="A9D18E"/>
          </a:solidFill>
          <a:ln w="9525">
            <a:solidFill>
              <a:srgbClr val="FFFFFF">
                <a:alpha val="0"/>
              </a:srgbClr>
            </a:solidFill>
          </a:ln>
        </p:spPr>
        <p:txBody>
          <a:bodyPr wrap="square" rtlCol="0" anchor="ctr"/>
          <a:lstStyle/>
          <a:p>
            <a:pPr marL="0" algn="ctr"/>
          </a:p>
        </p:txBody>
      </p:sp>
      <p:grpSp>
        <p:nvGrpSpPr>
          <p:cNvPr id="9" name="组合1"/>
          <p:cNvGrpSpPr/>
          <p:nvPr/>
        </p:nvGrpSpPr>
        <p:grpSpPr>
          <a:xfrm>
            <a:off x="149789" y="29356"/>
            <a:ext cx="334662" cy="388901"/>
            <a:chOff x="0" y="0"/>
            <a:chExt cx="334662" cy="388901"/>
          </a:xfrm>
        </p:grpSpPr>
        <p:sp>
          <p:nvSpPr>
            <p:cNvPr id="10" name="形状8"/>
            <p:cNvSpPr txBox="1"/>
            <p:nvPr/>
          </p:nvSpPr>
          <p:spPr>
            <a:xfrm rot="0">
              <a:off x="0" y="42708"/>
              <a:ext cx="334662" cy="334662"/>
            </a:xfrm>
            <a:prstGeom prst="ellipse"/>
            <a:solidFill>
              <a:srgbClr val="C5E0B4"/>
            </a:solidFill>
            <a:ln w="9525">
              <a:solidFill>
                <a:srgbClr val="FFFFFF">
                  <a:alpha val="0"/>
                </a:srgbClr>
              </a:solidFill>
            </a:ln>
          </p:spPr>
          <p:txBody>
            <a:bodyPr wrap="square" rtlCol="0" anchor="ctr"/>
            <a:lstStyle/>
            <a:p>
              <a:pPr marL="0" algn="ctr"/>
            </a:p>
          </p:txBody>
        </p:sp>
        <p:pic>
          <p:nvPicPr>
            <p:cNvPr id="11" name="图片1">
              <a:extLst>
                <a:ext uri="{FF2B5EF4-FFF2-40B4-BE49-F238E27FC236}">
                  <a16:creationId xmlns:a16="http://schemas.microsoft.com/office/drawing/2014/main" id="{69ED34C6-1862-8A8A-03F9-2D1EFC8C321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0">
              <a:off x="46799" y="0"/>
              <a:ext cx="229942" cy="388901"/>
            </a:xfrm>
            <a:prstGeom prst="rect">
              <a:avLst/>
            </a:prstGeom>
            <a:ln w="9525">
              <a:solidFill>
                <a:srgbClr val="FFFFFF">
                  <a:alpha val="0"/>
                </a:srgbClr>
              </a:solidFill>
              <a:prstDash val="solid"/>
            </a:ln>
          </p:spPr>
        </p:pic>
      </p:grpSp>
      <p:sp>
        <p:nvSpPr>
          <p:cNvPr id="12" name="文本1"/>
          <p:cNvSpPr txBox="1"/>
          <p:nvPr/>
        </p:nvSpPr>
        <p:spPr>
          <a:xfrm rot="0">
            <a:off x="270147" y="-51023"/>
            <a:ext cx="1973256" cy="670631"/>
          </a:xfrm>
          <a:prstGeom prst="rect">
            <a:avLst/>
          </a:prstGeom>
          <a:noFill/>
        </p:spPr>
        <p:txBody>
          <a:bodyPr wrap="square" rtlCol="0" anchor="t"/>
          <a:lstStyle/>
          <a:p>
            <a:pPr marL="0" algn="ctr"/>
            <a:r>
              <a:rPr lang="zh-CN" altLang="en-US" sz="2800" b="1" i="0" dirty="0">
                <a:solidFill>
                  <a:srgbClr val="548235"/>
                </a:solidFill>
                <a:latin typeface="黑体"/>
                <a:ea typeface="黑体"/>
              </a:rPr>
              <a:t>课堂小结</a:t>
            </a:r>
          </a:p>
        </p:txBody>
      </p:sp>
      <p:sp>
        <p:nvSpPr>
          <p:cNvPr id="13" name="文本2"/>
          <p:cNvSpPr txBox="1"/>
          <p:nvPr/>
        </p:nvSpPr>
        <p:spPr>
          <a:xfrm rot="0">
            <a:off x="387465" y="730369"/>
            <a:ext cx="6093460" cy="712470"/>
          </a:xfrm>
          <a:prstGeom prst="rect">
            <a:avLst/>
          </a:prstGeom>
          <a:noFill/>
        </p:spPr>
        <p:txBody>
          <a:bodyPr wrap="square" rtlCol="0" anchor="t"/>
          <a:lstStyle/>
          <a:p>
            <a:pPr marL="0" algn="l"/>
            <a:r>
              <a:rPr lang="zh-CN" altLang="en-US" sz="2800" b="1" i="0" dirty="0">
                <a:solidFill>
                  <a:srgbClr val="000000"/>
                </a:solidFill>
                <a:latin typeface="黑体"/>
                <a:ea typeface="黑体"/>
              </a:rPr>
              <a:t>通过这节课的学习，你有哪些收获？</a:t>
            </a:r>
          </a:p>
        </p:txBody>
      </p:sp>
    </p:spTree>
    <p:extLst>
      <p:ext uri="{BB962C8B-B14F-4D97-AF65-F5344CB8AC3E}">
        <p14:creationId xmlns:p14="http://schemas.microsoft.com/office/powerpoint/2010/main" val="840519474"/>
      </p:ext>
    </p:extLst>
  </p:cSld>
  <p:clrMapOvr>
    <a:masterClrMapping/>
  </p:clrMapOvr>
</p:sld>
</file>

<file path=ppt/slides/slide2.xml><?xml version="1.0" encoding="utf-8"?>
<p:sld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形状1"/>
          <p:cNvSpPr txBox="1"/>
          <p:nvPr/>
        </p:nvSpPr>
        <p:spPr>
          <a:xfrm rot="0">
            <a:off x="0" y="114"/>
            <a:ext cx="9144000" cy="5148263"/>
          </a:xfrm>
          <a:prstGeom prst="rect"/>
          <a:solidFill>
            <a:srgbClr val="E2F0D9"/>
          </a:solidFill>
          <a:ln w="9525">
            <a:solidFill>
              <a:srgbClr val="FFFFFF">
                <a:alpha val="0"/>
              </a:srgbClr>
            </a:solidFill>
          </a:ln>
        </p:spPr>
        <p:txBody>
          <a:bodyPr wrap="square" rtlCol="0" anchor="ctr"/>
          <a:lstStyle/>
          <a:p>
            <a:pPr marL="0" algn="ctr"/>
          </a:p>
        </p:txBody>
      </p:sp>
      <p:sp>
        <p:nvSpPr>
          <p:cNvPr id="3" name="形状2"/>
          <p:cNvSpPr txBox="1"/>
          <p:nvPr/>
        </p:nvSpPr>
        <p:spPr>
          <a:xfrm rot="10800000">
            <a:off x="6497563" y="259445"/>
            <a:ext cx="1283556" cy="687136"/>
          </a:xfrm>
          <a:custGeom>
            <a:avLst/>
            <a:gdLst/>
            <a:ahLst/>
            <a:cxnLst/>
            <a:rect l="l" t="t" r="r" b="b"/>
            <a:pathLst>
              <a:path w="2236707" h="1197393">
                <a:moveTo>
                  <a:pt x="1322308" y="200918"/>
                </a:moveTo>
                <a:cubicBezTo>
                  <a:pt x="1474708" y="143768"/>
                  <a:pt x="1646158" y="181868"/>
                  <a:pt x="1750933" y="315218"/>
                </a:cubicBezTo>
                <a:cubicBezTo>
                  <a:pt x="1960483" y="181868"/>
                  <a:pt x="2236708" y="334268"/>
                  <a:pt x="2236708" y="581918"/>
                </a:cubicBezTo>
                <a:cubicBezTo>
                  <a:pt x="2236708" y="848618"/>
                  <a:pt x="1931908" y="991493"/>
                  <a:pt x="1722358" y="839093"/>
                </a:cubicBezTo>
                <a:cubicBezTo>
                  <a:pt x="1598533" y="953393"/>
                  <a:pt x="1408033" y="972443"/>
                  <a:pt x="1265158" y="877193"/>
                </a:cubicBezTo>
                <a:cubicBezTo>
                  <a:pt x="1103233" y="1029593"/>
                  <a:pt x="884158" y="1058168"/>
                  <a:pt x="693658" y="972443"/>
                </a:cubicBezTo>
                <a:cubicBezTo>
                  <a:pt x="598408" y="1210568"/>
                  <a:pt x="284083" y="1277243"/>
                  <a:pt x="103108" y="1086743"/>
                </a:cubicBezTo>
                <a:cubicBezTo>
                  <a:pt x="-1667" y="981968"/>
                  <a:pt x="-30242" y="810518"/>
                  <a:pt x="36433" y="677168"/>
                </a:cubicBezTo>
                <a:cubicBezTo>
                  <a:pt x="-106442" y="400943"/>
                  <a:pt x="198358" y="105668"/>
                  <a:pt x="474583" y="258068"/>
                </a:cubicBezTo>
                <a:cubicBezTo>
                  <a:pt x="655558" y="-65782"/>
                  <a:pt x="1103233" y="-84832"/>
                  <a:pt x="1322308" y="200918"/>
                </a:cubicBezTo>
              </a:path>
            </a:pathLst>
          </a:custGeom>
          <a:solidFill>
            <a:srgbClr val="FFFFFF">
              <a:alpha val="50196"/>
            </a:srgbClr>
          </a:solidFill>
          <a:ln w="9525">
            <a:solidFill>
              <a:srgbClr val="FFFFFF">
                <a:alpha val="0"/>
              </a:srgbClr>
            </a:solidFill>
          </a:ln>
        </p:spPr>
        <p:txBody>
          <a:bodyPr wrap="square" rtlCol="0" anchor="ctr"/>
          <a:lstStyle/>
          <a:p>
            <a:pPr marL="0" algn="ctr"/>
          </a:p>
        </p:txBody>
      </p:sp>
      <p:sp>
        <p:nvSpPr>
          <p:cNvPr id="4" name="形状3"/>
          <p:cNvSpPr txBox="1"/>
          <p:nvPr/>
        </p:nvSpPr>
        <p:spPr>
          <a:xfrm rot="10800000" flipH="1">
            <a:off x="1" y="3443637"/>
            <a:ext cx="1063321" cy="712821"/>
          </a:xfrm>
          <a:custGeom>
            <a:avLst/>
            <a:gdLst/>
            <a:ahLst/>
            <a:cxnLst/>
            <a:rect l="l" t="t" r="r" b="b"/>
            <a:pathLst>
              <a:path w="1063321" h="712821">
                <a:moveTo>
                  <a:pt x="510292" y="712821"/>
                </a:moveTo>
                <a:cubicBezTo>
                  <a:pt x="568705" y="712821"/>
                  <a:pt x="626360" y="673374"/>
                  <a:pt x="626360" y="594478"/>
                </a:cubicBezTo>
                <a:cubicBezTo>
                  <a:pt x="626360" y="582340"/>
                  <a:pt x="644567" y="576271"/>
                  <a:pt x="656704" y="582340"/>
                </a:cubicBezTo>
                <a:cubicBezTo>
                  <a:pt x="729531" y="661236"/>
                  <a:pt x="850909" y="612685"/>
                  <a:pt x="863047" y="509513"/>
                </a:cubicBezTo>
                <a:cubicBezTo>
                  <a:pt x="863047" y="497375"/>
                  <a:pt x="875185" y="491307"/>
                  <a:pt x="881254" y="497375"/>
                </a:cubicBezTo>
                <a:cubicBezTo>
                  <a:pt x="960150" y="539858"/>
                  <a:pt x="1063321" y="485238"/>
                  <a:pt x="1063321" y="394204"/>
                </a:cubicBezTo>
                <a:cubicBezTo>
                  <a:pt x="1063321" y="284964"/>
                  <a:pt x="929805" y="230344"/>
                  <a:pt x="856978" y="309240"/>
                </a:cubicBezTo>
                <a:cubicBezTo>
                  <a:pt x="844841" y="321377"/>
                  <a:pt x="826634" y="315308"/>
                  <a:pt x="826634" y="297102"/>
                </a:cubicBezTo>
                <a:cubicBezTo>
                  <a:pt x="826634" y="199999"/>
                  <a:pt x="723462" y="145379"/>
                  <a:pt x="644567" y="193930"/>
                </a:cubicBezTo>
                <a:cubicBezTo>
                  <a:pt x="632429" y="199999"/>
                  <a:pt x="620291" y="193930"/>
                  <a:pt x="620291" y="181793"/>
                </a:cubicBezTo>
                <a:cubicBezTo>
                  <a:pt x="620291" y="17932"/>
                  <a:pt x="468568" y="-30619"/>
                  <a:pt x="359328" y="17932"/>
                </a:cubicBezTo>
                <a:cubicBezTo>
                  <a:pt x="304708" y="-275"/>
                  <a:pt x="244019" y="17932"/>
                  <a:pt x="207606" y="72552"/>
                </a:cubicBezTo>
                <a:cubicBezTo>
                  <a:pt x="201537" y="84690"/>
                  <a:pt x="189399" y="84690"/>
                  <a:pt x="183330" y="72552"/>
                </a:cubicBezTo>
                <a:cubicBezTo>
                  <a:pt x="142365" y="8829"/>
                  <a:pt x="60435" y="-7102"/>
                  <a:pt x="1547" y="27320"/>
                </a:cubicBezTo>
                <a:lnTo>
                  <a:pt x="0" y="28537"/>
                </a:lnTo>
                <a:lnTo>
                  <a:pt x="0" y="466566"/>
                </a:lnTo>
                <a:lnTo>
                  <a:pt x="6383" y="471488"/>
                </a:lnTo>
                <a:cubicBezTo>
                  <a:pt x="37676" y="489410"/>
                  <a:pt x="74090" y="492824"/>
                  <a:pt x="110503" y="479169"/>
                </a:cubicBezTo>
                <a:cubicBezTo>
                  <a:pt x="140848" y="576271"/>
                  <a:pt x="244019" y="655167"/>
                  <a:pt x="365397" y="582340"/>
                </a:cubicBezTo>
                <a:cubicBezTo>
                  <a:pt x="377535" y="576271"/>
                  <a:pt x="389673" y="588409"/>
                  <a:pt x="389673" y="594478"/>
                </a:cubicBezTo>
                <a:cubicBezTo>
                  <a:pt x="392707" y="673374"/>
                  <a:pt x="451879" y="712821"/>
                  <a:pt x="510292" y="712821"/>
                </a:cubicBezTo>
              </a:path>
            </a:pathLst>
          </a:custGeom>
          <a:solidFill>
            <a:srgbClr val="FFFFFF">
              <a:alpha val="50196"/>
            </a:srgbClr>
          </a:solidFill>
          <a:ln w="9525">
            <a:solidFill>
              <a:srgbClr val="FFFFFF">
                <a:alpha val="0"/>
              </a:srgbClr>
            </a:solidFill>
          </a:ln>
        </p:spPr>
        <p:txBody>
          <a:bodyPr wrap="square" rtlCol="0" anchor="ctr"/>
          <a:lstStyle/>
          <a:p>
            <a:pPr marL="0" algn="ctr"/>
          </a:p>
        </p:txBody>
      </p:sp>
      <p:sp>
        <p:nvSpPr>
          <p:cNvPr id="5" name="形状4"/>
          <p:cNvSpPr txBox="1"/>
          <p:nvPr/>
        </p:nvSpPr>
        <p:spPr>
          <a:xfrm rot="0">
            <a:off x="8245802" y="4665417"/>
            <a:ext cx="945287" cy="482732"/>
          </a:xfrm>
          <a:custGeom>
            <a:avLst/>
            <a:gdLst/>
            <a:ahLst/>
            <a:cxnLst/>
            <a:rect l="l" t="t" r="r" b="b"/>
            <a:pathLst>
              <a:path w="2190750" h="1118756">
                <a:moveTo>
                  <a:pt x="695325" y="752044"/>
                </a:moveTo>
                <a:cubicBezTo>
                  <a:pt x="742950" y="904444"/>
                  <a:pt x="904875" y="1028269"/>
                  <a:pt x="1095375" y="913969"/>
                </a:cubicBezTo>
                <a:cubicBezTo>
                  <a:pt x="1114425" y="904444"/>
                  <a:pt x="1133475" y="923494"/>
                  <a:pt x="1133475" y="933019"/>
                </a:cubicBezTo>
                <a:cubicBezTo>
                  <a:pt x="1143000" y="1180669"/>
                  <a:pt x="1504950" y="1180669"/>
                  <a:pt x="1504950" y="933019"/>
                </a:cubicBezTo>
                <a:cubicBezTo>
                  <a:pt x="1504950" y="913969"/>
                  <a:pt x="1533525" y="904444"/>
                  <a:pt x="1552575" y="913969"/>
                </a:cubicBezTo>
                <a:cubicBezTo>
                  <a:pt x="1666875" y="1037794"/>
                  <a:pt x="1857375" y="961594"/>
                  <a:pt x="1876425" y="799669"/>
                </a:cubicBezTo>
                <a:cubicBezTo>
                  <a:pt x="1876425" y="780619"/>
                  <a:pt x="1895475" y="771094"/>
                  <a:pt x="1905000" y="780619"/>
                </a:cubicBezTo>
                <a:cubicBezTo>
                  <a:pt x="2028825" y="847294"/>
                  <a:pt x="2190750" y="761569"/>
                  <a:pt x="2190750" y="618694"/>
                </a:cubicBezTo>
                <a:cubicBezTo>
                  <a:pt x="2190750" y="447244"/>
                  <a:pt x="1981200" y="361519"/>
                  <a:pt x="1866900" y="485344"/>
                </a:cubicBezTo>
                <a:cubicBezTo>
                  <a:pt x="1847850" y="504394"/>
                  <a:pt x="1819275" y="494869"/>
                  <a:pt x="1819275" y="466294"/>
                </a:cubicBezTo>
                <a:cubicBezTo>
                  <a:pt x="1819275" y="313894"/>
                  <a:pt x="1657350" y="228169"/>
                  <a:pt x="1533525" y="304369"/>
                </a:cubicBezTo>
                <a:cubicBezTo>
                  <a:pt x="1514475" y="313894"/>
                  <a:pt x="1495425" y="304369"/>
                  <a:pt x="1495425" y="285319"/>
                </a:cubicBezTo>
                <a:cubicBezTo>
                  <a:pt x="1495425" y="28144"/>
                  <a:pt x="1257300" y="-48056"/>
                  <a:pt x="1085850" y="28144"/>
                </a:cubicBezTo>
                <a:cubicBezTo>
                  <a:pt x="1000125" y="-431"/>
                  <a:pt x="904875" y="28144"/>
                  <a:pt x="847725" y="113869"/>
                </a:cubicBezTo>
                <a:cubicBezTo>
                  <a:pt x="838200" y="132919"/>
                  <a:pt x="819150" y="132919"/>
                  <a:pt x="809625" y="113869"/>
                </a:cubicBezTo>
                <a:cubicBezTo>
                  <a:pt x="723900" y="-19481"/>
                  <a:pt x="523875" y="-19481"/>
                  <a:pt x="447675" y="123394"/>
                </a:cubicBezTo>
                <a:cubicBezTo>
                  <a:pt x="447675" y="132919"/>
                  <a:pt x="428625" y="142444"/>
                  <a:pt x="419100" y="132919"/>
                </a:cubicBezTo>
                <a:cubicBezTo>
                  <a:pt x="219075" y="56719"/>
                  <a:pt x="0" y="209119"/>
                  <a:pt x="0" y="428194"/>
                </a:cubicBezTo>
                <a:cubicBezTo>
                  <a:pt x="0" y="666319"/>
                  <a:pt x="247650" y="809194"/>
                  <a:pt x="457200" y="704419"/>
                </a:cubicBezTo>
                <a:cubicBezTo>
                  <a:pt x="466725" y="694894"/>
                  <a:pt x="476250" y="694894"/>
                  <a:pt x="485775" y="704419"/>
                </a:cubicBezTo>
                <a:cubicBezTo>
                  <a:pt x="542925" y="761569"/>
                  <a:pt x="619125" y="780619"/>
                  <a:pt x="695325" y="752044"/>
                </a:cubicBezTo>
              </a:path>
            </a:pathLst>
          </a:custGeom>
          <a:solidFill>
            <a:srgbClr val="FFFFFF">
              <a:alpha val="50196"/>
            </a:srgbClr>
          </a:solidFill>
          <a:ln w="9525">
            <a:solidFill>
              <a:srgbClr val="FFFFFF">
                <a:alpha val="0"/>
              </a:srgbClr>
            </a:solidFill>
          </a:ln>
        </p:spPr>
        <p:txBody>
          <a:bodyPr wrap="square" rtlCol="0" anchor="ctr"/>
          <a:lstStyle/>
          <a:p>
            <a:pPr marL="0" algn="ctr"/>
          </a:p>
        </p:txBody>
      </p:sp>
      <p:sp>
        <p:nvSpPr>
          <p:cNvPr id="6" name="形状5"/>
          <p:cNvSpPr txBox="1"/>
          <p:nvPr/>
        </p:nvSpPr>
        <p:spPr>
          <a:xfrm rot="0">
            <a:off x="2885536" y="4562898"/>
            <a:ext cx="557934" cy="298683"/>
          </a:xfrm>
          <a:custGeom>
            <a:avLst/>
            <a:gdLst/>
            <a:ahLst/>
            <a:cxnLst/>
            <a:rect l="l" t="t" r="r" b="b"/>
            <a:pathLst>
              <a:path w="2236707" h="1197393">
                <a:moveTo>
                  <a:pt x="1322308" y="200918"/>
                </a:moveTo>
                <a:cubicBezTo>
                  <a:pt x="1474708" y="143768"/>
                  <a:pt x="1646158" y="181868"/>
                  <a:pt x="1750933" y="315218"/>
                </a:cubicBezTo>
                <a:cubicBezTo>
                  <a:pt x="1960483" y="181868"/>
                  <a:pt x="2236708" y="334268"/>
                  <a:pt x="2236708" y="581918"/>
                </a:cubicBezTo>
                <a:cubicBezTo>
                  <a:pt x="2236708" y="848618"/>
                  <a:pt x="1931908" y="991493"/>
                  <a:pt x="1722358" y="839093"/>
                </a:cubicBezTo>
                <a:cubicBezTo>
                  <a:pt x="1598533" y="953393"/>
                  <a:pt x="1408033" y="972443"/>
                  <a:pt x="1265158" y="877193"/>
                </a:cubicBezTo>
                <a:cubicBezTo>
                  <a:pt x="1103233" y="1029593"/>
                  <a:pt x="884158" y="1058168"/>
                  <a:pt x="693658" y="972443"/>
                </a:cubicBezTo>
                <a:cubicBezTo>
                  <a:pt x="598408" y="1210568"/>
                  <a:pt x="284083" y="1277243"/>
                  <a:pt x="103108" y="1086743"/>
                </a:cubicBezTo>
                <a:cubicBezTo>
                  <a:pt x="-1667" y="981968"/>
                  <a:pt x="-30242" y="810518"/>
                  <a:pt x="36433" y="677168"/>
                </a:cubicBezTo>
                <a:cubicBezTo>
                  <a:pt x="-106442" y="400943"/>
                  <a:pt x="198358" y="105668"/>
                  <a:pt x="474583" y="258068"/>
                </a:cubicBezTo>
                <a:cubicBezTo>
                  <a:pt x="655558" y="-65782"/>
                  <a:pt x="1103233" y="-84832"/>
                  <a:pt x="1322308" y="200918"/>
                </a:cubicBezTo>
              </a:path>
            </a:pathLst>
          </a:custGeom>
          <a:solidFill>
            <a:srgbClr val="FFFFFF">
              <a:alpha val="50196"/>
            </a:srgbClr>
          </a:solidFill>
          <a:ln w="9525">
            <a:solidFill>
              <a:srgbClr val="FFFFFF">
                <a:alpha val="0"/>
              </a:srgbClr>
            </a:solidFill>
          </a:ln>
        </p:spPr>
        <p:txBody>
          <a:bodyPr wrap="square" rtlCol="0" anchor="ctr"/>
          <a:lstStyle/>
          <a:p>
            <a:pPr marL="0" algn="ctr"/>
          </a:p>
        </p:txBody>
      </p:sp>
      <p:sp>
        <p:nvSpPr>
          <p:cNvPr id="7" name="形状6"/>
          <p:cNvSpPr txBox="1"/>
          <p:nvPr/>
        </p:nvSpPr>
        <p:spPr>
          <a:xfrm rot="0">
            <a:off x="922666" y="2451718"/>
            <a:ext cx="489753" cy="242815"/>
          </a:xfrm>
          <a:custGeom>
            <a:avLst/>
            <a:gdLst/>
            <a:ahLst/>
            <a:cxnLst/>
            <a:rect l="l" t="t" r="r" b="b"/>
            <a:pathLst>
              <a:path w="952509" h="581263">
                <a:moveTo>
                  <a:pt x="911847" y="217189"/>
                </a:moveTo>
                <a:cubicBezTo>
                  <a:pt x="906628" y="217189"/>
                  <a:pt x="901646" y="218180"/>
                  <a:pt x="897055" y="219970"/>
                </a:cubicBezTo>
                <a:cubicBezTo>
                  <a:pt x="883444" y="197549"/>
                  <a:pt x="860327" y="181547"/>
                  <a:pt x="833295" y="177527"/>
                </a:cubicBezTo>
                <a:cubicBezTo>
                  <a:pt x="825760" y="106556"/>
                  <a:pt x="765705" y="51245"/>
                  <a:pt x="692725" y="51245"/>
                </a:cubicBezTo>
                <a:cubicBezTo>
                  <a:pt x="649148" y="51245"/>
                  <a:pt x="610181" y="70961"/>
                  <a:pt x="584244" y="101965"/>
                </a:cubicBezTo>
                <a:cubicBezTo>
                  <a:pt x="558908" y="63941"/>
                  <a:pt x="515645" y="38881"/>
                  <a:pt x="466525" y="38881"/>
                </a:cubicBezTo>
                <a:cubicBezTo>
                  <a:pt x="453247" y="38881"/>
                  <a:pt x="440417" y="40710"/>
                  <a:pt x="428234" y="44129"/>
                </a:cubicBezTo>
                <a:cubicBezTo>
                  <a:pt x="412528" y="17717"/>
                  <a:pt x="383696" y="0"/>
                  <a:pt x="350730" y="0"/>
                </a:cubicBezTo>
                <a:cubicBezTo>
                  <a:pt x="308810" y="0"/>
                  <a:pt x="273568" y="28632"/>
                  <a:pt x="263500" y="67399"/>
                </a:cubicBezTo>
                <a:cubicBezTo>
                  <a:pt x="240221" y="57026"/>
                  <a:pt x="214446" y="51245"/>
                  <a:pt x="187309" y="51245"/>
                </a:cubicBezTo>
                <a:cubicBezTo>
                  <a:pt x="83868" y="51245"/>
                  <a:pt x="0" y="135122"/>
                  <a:pt x="0" y="238563"/>
                </a:cubicBezTo>
                <a:cubicBezTo>
                  <a:pt x="0" y="342024"/>
                  <a:pt x="83868" y="425891"/>
                  <a:pt x="187319" y="425891"/>
                </a:cubicBezTo>
                <a:cubicBezTo>
                  <a:pt x="194815" y="425891"/>
                  <a:pt x="202206" y="425434"/>
                  <a:pt x="209474" y="424577"/>
                </a:cubicBezTo>
                <a:cubicBezTo>
                  <a:pt x="230553" y="460153"/>
                  <a:pt x="269310" y="484022"/>
                  <a:pt x="313668" y="484022"/>
                </a:cubicBezTo>
                <a:cubicBezTo>
                  <a:pt x="333299" y="484022"/>
                  <a:pt x="351825" y="479317"/>
                  <a:pt x="368227" y="471021"/>
                </a:cubicBezTo>
                <a:cubicBezTo>
                  <a:pt x="406022" y="536896"/>
                  <a:pt x="477041" y="581263"/>
                  <a:pt x="558422" y="581263"/>
                </a:cubicBezTo>
                <a:cubicBezTo>
                  <a:pt x="655549" y="581263"/>
                  <a:pt x="737902" y="518065"/>
                  <a:pt x="766639" y="430549"/>
                </a:cubicBezTo>
                <a:cubicBezTo>
                  <a:pt x="805996" y="419976"/>
                  <a:pt x="837409" y="390058"/>
                  <a:pt x="850087" y="351615"/>
                </a:cubicBezTo>
                <a:cubicBezTo>
                  <a:pt x="875290" y="342681"/>
                  <a:pt x="895331" y="322859"/>
                  <a:pt x="904561" y="297809"/>
                </a:cubicBezTo>
                <a:cubicBezTo>
                  <a:pt x="906932" y="298237"/>
                  <a:pt x="909371" y="298475"/>
                  <a:pt x="911857" y="298475"/>
                </a:cubicBezTo>
                <a:cubicBezTo>
                  <a:pt x="934307" y="298475"/>
                  <a:pt x="952510" y="280283"/>
                  <a:pt x="952510" y="257823"/>
                </a:cubicBezTo>
                <a:cubicBezTo>
                  <a:pt x="952500" y="235382"/>
                  <a:pt x="934307" y="217189"/>
                  <a:pt x="911847" y="217189"/>
                </a:cubicBezTo>
              </a:path>
            </a:pathLst>
          </a:custGeom>
          <a:solidFill>
            <a:srgbClr val="FFFFFF">
              <a:alpha val="50196"/>
            </a:srgbClr>
          </a:solidFill>
          <a:ln w="9525">
            <a:solidFill>
              <a:srgbClr val="FFFFFF">
                <a:alpha val="0"/>
              </a:srgbClr>
            </a:solidFill>
          </a:ln>
        </p:spPr>
        <p:txBody>
          <a:bodyPr wrap="square" rtlCol="0" anchor="ctr"/>
          <a:lstStyle/>
          <a:p>
            <a:pPr marL="0" algn="ctr"/>
          </a:p>
        </p:txBody>
      </p:sp>
      <p:sp>
        <p:nvSpPr>
          <p:cNvPr id="8" name="形状7"/>
          <p:cNvSpPr txBox="1"/>
          <p:nvPr/>
        </p:nvSpPr>
        <p:spPr>
          <a:xfrm rot="0">
            <a:off x="0" y="0"/>
            <a:ext cx="9143999" cy="5148263"/>
          </a:xfrm>
          <a:custGeom>
            <a:avLst/>
            <a:gdLst/>
            <a:ahLst/>
            <a:cxnLst/>
            <a:rect l="l" t="t" r="r" b="b"/>
            <a:pathLst>
              <a:path w="9143999" h="5148263">
                <a:moveTo>
                  <a:pt x="153966" y="72131"/>
                </a:moveTo>
                <a:cubicBezTo>
                  <a:pt x="108697" y="72131"/>
                  <a:pt x="72000" y="108828"/>
                  <a:pt x="72000" y="154097"/>
                </a:cubicBezTo>
                <a:lnTo>
                  <a:pt x="72000" y="4994165"/>
                </a:lnTo>
                <a:cubicBezTo>
                  <a:pt x="72000" y="5039434"/>
                  <a:pt x="108697" y="5076131"/>
                  <a:pt x="153966" y="5076131"/>
                </a:cubicBezTo>
                <a:lnTo>
                  <a:pt x="8990034" y="5076131"/>
                </a:lnTo>
                <a:cubicBezTo>
                  <a:pt x="9035303" y="5076131"/>
                  <a:pt x="9072000" y="5039434"/>
                  <a:pt x="9072000" y="4994165"/>
                </a:cubicBezTo>
                <a:lnTo>
                  <a:pt x="9072000" y="154097"/>
                </a:lnTo>
                <a:cubicBezTo>
                  <a:pt x="9072000" y="108828"/>
                  <a:pt x="9035303" y="72131"/>
                  <a:pt x="8990034" y="72131"/>
                </a:cubicBezTo>
                <a:moveTo>
                  <a:pt x="0" y="0"/>
                </a:moveTo>
                <a:lnTo>
                  <a:pt x="9143999" y="0"/>
                </a:lnTo>
                <a:lnTo>
                  <a:pt x="9143999" y="5148263"/>
                </a:lnTo>
                <a:lnTo>
                  <a:pt x="0" y="5148263"/>
                </a:lnTo>
              </a:path>
            </a:pathLst>
          </a:custGeom>
          <a:solidFill>
            <a:srgbClr val="A9D18E"/>
          </a:solidFill>
          <a:ln w="9525">
            <a:solidFill>
              <a:srgbClr val="FFFFFF">
                <a:alpha val="0"/>
              </a:srgbClr>
            </a:solidFill>
          </a:ln>
        </p:spPr>
        <p:txBody>
          <a:bodyPr wrap="square" rtlCol="0" anchor="ctr"/>
          <a:lstStyle/>
          <a:p>
            <a:pPr marL="0" algn="ctr"/>
          </a:p>
        </p:txBody>
      </p:sp>
      <p:pic>
        <p:nvPicPr>
          <p:cNvPr id="9" name="图片1">
            <a:extLst>
              <a:ext uri="{FF2B5EF4-FFF2-40B4-BE49-F238E27FC236}">
                <a16:creationId xmlns:a16="http://schemas.microsoft.com/office/drawing/2014/main" id="{69ED34C6-1862-8A8A-03F9-2D1EFC8C32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0">
            <a:off x="4640399" y="671170"/>
            <a:ext cx="3460112" cy="3860959"/>
          </a:xfrm>
          <a:prstGeom prst="rect">
            <a:avLst/>
          </a:prstGeom>
        </p:spPr>
      </p:pic>
      <p:pic>
        <p:nvPicPr>
          <p:cNvPr id="10" name="图片2">
            <a:extLst>
              <a:ext uri="{FF2B5EF4-FFF2-40B4-BE49-F238E27FC236}">
                <a16:creationId xmlns:a16="http://schemas.microsoft.com/office/drawing/2014/main" id="{69ED34C6-1862-8A8A-03F9-2D1EFC8C321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3937" t="0" r="12598" b="4504"/>
          <a:stretch>
            <a:fillRect/>
          </a:stretch>
        </p:blipFill>
        <p:spPr>
          <a:xfrm rot="0">
            <a:off x="314611" y="1697526"/>
            <a:ext cx="847411" cy="847411"/>
          </a:xfrm>
          <a:prstGeom prst="rect">
            <a:avLst/>
          </a:prstGeom>
          <a:ln w="9525">
            <a:solidFill>
              <a:srgbClr val="FFFFFF">
                <a:alpha val="0"/>
              </a:srgbClr>
            </a:solidFill>
            <a:prstDash val="solid"/>
          </a:ln>
        </p:spPr>
      </p:pic>
      <p:grpSp>
        <p:nvGrpSpPr>
          <p:cNvPr id="11" name="组合1"/>
          <p:cNvGrpSpPr/>
          <p:nvPr/>
        </p:nvGrpSpPr>
        <p:grpSpPr>
          <a:xfrm>
            <a:off x="1501054" y="569004"/>
            <a:ext cx="2855848" cy="2252339"/>
            <a:chOff x="0" y="0"/>
            <a:chExt cx="2855848" cy="2252339"/>
          </a:xfrm>
        </p:grpSpPr>
        <p:sp>
          <p:nvSpPr>
            <p:cNvPr id="12" name="形状8"/>
            <p:cNvSpPr txBox="1"/>
            <p:nvPr/>
          </p:nvSpPr>
          <p:spPr>
            <a:xfrm rot="0">
              <a:off x="0" y="14073"/>
              <a:ext cx="2562460" cy="1605651"/>
            </a:xfrm>
            <a:prstGeom prst="wedgeRoundRectCallout"/>
            <a:solidFill>
              <a:srgbClr val="FAE8D3"/>
            </a:solidFill>
            <a:ln w="19050">
              <a:solidFill>
                <a:srgbClr val="F6AF54"/>
              </a:solidFill>
              <a:prstDash val="solid"/>
              <a:headEnd type="none" w="med" len="med"/>
              <a:tailEnd type="none" w="med" len="med"/>
            </a:ln>
          </p:spPr>
          <p:txBody>
            <a:bodyPr wrap="square" rtlCol="0" anchor="ctr"/>
            <a:lstStyle/>
            <a:p>
              <a:pPr marL="0" algn="ctr"/>
            </a:p>
          </p:txBody>
        </p:sp>
        <p:sp>
          <p:nvSpPr>
            <p:cNvPr id="13" name="文本1"/>
            <p:cNvSpPr txBox="1"/>
            <p:nvPr/>
          </p:nvSpPr>
          <p:spPr>
            <a:xfrm rot="0">
              <a:off x="31611" y="0"/>
              <a:ext cx="2824237" cy="2252339"/>
            </a:xfrm>
            <a:prstGeom prst="rect">
              <a:avLst/>
            </a:prstGeom>
            <a:noFill/>
          </p:spPr>
          <p:txBody>
            <a:bodyPr wrap="square" rtlCol="0" anchor="t"/>
            <a:lstStyle/>
            <a:p>
              <a:pPr marL="0" algn="l"/>
              <a:r>
                <a:rPr lang="zh-CN" altLang="en-US" sz="2800" b="1" i="0" dirty="0">
                  <a:solidFill>
                    <a:srgbClr val="000000"/>
                  </a:solidFill>
                  <a:latin typeface="楷体"/>
                  <a:ea typeface="楷体"/>
                </a:rPr>
                <a:t>小朋友们，我</a:t>
              </a:r>
            </a:p>
            <a:p>
              <a:pPr marL="0" algn="l"/>
              <a:r>
                <a:rPr lang="zh-CN" altLang="en-US" sz="2800" b="1" i="0" dirty="0">
                  <a:solidFill>
                    <a:srgbClr val="000000"/>
                  </a:solidFill>
                  <a:latin typeface="楷体"/>
                  <a:ea typeface="楷体"/>
                </a:rPr>
                <a:t>们一起去奶奶</a:t>
              </a:r>
            </a:p>
            <a:p>
              <a:pPr marL="0" algn="l"/>
              <a:r>
                <a:rPr lang="zh-CN" altLang="en-US" sz="2800" b="1" i="0" dirty="0">
                  <a:solidFill>
                    <a:srgbClr val="000000"/>
                  </a:solidFill>
                  <a:latin typeface="楷体"/>
                  <a:ea typeface="楷体"/>
                </a:rPr>
                <a:t>家挖红薯吧！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40519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8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" dur="136.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" dur="136" fill="hold">
                                          <p:stCondLst>
                                            <p:cond delay="13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" dur="136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46" decel="50000" autoRev="1" fill="hold">
                                          <p:stCondLst>
                                            <p:cond delay="13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0" fill="hold">
                                          <p:stCondLst>
                                            <p:cond delay="25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</p:bldLst>
  </p:timing>
</p:sld>
</file>

<file path=ppt/slides/slide3.xml><?xml version="1.0" encoding="utf-8"?>
<p:sld xmlns:a16="http://schemas.microsoft.com/office/drawing/2014/main"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形状1"/>
          <p:cNvSpPr txBox="1"/>
          <p:nvPr/>
        </p:nvSpPr>
        <p:spPr>
          <a:xfrm rot="0">
            <a:off x="0" y="114"/>
            <a:ext cx="9144000" cy="5148263"/>
          </a:xfrm>
          <a:prstGeom prst="rect"/>
          <a:solidFill>
            <a:srgbClr val="E2F0D9"/>
          </a:solidFill>
          <a:ln w="9525">
            <a:solidFill>
              <a:srgbClr val="FFFFFF">
                <a:alpha val="0"/>
              </a:srgbClr>
            </a:solidFill>
          </a:ln>
        </p:spPr>
        <p:txBody>
          <a:bodyPr wrap="square" rtlCol="0" anchor="ctr"/>
          <a:lstStyle/>
          <a:p>
            <a:pPr marL="0" algn="ctr"/>
          </a:p>
        </p:txBody>
      </p:sp>
      <p:sp>
        <p:nvSpPr>
          <p:cNvPr id="3" name="形状2"/>
          <p:cNvSpPr txBox="1"/>
          <p:nvPr/>
        </p:nvSpPr>
        <p:spPr>
          <a:xfrm rot="10800000">
            <a:off x="6497563" y="259445"/>
            <a:ext cx="1283556" cy="687136"/>
          </a:xfrm>
          <a:custGeom>
            <a:avLst/>
            <a:gdLst/>
            <a:ahLst/>
            <a:cxnLst/>
            <a:rect l="l" t="t" r="r" b="b"/>
            <a:pathLst>
              <a:path w="2236707" h="1197393">
                <a:moveTo>
                  <a:pt x="1322308" y="200918"/>
                </a:moveTo>
                <a:cubicBezTo>
                  <a:pt x="1474708" y="143768"/>
                  <a:pt x="1646158" y="181868"/>
                  <a:pt x="1750933" y="315218"/>
                </a:cubicBezTo>
                <a:cubicBezTo>
                  <a:pt x="1960483" y="181868"/>
                  <a:pt x="2236708" y="334268"/>
                  <a:pt x="2236708" y="581918"/>
                </a:cubicBezTo>
                <a:cubicBezTo>
                  <a:pt x="2236708" y="848618"/>
                  <a:pt x="1931908" y="991493"/>
                  <a:pt x="1722358" y="839093"/>
                </a:cubicBezTo>
                <a:cubicBezTo>
                  <a:pt x="1598533" y="953393"/>
                  <a:pt x="1408033" y="972443"/>
                  <a:pt x="1265158" y="877193"/>
                </a:cubicBezTo>
                <a:cubicBezTo>
                  <a:pt x="1103233" y="1029593"/>
                  <a:pt x="884158" y="1058168"/>
                  <a:pt x="693658" y="972443"/>
                </a:cubicBezTo>
                <a:cubicBezTo>
                  <a:pt x="598408" y="1210568"/>
                  <a:pt x="284083" y="1277243"/>
                  <a:pt x="103108" y="1086743"/>
                </a:cubicBezTo>
                <a:cubicBezTo>
                  <a:pt x="-1667" y="981968"/>
                  <a:pt x="-30242" y="810518"/>
                  <a:pt x="36433" y="677168"/>
                </a:cubicBezTo>
                <a:cubicBezTo>
                  <a:pt x="-106442" y="400943"/>
                  <a:pt x="198358" y="105668"/>
                  <a:pt x="474583" y="258068"/>
                </a:cubicBezTo>
                <a:cubicBezTo>
                  <a:pt x="655558" y="-65782"/>
                  <a:pt x="1103233" y="-84832"/>
                  <a:pt x="1322308" y="200918"/>
                </a:cubicBezTo>
              </a:path>
            </a:pathLst>
          </a:custGeom>
          <a:solidFill>
            <a:srgbClr val="FFFFFF">
              <a:alpha val="50196"/>
            </a:srgbClr>
          </a:solidFill>
          <a:ln w="9525">
            <a:solidFill>
              <a:srgbClr val="FFFFFF">
                <a:alpha val="0"/>
              </a:srgbClr>
            </a:solidFill>
          </a:ln>
        </p:spPr>
        <p:txBody>
          <a:bodyPr wrap="square" rtlCol="0" anchor="ctr"/>
          <a:lstStyle/>
          <a:p>
            <a:pPr marL="0" algn="ctr"/>
          </a:p>
        </p:txBody>
      </p:sp>
      <p:sp>
        <p:nvSpPr>
          <p:cNvPr id="4" name="形状3"/>
          <p:cNvSpPr txBox="1"/>
          <p:nvPr/>
        </p:nvSpPr>
        <p:spPr>
          <a:xfrm rot="10800000" flipH="1">
            <a:off x="1" y="3443637"/>
            <a:ext cx="1063321" cy="712821"/>
          </a:xfrm>
          <a:custGeom>
            <a:avLst/>
            <a:gdLst/>
            <a:ahLst/>
            <a:cxnLst/>
            <a:rect l="l" t="t" r="r" b="b"/>
            <a:pathLst>
              <a:path w="1063321" h="712821">
                <a:moveTo>
                  <a:pt x="510292" y="712821"/>
                </a:moveTo>
                <a:cubicBezTo>
                  <a:pt x="568705" y="712821"/>
                  <a:pt x="626360" y="673374"/>
                  <a:pt x="626360" y="594478"/>
                </a:cubicBezTo>
                <a:cubicBezTo>
                  <a:pt x="626360" y="582340"/>
                  <a:pt x="644567" y="576271"/>
                  <a:pt x="656704" y="582340"/>
                </a:cubicBezTo>
                <a:cubicBezTo>
                  <a:pt x="729531" y="661236"/>
                  <a:pt x="850909" y="612685"/>
                  <a:pt x="863047" y="509513"/>
                </a:cubicBezTo>
                <a:cubicBezTo>
                  <a:pt x="863047" y="497375"/>
                  <a:pt x="875185" y="491307"/>
                  <a:pt x="881254" y="497375"/>
                </a:cubicBezTo>
                <a:cubicBezTo>
                  <a:pt x="960150" y="539858"/>
                  <a:pt x="1063321" y="485238"/>
                  <a:pt x="1063321" y="394204"/>
                </a:cubicBezTo>
                <a:cubicBezTo>
                  <a:pt x="1063321" y="284964"/>
                  <a:pt x="929805" y="230344"/>
                  <a:pt x="856978" y="309240"/>
                </a:cubicBezTo>
                <a:cubicBezTo>
                  <a:pt x="844841" y="321377"/>
                  <a:pt x="826634" y="315308"/>
                  <a:pt x="826634" y="297102"/>
                </a:cubicBezTo>
                <a:cubicBezTo>
                  <a:pt x="826634" y="199999"/>
                  <a:pt x="723462" y="145379"/>
                  <a:pt x="644567" y="193930"/>
                </a:cubicBezTo>
                <a:cubicBezTo>
                  <a:pt x="632429" y="199999"/>
                  <a:pt x="620291" y="193930"/>
                  <a:pt x="620291" y="181793"/>
                </a:cubicBezTo>
                <a:cubicBezTo>
                  <a:pt x="620291" y="17932"/>
                  <a:pt x="468568" y="-30619"/>
                  <a:pt x="359328" y="17932"/>
                </a:cubicBezTo>
                <a:cubicBezTo>
                  <a:pt x="304708" y="-275"/>
                  <a:pt x="244019" y="17932"/>
                  <a:pt x="207606" y="72552"/>
                </a:cubicBezTo>
                <a:cubicBezTo>
                  <a:pt x="201537" y="84690"/>
                  <a:pt x="189399" y="84690"/>
                  <a:pt x="183330" y="72552"/>
                </a:cubicBezTo>
                <a:cubicBezTo>
                  <a:pt x="142365" y="8829"/>
                  <a:pt x="60435" y="-7102"/>
                  <a:pt x="1547" y="27320"/>
                </a:cubicBezTo>
                <a:lnTo>
                  <a:pt x="0" y="28537"/>
                </a:lnTo>
                <a:lnTo>
                  <a:pt x="0" y="466566"/>
                </a:lnTo>
                <a:lnTo>
                  <a:pt x="6383" y="471488"/>
                </a:lnTo>
                <a:cubicBezTo>
                  <a:pt x="37676" y="489410"/>
                  <a:pt x="74090" y="492824"/>
                  <a:pt x="110503" y="479169"/>
                </a:cubicBezTo>
                <a:cubicBezTo>
                  <a:pt x="140848" y="576271"/>
                  <a:pt x="244019" y="655167"/>
                  <a:pt x="365397" y="582340"/>
                </a:cubicBezTo>
                <a:cubicBezTo>
                  <a:pt x="377535" y="576271"/>
                  <a:pt x="389673" y="588409"/>
                  <a:pt x="389673" y="594478"/>
                </a:cubicBezTo>
                <a:cubicBezTo>
                  <a:pt x="392707" y="673374"/>
                  <a:pt x="451879" y="712821"/>
                  <a:pt x="510292" y="712821"/>
                </a:cubicBezTo>
              </a:path>
            </a:pathLst>
          </a:custGeom>
          <a:solidFill>
            <a:srgbClr val="FFFFFF">
              <a:alpha val="50196"/>
            </a:srgbClr>
          </a:solidFill>
          <a:ln w="9525">
            <a:solidFill>
              <a:srgbClr val="FFFFFF">
                <a:alpha val="0"/>
              </a:srgbClr>
            </a:solidFill>
          </a:ln>
        </p:spPr>
        <p:txBody>
          <a:bodyPr wrap="square" rtlCol="0" anchor="ctr"/>
          <a:lstStyle/>
          <a:p>
            <a:pPr marL="0" algn="ctr"/>
          </a:p>
        </p:txBody>
      </p:sp>
      <p:sp>
        <p:nvSpPr>
          <p:cNvPr id="5" name="形状4"/>
          <p:cNvSpPr txBox="1"/>
          <p:nvPr/>
        </p:nvSpPr>
        <p:spPr>
          <a:xfrm rot="0">
            <a:off x="8245802" y="4665417"/>
            <a:ext cx="945287" cy="482732"/>
          </a:xfrm>
          <a:custGeom>
            <a:avLst/>
            <a:gdLst/>
            <a:ahLst/>
            <a:cxnLst/>
            <a:rect l="l" t="t" r="r" b="b"/>
            <a:pathLst>
              <a:path w="2190750" h="1118756">
                <a:moveTo>
                  <a:pt x="695325" y="752044"/>
                </a:moveTo>
                <a:cubicBezTo>
                  <a:pt x="742950" y="904444"/>
                  <a:pt x="904875" y="1028269"/>
                  <a:pt x="1095375" y="913969"/>
                </a:cubicBezTo>
                <a:cubicBezTo>
                  <a:pt x="1114425" y="904444"/>
                  <a:pt x="1133475" y="923494"/>
                  <a:pt x="1133475" y="933019"/>
                </a:cubicBezTo>
                <a:cubicBezTo>
                  <a:pt x="1143000" y="1180669"/>
                  <a:pt x="1504950" y="1180669"/>
                  <a:pt x="1504950" y="933019"/>
                </a:cubicBezTo>
                <a:cubicBezTo>
                  <a:pt x="1504950" y="913969"/>
                  <a:pt x="1533525" y="904444"/>
                  <a:pt x="1552575" y="913969"/>
                </a:cubicBezTo>
                <a:cubicBezTo>
                  <a:pt x="1666875" y="1037794"/>
                  <a:pt x="1857375" y="961594"/>
                  <a:pt x="1876425" y="799669"/>
                </a:cubicBezTo>
                <a:cubicBezTo>
                  <a:pt x="1876425" y="780619"/>
                  <a:pt x="1895475" y="771094"/>
                  <a:pt x="1905000" y="780619"/>
                </a:cubicBezTo>
                <a:cubicBezTo>
                  <a:pt x="2028825" y="847294"/>
                  <a:pt x="2190750" y="761569"/>
                  <a:pt x="2190750" y="618694"/>
                </a:cubicBezTo>
                <a:cubicBezTo>
                  <a:pt x="2190750" y="447244"/>
                  <a:pt x="1981200" y="361519"/>
                  <a:pt x="1866900" y="485344"/>
                </a:cubicBezTo>
                <a:cubicBezTo>
                  <a:pt x="1847850" y="504394"/>
                  <a:pt x="1819275" y="494869"/>
                  <a:pt x="1819275" y="466294"/>
                </a:cubicBezTo>
                <a:cubicBezTo>
                  <a:pt x="1819275" y="313894"/>
                  <a:pt x="1657350" y="228169"/>
                  <a:pt x="1533525" y="304369"/>
                </a:cubicBezTo>
                <a:cubicBezTo>
                  <a:pt x="1514475" y="313894"/>
                  <a:pt x="1495425" y="304369"/>
                  <a:pt x="1495425" y="285319"/>
                </a:cubicBezTo>
                <a:cubicBezTo>
                  <a:pt x="1495425" y="28144"/>
                  <a:pt x="1257300" y="-48056"/>
                  <a:pt x="1085850" y="28144"/>
                </a:cubicBezTo>
                <a:cubicBezTo>
                  <a:pt x="1000125" y="-431"/>
                  <a:pt x="904875" y="28144"/>
                  <a:pt x="847725" y="113869"/>
                </a:cubicBezTo>
                <a:cubicBezTo>
                  <a:pt x="838200" y="132919"/>
                  <a:pt x="819150" y="132919"/>
                  <a:pt x="809625" y="113869"/>
                </a:cubicBezTo>
                <a:cubicBezTo>
                  <a:pt x="723900" y="-19481"/>
                  <a:pt x="523875" y="-19481"/>
                  <a:pt x="447675" y="123394"/>
                </a:cubicBezTo>
                <a:cubicBezTo>
                  <a:pt x="447675" y="132919"/>
                  <a:pt x="428625" y="142444"/>
                  <a:pt x="419100" y="132919"/>
                </a:cubicBezTo>
                <a:cubicBezTo>
                  <a:pt x="219075" y="56719"/>
                  <a:pt x="0" y="209119"/>
                  <a:pt x="0" y="428194"/>
                </a:cubicBezTo>
                <a:cubicBezTo>
                  <a:pt x="0" y="666319"/>
                  <a:pt x="247650" y="809194"/>
                  <a:pt x="457200" y="704419"/>
                </a:cubicBezTo>
                <a:cubicBezTo>
                  <a:pt x="466725" y="694894"/>
                  <a:pt x="476250" y="694894"/>
                  <a:pt x="485775" y="704419"/>
                </a:cubicBezTo>
                <a:cubicBezTo>
                  <a:pt x="542925" y="761569"/>
                  <a:pt x="619125" y="780619"/>
                  <a:pt x="695325" y="752044"/>
                </a:cubicBezTo>
              </a:path>
            </a:pathLst>
          </a:custGeom>
          <a:solidFill>
            <a:srgbClr val="FFFFFF">
              <a:alpha val="50196"/>
            </a:srgbClr>
          </a:solidFill>
          <a:ln w="9525">
            <a:solidFill>
              <a:srgbClr val="FFFFFF">
                <a:alpha val="0"/>
              </a:srgbClr>
            </a:solidFill>
          </a:ln>
        </p:spPr>
        <p:txBody>
          <a:bodyPr wrap="square" rtlCol="0" anchor="ctr"/>
          <a:lstStyle/>
          <a:p>
            <a:pPr marL="0" algn="ctr"/>
          </a:p>
        </p:txBody>
      </p:sp>
      <p:sp>
        <p:nvSpPr>
          <p:cNvPr id="6" name="形状5"/>
          <p:cNvSpPr txBox="1"/>
          <p:nvPr/>
        </p:nvSpPr>
        <p:spPr>
          <a:xfrm rot="0">
            <a:off x="2885536" y="4562898"/>
            <a:ext cx="557934" cy="298683"/>
          </a:xfrm>
          <a:custGeom>
            <a:avLst/>
            <a:gdLst/>
            <a:ahLst/>
            <a:cxnLst/>
            <a:rect l="l" t="t" r="r" b="b"/>
            <a:pathLst>
              <a:path w="2236707" h="1197393">
                <a:moveTo>
                  <a:pt x="1322308" y="200918"/>
                </a:moveTo>
                <a:cubicBezTo>
                  <a:pt x="1474708" y="143768"/>
                  <a:pt x="1646158" y="181868"/>
                  <a:pt x="1750933" y="315218"/>
                </a:cubicBezTo>
                <a:cubicBezTo>
                  <a:pt x="1960483" y="181868"/>
                  <a:pt x="2236708" y="334268"/>
                  <a:pt x="2236708" y="581918"/>
                </a:cubicBezTo>
                <a:cubicBezTo>
                  <a:pt x="2236708" y="848618"/>
                  <a:pt x="1931908" y="991493"/>
                  <a:pt x="1722358" y="839093"/>
                </a:cubicBezTo>
                <a:cubicBezTo>
                  <a:pt x="1598533" y="953393"/>
                  <a:pt x="1408033" y="972443"/>
                  <a:pt x="1265158" y="877193"/>
                </a:cubicBezTo>
                <a:cubicBezTo>
                  <a:pt x="1103233" y="1029593"/>
                  <a:pt x="884158" y="1058168"/>
                  <a:pt x="693658" y="972443"/>
                </a:cubicBezTo>
                <a:cubicBezTo>
                  <a:pt x="598408" y="1210568"/>
                  <a:pt x="284083" y="1277243"/>
                  <a:pt x="103108" y="1086743"/>
                </a:cubicBezTo>
                <a:cubicBezTo>
                  <a:pt x="-1667" y="981968"/>
                  <a:pt x="-30242" y="810518"/>
                  <a:pt x="36433" y="677168"/>
                </a:cubicBezTo>
                <a:cubicBezTo>
                  <a:pt x="-106442" y="400943"/>
                  <a:pt x="198358" y="105668"/>
                  <a:pt x="474583" y="258068"/>
                </a:cubicBezTo>
                <a:cubicBezTo>
                  <a:pt x="655558" y="-65782"/>
                  <a:pt x="1103233" y="-84832"/>
                  <a:pt x="1322308" y="200918"/>
                </a:cubicBezTo>
              </a:path>
            </a:pathLst>
          </a:custGeom>
          <a:solidFill>
            <a:srgbClr val="FFFFFF">
              <a:alpha val="50196"/>
            </a:srgbClr>
          </a:solidFill>
          <a:ln w="9525">
            <a:solidFill>
              <a:srgbClr val="FFFFFF">
                <a:alpha val="0"/>
              </a:srgbClr>
            </a:solidFill>
          </a:ln>
        </p:spPr>
        <p:txBody>
          <a:bodyPr wrap="square" rtlCol="0" anchor="ctr"/>
          <a:lstStyle/>
          <a:p>
            <a:pPr marL="0" algn="ctr"/>
          </a:p>
        </p:txBody>
      </p:sp>
      <p:sp>
        <p:nvSpPr>
          <p:cNvPr id="7" name="形状6"/>
          <p:cNvSpPr txBox="1"/>
          <p:nvPr/>
        </p:nvSpPr>
        <p:spPr>
          <a:xfrm rot="0">
            <a:off x="922666" y="2451718"/>
            <a:ext cx="489753" cy="242815"/>
          </a:xfrm>
          <a:custGeom>
            <a:avLst/>
            <a:gdLst/>
            <a:ahLst/>
            <a:cxnLst/>
            <a:rect l="l" t="t" r="r" b="b"/>
            <a:pathLst>
              <a:path w="952509" h="581263">
                <a:moveTo>
                  <a:pt x="911847" y="217189"/>
                </a:moveTo>
                <a:cubicBezTo>
                  <a:pt x="906628" y="217189"/>
                  <a:pt x="901646" y="218180"/>
                  <a:pt x="897055" y="219970"/>
                </a:cubicBezTo>
                <a:cubicBezTo>
                  <a:pt x="883444" y="197549"/>
                  <a:pt x="860327" y="181547"/>
                  <a:pt x="833295" y="177527"/>
                </a:cubicBezTo>
                <a:cubicBezTo>
                  <a:pt x="825760" y="106556"/>
                  <a:pt x="765705" y="51245"/>
                  <a:pt x="692725" y="51245"/>
                </a:cubicBezTo>
                <a:cubicBezTo>
                  <a:pt x="649148" y="51245"/>
                  <a:pt x="610181" y="70961"/>
                  <a:pt x="584244" y="101965"/>
                </a:cubicBezTo>
                <a:cubicBezTo>
                  <a:pt x="558908" y="63941"/>
                  <a:pt x="515645" y="38881"/>
                  <a:pt x="466525" y="38881"/>
                </a:cubicBezTo>
                <a:cubicBezTo>
                  <a:pt x="453247" y="38881"/>
                  <a:pt x="440417" y="40710"/>
                  <a:pt x="428234" y="44129"/>
                </a:cubicBezTo>
                <a:cubicBezTo>
                  <a:pt x="412528" y="17717"/>
                  <a:pt x="383696" y="0"/>
                  <a:pt x="350730" y="0"/>
                </a:cubicBezTo>
                <a:cubicBezTo>
                  <a:pt x="308810" y="0"/>
                  <a:pt x="273568" y="28632"/>
                  <a:pt x="263500" y="67399"/>
                </a:cubicBezTo>
                <a:cubicBezTo>
                  <a:pt x="240221" y="57026"/>
                  <a:pt x="214446" y="51245"/>
                  <a:pt x="187309" y="51245"/>
                </a:cubicBezTo>
                <a:cubicBezTo>
                  <a:pt x="83868" y="51245"/>
                  <a:pt x="0" y="135122"/>
                  <a:pt x="0" y="238563"/>
                </a:cubicBezTo>
                <a:cubicBezTo>
                  <a:pt x="0" y="342024"/>
                  <a:pt x="83868" y="425891"/>
                  <a:pt x="187319" y="425891"/>
                </a:cubicBezTo>
                <a:cubicBezTo>
                  <a:pt x="194815" y="425891"/>
                  <a:pt x="202206" y="425434"/>
                  <a:pt x="209474" y="424577"/>
                </a:cubicBezTo>
                <a:cubicBezTo>
                  <a:pt x="230553" y="460153"/>
                  <a:pt x="269310" y="484022"/>
                  <a:pt x="313668" y="484022"/>
                </a:cubicBezTo>
                <a:cubicBezTo>
                  <a:pt x="333299" y="484022"/>
                  <a:pt x="351825" y="479317"/>
                  <a:pt x="368227" y="471021"/>
                </a:cubicBezTo>
                <a:cubicBezTo>
                  <a:pt x="406022" y="536896"/>
                  <a:pt x="477041" y="581263"/>
                  <a:pt x="558422" y="581263"/>
                </a:cubicBezTo>
                <a:cubicBezTo>
                  <a:pt x="655549" y="581263"/>
                  <a:pt x="737902" y="518065"/>
                  <a:pt x="766639" y="430549"/>
                </a:cubicBezTo>
                <a:cubicBezTo>
                  <a:pt x="805996" y="419976"/>
                  <a:pt x="837409" y="390058"/>
                  <a:pt x="850087" y="351615"/>
                </a:cubicBezTo>
                <a:cubicBezTo>
                  <a:pt x="875290" y="342681"/>
                  <a:pt x="895331" y="322859"/>
                  <a:pt x="904561" y="297809"/>
                </a:cubicBezTo>
                <a:cubicBezTo>
                  <a:pt x="906932" y="298237"/>
                  <a:pt x="909371" y="298475"/>
                  <a:pt x="911857" y="298475"/>
                </a:cubicBezTo>
                <a:cubicBezTo>
                  <a:pt x="934307" y="298475"/>
                  <a:pt x="952510" y="280283"/>
                  <a:pt x="952510" y="257823"/>
                </a:cubicBezTo>
                <a:cubicBezTo>
                  <a:pt x="952500" y="235382"/>
                  <a:pt x="934307" y="217189"/>
                  <a:pt x="911847" y="217189"/>
                </a:cubicBezTo>
              </a:path>
            </a:pathLst>
          </a:custGeom>
          <a:solidFill>
            <a:srgbClr val="FFFFFF">
              <a:alpha val="50196"/>
            </a:srgbClr>
          </a:solidFill>
          <a:ln w="9525">
            <a:solidFill>
              <a:srgbClr val="FFFFFF">
                <a:alpha val="0"/>
              </a:srgbClr>
            </a:solidFill>
          </a:ln>
        </p:spPr>
        <p:txBody>
          <a:bodyPr wrap="square" rtlCol="0" anchor="ctr"/>
          <a:lstStyle/>
          <a:p>
            <a:pPr marL="0" algn="ctr"/>
          </a:p>
        </p:txBody>
      </p:sp>
      <p:sp>
        <p:nvSpPr>
          <p:cNvPr id="8" name="形状7"/>
          <p:cNvSpPr txBox="1"/>
          <p:nvPr/>
        </p:nvSpPr>
        <p:spPr>
          <a:xfrm rot="0">
            <a:off x="0" y="114"/>
            <a:ext cx="9144000" cy="5148263"/>
          </a:xfrm>
          <a:custGeom>
            <a:avLst/>
            <a:gdLst/>
            <a:ahLst/>
            <a:cxnLst/>
            <a:rect l="l" t="t" r="r" b="b"/>
            <a:pathLst>
              <a:path w="9144000" h="5148263">
                <a:moveTo>
                  <a:pt x="154458" y="477125"/>
                </a:moveTo>
                <a:cubicBezTo>
                  <a:pt x="108918" y="477125"/>
                  <a:pt x="72000" y="514043"/>
                  <a:pt x="72000" y="559583"/>
                </a:cubicBezTo>
                <a:lnTo>
                  <a:pt x="72000" y="4993559"/>
                </a:lnTo>
                <a:cubicBezTo>
                  <a:pt x="72000" y="5039099"/>
                  <a:pt x="108918" y="5076017"/>
                  <a:pt x="154458" y="5076017"/>
                </a:cubicBezTo>
                <a:lnTo>
                  <a:pt x="8989542" y="5076017"/>
                </a:lnTo>
                <a:cubicBezTo>
                  <a:pt x="9035082" y="5076017"/>
                  <a:pt x="9072000" y="5039099"/>
                  <a:pt x="9072000" y="4993559"/>
                </a:cubicBezTo>
                <a:lnTo>
                  <a:pt x="9072000" y="559583"/>
                </a:lnTo>
                <a:cubicBezTo>
                  <a:pt x="9072000" y="514043"/>
                  <a:pt x="9035082" y="477125"/>
                  <a:pt x="8989542" y="477125"/>
                </a:cubicBezTo>
                <a:moveTo>
                  <a:pt x="0" y="0"/>
                </a:moveTo>
                <a:lnTo>
                  <a:pt x="9144000" y="0"/>
                </a:lnTo>
                <a:lnTo>
                  <a:pt x="9144000" y="5148263"/>
                </a:lnTo>
                <a:lnTo>
                  <a:pt x="0" y="5148263"/>
                </a:lnTo>
              </a:path>
            </a:pathLst>
          </a:custGeom>
          <a:solidFill>
            <a:srgbClr val="A9D18E"/>
          </a:solidFill>
          <a:ln w="9525">
            <a:solidFill>
              <a:srgbClr val="FFFFFF">
                <a:alpha val="0"/>
              </a:srgbClr>
            </a:solidFill>
          </a:ln>
        </p:spPr>
        <p:txBody>
          <a:bodyPr wrap="square" rtlCol="0" anchor="ctr"/>
          <a:lstStyle/>
          <a:p>
            <a:pPr marL="0" algn="ctr"/>
          </a:p>
        </p:txBody>
      </p:sp>
      <p:grpSp>
        <p:nvGrpSpPr>
          <p:cNvPr id="9" name="组合1"/>
          <p:cNvGrpSpPr/>
          <p:nvPr/>
        </p:nvGrpSpPr>
        <p:grpSpPr>
          <a:xfrm>
            <a:off x="143196" y="22734"/>
            <a:ext cx="334662" cy="395514"/>
            <a:chOff x="0" y="0"/>
            <a:chExt cx="334662" cy="395514"/>
          </a:xfrm>
        </p:grpSpPr>
        <p:sp>
          <p:nvSpPr>
            <p:cNvPr id="10" name="形状8"/>
            <p:cNvSpPr txBox="1"/>
            <p:nvPr/>
          </p:nvSpPr>
          <p:spPr>
            <a:xfrm rot="0">
              <a:off x="0" y="47808"/>
              <a:ext cx="334662" cy="334662"/>
            </a:xfrm>
            <a:prstGeom prst="ellipse"/>
            <a:solidFill>
              <a:srgbClr val="C5E0B4"/>
            </a:solidFill>
            <a:ln w="9525">
              <a:solidFill>
                <a:srgbClr val="FFFFFF">
                  <a:alpha val="0"/>
                </a:srgbClr>
              </a:solidFill>
            </a:ln>
          </p:spPr>
          <p:txBody>
            <a:bodyPr wrap="square" rtlCol="0" anchor="ctr"/>
            <a:lstStyle/>
            <a:p>
              <a:pPr marL="0" algn="ctr"/>
            </a:p>
          </p:txBody>
        </p:sp>
        <p:pic>
          <p:nvPicPr>
            <p:cNvPr id="11" name="图片2">
              <a:extLst>
                <a:ext uri="{FF2B5EF4-FFF2-40B4-BE49-F238E27FC236}">
                  <a16:creationId xmlns:a16="http://schemas.microsoft.com/office/drawing/2014/main" id="{69ED34C6-1862-8A8A-03F9-2D1EFC8C321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0">
              <a:off x="50031" y="0"/>
              <a:ext cx="264734" cy="395514"/>
            </a:xfrm>
            <a:prstGeom prst="rect">
              <a:avLst/>
            </a:prstGeom>
            <a:ln w="9525">
              <a:solidFill>
                <a:srgbClr val="FFFFFF">
                  <a:alpha val="0"/>
                </a:srgbClr>
              </a:solidFill>
              <a:prstDash val="solid"/>
            </a:ln>
          </p:spPr>
        </p:pic>
      </p:grpSp>
      <p:grpSp>
        <p:nvGrpSpPr>
          <p:cNvPr id="12" name="组合2"/>
          <p:cNvGrpSpPr/>
          <p:nvPr/>
        </p:nvGrpSpPr>
        <p:grpSpPr>
          <a:xfrm>
            <a:off x="2016009" y="990600"/>
            <a:ext cx="4544881" cy="2764931"/>
            <a:chOff x="0" y="0"/>
            <a:chExt cx="4544881" cy="2764931"/>
          </a:xfrm>
        </p:grpSpPr>
        <p:sp>
          <p:nvSpPr>
            <p:cNvPr id="13" name="形状9"/>
            <p:cNvSpPr txBox="1"/>
            <p:nvPr/>
          </p:nvSpPr>
          <p:spPr>
            <a:xfrm rot="0">
              <a:off x="0" y="414993"/>
              <a:ext cx="4378726" cy="1158100"/>
            </a:xfrm>
            <a:custGeom>
              <a:avLst/>
              <a:gdLst/>
              <a:ahLst/>
              <a:cxnLst/>
              <a:rect l="l" t="t" r="r" b="b"/>
              <a:pathLst>
                <a:path w="3079115" h="871855">
                  <a:moveTo>
                    <a:pt x="139065" y="53975"/>
                  </a:moveTo>
                  <a:lnTo>
                    <a:pt x="0" y="432435"/>
                  </a:lnTo>
                  <a:lnTo>
                    <a:pt x="347345" y="694690"/>
                  </a:lnTo>
                  <a:lnTo>
                    <a:pt x="416560" y="694690"/>
                  </a:lnTo>
                  <a:lnTo>
                    <a:pt x="1867535" y="871855"/>
                  </a:lnTo>
                  <a:lnTo>
                    <a:pt x="1960245" y="871855"/>
                  </a:lnTo>
                  <a:lnTo>
                    <a:pt x="2785745" y="741045"/>
                  </a:lnTo>
                  <a:lnTo>
                    <a:pt x="3079115" y="548005"/>
                  </a:lnTo>
                  <a:lnTo>
                    <a:pt x="2971165" y="208280"/>
                  </a:lnTo>
                  <a:lnTo>
                    <a:pt x="2654935" y="0"/>
                  </a:lnTo>
                  <a:lnTo>
                    <a:pt x="1983105" y="31115"/>
                  </a:lnTo>
                  <a:lnTo>
                    <a:pt x="1512570" y="107950"/>
                  </a:lnTo>
                  <a:lnTo>
                    <a:pt x="1257935" y="0"/>
                  </a:lnTo>
                  <a:lnTo>
                    <a:pt x="787400" y="46355"/>
                  </a:lnTo>
                  <a:lnTo>
                    <a:pt x="139065" y="53975"/>
                  </a:lnTo>
                </a:path>
              </a:pathLst>
            </a:custGeom>
            <a:solidFill>
              <a:srgbClr val="FFFFFF"/>
            </a:solidFill>
            <a:ln w="9525">
              <a:solidFill>
                <a:srgbClr val="FFFFFF">
                  <a:alpha val="0"/>
                </a:srgbClr>
              </a:solidFill>
            </a:ln>
          </p:spPr>
          <p:txBody>
            <a:bodyPr wrap="square" rtlCol="0" anchor="ctr"/>
            <a:lstStyle/>
            <a:p>
              <a:pPr marL="0" algn="ctr"/>
            </a:p>
          </p:txBody>
        </p:sp>
        <p:pic>
          <p:nvPicPr>
            <p:cNvPr id="14" name="图片3">
              <a:extLst>
                <a:ext uri="{FF2B5EF4-FFF2-40B4-BE49-F238E27FC236}">
                  <a16:creationId xmlns:a16="http://schemas.microsoft.com/office/drawing/2014/main" id="{69ED34C6-1862-8A8A-03F9-2D1EFC8C321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 l="1096" t="584" r="0" b="2192"/>
            <a:stretch>
              <a:fillRect/>
            </a:stretch>
          </p:blipFill>
          <p:spPr>
            <a:xfrm rot="0">
              <a:off x="39733" y="0"/>
              <a:ext cx="4505148" cy="2764931"/>
            </a:xfrm>
            <a:prstGeom prst="rect">
              <a:avLst/>
            </a:prstGeom>
          </p:spPr>
        </p:pic>
      </p:grpSp>
      <p:grpSp>
        <p:nvGrpSpPr>
          <p:cNvPr id="15" name="组合3"/>
          <p:cNvGrpSpPr/>
          <p:nvPr/>
        </p:nvGrpSpPr>
        <p:grpSpPr>
          <a:xfrm>
            <a:off x="1070610" y="1844675"/>
            <a:ext cx="2174240" cy="1057100"/>
            <a:chOff x="0" y="0"/>
            <a:chExt cx="2174240" cy="1057100"/>
          </a:xfrm>
        </p:grpSpPr>
        <p:sp>
          <p:nvSpPr>
            <p:cNvPr id="16" name="形状10"/>
            <p:cNvSpPr txBox="1"/>
            <p:nvPr/>
          </p:nvSpPr>
          <p:spPr>
            <a:xfrm rot="0">
              <a:off x="36195" y="20320"/>
              <a:ext cx="1951990" cy="534035"/>
            </a:xfrm>
            <a:prstGeom prst="wedgeRoundRectCallout"/>
            <a:solidFill>
              <a:srgbClr val="FAE8D3"/>
            </a:solidFill>
            <a:ln w="19050">
              <a:solidFill>
                <a:srgbClr val="F6AF54"/>
              </a:solidFill>
              <a:prstDash val="solid"/>
              <a:headEnd type="none" w="med" len="med"/>
              <a:tailEnd type="none" w="med" len="med"/>
            </a:ln>
          </p:spPr>
          <p:txBody>
            <a:bodyPr wrap="square" rtlCol="0" anchor="ctr"/>
            <a:lstStyle/>
            <a:p>
              <a:pPr marL="0" algn="ctr"/>
            </a:p>
          </p:txBody>
        </p:sp>
        <p:sp>
          <p:nvSpPr>
            <p:cNvPr id="17" name="文本2"/>
            <p:cNvSpPr txBox="1"/>
            <p:nvPr/>
          </p:nvSpPr>
          <p:spPr>
            <a:xfrm rot="0">
              <a:off x="0" y="0"/>
              <a:ext cx="2174240" cy="1057100"/>
            </a:xfrm>
            <a:prstGeom prst="rect">
              <a:avLst/>
            </a:prstGeom>
            <a:noFill/>
          </p:spPr>
          <p:txBody>
            <a:bodyPr wrap="square" rtlCol="0" anchor="t"/>
            <a:lstStyle/>
            <a:p>
              <a:pPr marL="0" algn="l"/>
              <a:r>
                <a:rPr lang="zh-CN" altLang="en-US" sz="2800" b="1" i="0" dirty="0">
                  <a:solidFill>
                    <a:srgbClr val="000000"/>
                  </a:solidFill>
                  <a:latin typeface="楷体"/>
                  <a:ea typeface="楷体"/>
                </a:rPr>
                <a:t>我挖了</a:t>
              </a:r>
              <a:r>
                <a:rPr lang="zh-CN" altLang="en-US" sz="2800" b="1" i="0" dirty="0">
                  <a:solidFill>
                    <a:srgbClr val="000000"/>
                  </a:solidFill>
                  <a:latin typeface="Times New Roman"/>
                  <a:ea typeface="Times New Roman"/>
                </a:rPr>
                <a:t>5</a:t>
              </a:r>
              <a:r>
                <a:rPr lang="zh-CN" altLang="en-US" sz="2800" b="1" i="0" dirty="0">
                  <a:solidFill>
                    <a:srgbClr val="000000"/>
                  </a:solidFill>
                  <a:latin typeface="楷体"/>
                  <a:ea typeface="楷体"/>
                </a:rPr>
                <a:t>个。</a:t>
              </a:r>
            </a:p>
          </p:txBody>
        </p:sp>
      </p:grpSp>
      <p:grpSp>
        <p:nvGrpSpPr>
          <p:cNvPr id="18" name="组合4"/>
          <p:cNvGrpSpPr/>
          <p:nvPr/>
        </p:nvGrpSpPr>
        <p:grpSpPr>
          <a:xfrm>
            <a:off x="5441314" y="1160445"/>
            <a:ext cx="2601341" cy="1144722"/>
            <a:chOff x="0" y="0"/>
            <a:chExt cx="2601341" cy="1144722"/>
          </a:xfrm>
        </p:grpSpPr>
        <p:sp>
          <p:nvSpPr>
            <p:cNvPr id="19" name="形状11"/>
            <p:cNvSpPr txBox="1"/>
            <p:nvPr/>
          </p:nvSpPr>
          <p:spPr>
            <a:xfrm rot="0">
              <a:off x="0" y="9223"/>
              <a:ext cx="2334099" cy="1052361"/>
            </a:xfrm>
            <a:prstGeom prst="wedgeRoundRectCallout"/>
            <a:solidFill>
              <a:srgbClr val="FAE8D3"/>
            </a:solidFill>
            <a:ln w="19050">
              <a:solidFill>
                <a:srgbClr val="F6AF54"/>
              </a:solidFill>
              <a:prstDash val="solid"/>
              <a:headEnd type="none" w="med" len="med"/>
              <a:tailEnd type="none" w="med" len="med"/>
            </a:ln>
          </p:spPr>
          <p:txBody>
            <a:bodyPr wrap="square" rtlCol="0" anchor="ctr"/>
            <a:lstStyle/>
            <a:p>
              <a:pPr marL="0" algn="ctr"/>
            </a:p>
          </p:txBody>
        </p:sp>
        <p:sp>
          <p:nvSpPr>
            <p:cNvPr id="20" name="文本3"/>
            <p:cNvSpPr txBox="1"/>
            <p:nvPr/>
          </p:nvSpPr>
          <p:spPr>
            <a:xfrm rot="0">
              <a:off x="28795" y="0"/>
              <a:ext cx="2572546" cy="1144722"/>
            </a:xfrm>
            <a:prstGeom prst="rect">
              <a:avLst/>
            </a:prstGeom>
            <a:noFill/>
          </p:spPr>
          <p:txBody>
            <a:bodyPr wrap="square" rtlCol="0" anchor="t"/>
            <a:lstStyle/>
            <a:p>
              <a:pPr marL="0" algn="l"/>
              <a:r>
                <a:rPr lang="zh-CN" altLang="en-US" sz="2800" b="1" i="0" dirty="0">
                  <a:solidFill>
                    <a:srgbClr val="000000"/>
                  </a:solidFill>
                  <a:latin typeface="楷体"/>
                  <a:ea typeface="楷体"/>
                </a:rPr>
                <a:t>我想和哥哥的</a:t>
              </a:r>
            </a:p>
            <a:p>
              <a:pPr marL="0" algn="l"/>
              <a:r>
                <a:rPr lang="zh-CN" altLang="en-US" sz="2800" b="1" i="0" dirty="0">
                  <a:solidFill>
                    <a:srgbClr val="000000"/>
                  </a:solidFill>
                  <a:latin typeface="Times New Roman"/>
                  <a:ea typeface="Times New Roman"/>
                </a:rPr>
                <a:t>     </a:t>
              </a:r>
              <a:r>
                <a:rPr lang="zh-CN" altLang="en-US" sz="2800" b="1" i="0" dirty="0">
                  <a:solidFill>
                    <a:srgbClr val="000000"/>
                  </a:solidFill>
                  <a:latin typeface="楷体"/>
                  <a:ea typeface="楷体"/>
                </a:rPr>
                <a:t>一样多！</a:t>
              </a:r>
            </a:p>
          </p:txBody>
        </p:sp>
      </p:grpSp>
      <p:pic>
        <p:nvPicPr>
          <p:cNvPr id="21" name="图片1">
            <a:extLst>
              <a:ext uri="{FF2B5EF4-FFF2-40B4-BE49-F238E27FC236}">
                <a16:creationId xmlns:a16="http://schemas.microsoft.com/office/drawing/2014/main" id="{69ED34C6-1862-8A8A-03F9-2D1EFC8C321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0">
            <a:off x="5685996" y="1755238"/>
            <a:ext cx="310934" cy="258270"/>
          </a:xfrm>
          <a:prstGeom prst="rect">
            <a:avLst/>
          </a:prstGeom>
        </p:spPr>
      </p:pic>
      <p:grpSp>
        <p:nvGrpSpPr>
          <p:cNvPr id="22" name="组合5"/>
          <p:cNvGrpSpPr/>
          <p:nvPr/>
        </p:nvGrpSpPr>
        <p:grpSpPr>
          <a:xfrm>
            <a:off x="2672270" y="2670754"/>
            <a:ext cx="849630" cy="1372627"/>
            <a:chOff x="0" y="0"/>
            <a:chExt cx="849630" cy="1372627"/>
          </a:xfrm>
        </p:grpSpPr>
        <p:sp>
          <p:nvSpPr>
            <p:cNvPr id="23" name="形状12"/>
            <p:cNvSpPr txBox="1"/>
            <p:nvPr/>
          </p:nvSpPr>
          <p:spPr>
            <a:xfrm rot="0">
              <a:off x="0" y="0"/>
              <a:ext cx="849630" cy="711200"/>
            </a:xfrm>
            <a:prstGeom prst="roundRect"/>
            <a:solidFill>
              <a:srgbClr val="FFFFFF">
                <a:alpha val="0"/>
              </a:srgbClr>
            </a:solidFill>
            <a:ln w="38100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 wrap="square" rtlCol="0" anchor="ctr"/>
            <a:lstStyle/>
            <a:p>
              <a:pPr marL="0" algn="ctr"/>
            </a:p>
          </p:txBody>
        </p:sp>
        <p:sp>
          <p:nvSpPr>
            <p:cNvPr id="24" name="形状13"/>
            <p:cNvSpPr txBox="1"/>
            <p:nvPr/>
          </p:nvSpPr>
          <p:spPr>
            <a:xfrm rot="0">
              <a:off x="82550" y="796925"/>
              <a:ext cx="767080" cy="484505"/>
            </a:xfrm>
            <a:prstGeom prst="rect"/>
            <a:solidFill>
              <a:srgbClr val="FFFFFF"/>
            </a:solidFill>
            <a:ln w="9525">
              <a:solidFill>
                <a:srgbClr val="FFFFFF">
                  <a:alpha val="0"/>
                </a:srgbClr>
              </a:solidFill>
            </a:ln>
          </p:spPr>
          <p:txBody>
            <a:bodyPr wrap="square" rtlCol="0" anchor="ctr"/>
            <a:lstStyle/>
            <a:p>
              <a:pPr marL="0" algn="ctr"/>
            </a:p>
          </p:txBody>
        </p:sp>
        <p:sp>
          <p:nvSpPr>
            <p:cNvPr id="25" name="文本4"/>
            <p:cNvSpPr txBox="1"/>
            <p:nvPr/>
          </p:nvSpPr>
          <p:spPr>
            <a:xfrm rot="0">
              <a:off x="78740" y="747395"/>
              <a:ext cx="767080" cy="625232"/>
            </a:xfrm>
            <a:prstGeom prst="rect">
              <a:avLst/>
            </a:prstGeom>
            <a:noFill/>
          </p:spPr>
          <p:txBody>
            <a:bodyPr wrap="square" rtlCol="0" anchor="t"/>
            <a:lstStyle/>
            <a:p>
              <a:pPr marL="0" algn="l"/>
              <a:r>
                <a:rPr lang="zh-CN" altLang="en-US" sz="2800" b="1" i="0" dirty="0">
                  <a:solidFill>
                    <a:srgbClr val="FF0000"/>
                  </a:solidFill>
                  <a:latin typeface="Times New Roman"/>
                  <a:ea typeface="Times New Roman"/>
                </a:rPr>
                <a:t>5</a:t>
              </a:r>
              <a:r>
                <a:rPr lang="zh-CN" altLang="en-US" sz="2800" b="1" i="0" dirty="0">
                  <a:solidFill>
                    <a:srgbClr val="FF0000"/>
                  </a:solidFill>
                  <a:latin typeface="楷体"/>
                  <a:ea typeface="楷体"/>
                </a:rPr>
                <a:t>个</a:t>
              </a:r>
            </a:p>
          </p:txBody>
        </p:sp>
      </p:grpSp>
      <p:grpSp>
        <p:nvGrpSpPr>
          <p:cNvPr id="26" name="组合6"/>
          <p:cNvGrpSpPr/>
          <p:nvPr/>
        </p:nvGrpSpPr>
        <p:grpSpPr>
          <a:xfrm>
            <a:off x="5120005" y="2731770"/>
            <a:ext cx="849630" cy="1180857"/>
            <a:chOff x="0" y="0"/>
            <a:chExt cx="849630" cy="1180857"/>
          </a:xfrm>
        </p:grpSpPr>
        <p:sp>
          <p:nvSpPr>
            <p:cNvPr id="27" name="形状14"/>
            <p:cNvSpPr txBox="1"/>
            <p:nvPr/>
          </p:nvSpPr>
          <p:spPr>
            <a:xfrm rot="0">
              <a:off x="0" y="0"/>
              <a:ext cx="849630" cy="474980"/>
            </a:xfrm>
            <a:prstGeom prst="roundRect"/>
            <a:solidFill>
              <a:srgbClr val="FFFFFF">
                <a:alpha val="0"/>
              </a:srgbClr>
            </a:solidFill>
            <a:ln w="38100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 wrap="square" rtlCol="0" anchor="ctr"/>
            <a:lstStyle/>
            <a:p>
              <a:pPr marL="0" algn="ctr"/>
            </a:p>
          </p:txBody>
        </p:sp>
        <p:sp>
          <p:nvSpPr>
            <p:cNvPr id="28" name="形状15"/>
            <p:cNvSpPr txBox="1"/>
            <p:nvPr/>
          </p:nvSpPr>
          <p:spPr>
            <a:xfrm rot="0">
              <a:off x="83185" y="605155"/>
              <a:ext cx="766445" cy="498475"/>
            </a:xfrm>
            <a:prstGeom prst="rect"/>
            <a:solidFill>
              <a:srgbClr val="FFFFFF"/>
            </a:solidFill>
            <a:ln w="9525">
              <a:solidFill>
                <a:srgbClr val="FFFFFF">
                  <a:alpha val="0"/>
                </a:srgbClr>
              </a:solidFill>
            </a:ln>
          </p:spPr>
          <p:txBody>
            <a:bodyPr wrap="square" rtlCol="0" anchor="ctr"/>
            <a:lstStyle/>
            <a:p>
              <a:pPr marL="0" algn="ctr"/>
            </a:p>
          </p:txBody>
        </p:sp>
        <p:sp>
          <p:nvSpPr>
            <p:cNvPr id="29" name="文本5"/>
            <p:cNvSpPr txBox="1"/>
            <p:nvPr/>
          </p:nvSpPr>
          <p:spPr>
            <a:xfrm rot="0">
              <a:off x="79375" y="555625"/>
              <a:ext cx="766445" cy="625232"/>
            </a:xfrm>
            <a:prstGeom prst="rect">
              <a:avLst/>
            </a:prstGeom>
            <a:noFill/>
          </p:spPr>
          <p:txBody>
            <a:bodyPr wrap="square" rtlCol="0" anchor="t"/>
            <a:lstStyle/>
            <a:p>
              <a:pPr marL="0" algn="l"/>
              <a:r>
                <a:rPr lang="zh-CN" altLang="en-US" sz="2800" b="1" i="0" dirty="0">
                  <a:solidFill>
                    <a:srgbClr val="FF0000"/>
                  </a:solidFill>
                  <a:latin typeface="Times New Roman"/>
                  <a:ea typeface="Times New Roman"/>
                </a:rPr>
                <a:t>3</a:t>
              </a:r>
              <a:r>
                <a:rPr lang="zh-CN" altLang="en-US" sz="2800" b="1" i="0" dirty="0">
                  <a:solidFill>
                    <a:srgbClr val="FF0000"/>
                  </a:solidFill>
                  <a:latin typeface="楷体"/>
                  <a:ea typeface="楷体"/>
                </a:rPr>
                <a:t>个</a:t>
              </a:r>
            </a:p>
          </p:txBody>
        </p:sp>
      </p:grpSp>
      <p:sp>
        <p:nvSpPr>
          <p:cNvPr id="30" name="文本1"/>
          <p:cNvSpPr txBox="1"/>
          <p:nvPr/>
        </p:nvSpPr>
        <p:spPr>
          <a:xfrm rot="0">
            <a:off x="406037" y="-49753"/>
            <a:ext cx="1973256" cy="670631"/>
          </a:xfrm>
          <a:prstGeom prst="rect">
            <a:avLst/>
          </a:prstGeom>
          <a:noFill/>
        </p:spPr>
        <p:txBody>
          <a:bodyPr wrap="square" rtlCol="0" anchor="t"/>
          <a:lstStyle/>
          <a:p>
            <a:pPr marL="0" algn="ctr"/>
            <a:r>
              <a:rPr lang="zh-CN" altLang="en-US" sz="2800" b="1" i="0" dirty="0">
                <a:solidFill>
                  <a:srgbClr val="548235"/>
                </a:solidFill>
                <a:latin typeface="黑体"/>
                <a:ea typeface="黑体"/>
              </a:rPr>
              <a:t>课堂导入</a:t>
            </a:r>
          </a:p>
        </p:txBody>
      </p:sp>
    </p:spTree>
    <p:extLst>
      <p:ext uri="{BB962C8B-B14F-4D97-AF65-F5344CB8AC3E}">
        <p14:creationId xmlns:p14="http://schemas.microsoft.com/office/powerpoint/2010/main" val="840519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6" fill="hold">
                      <p:stCondLst>
                        <p:cond delay="indefinite"/>
                      </p:stCondLst>
                      <p:childTnLst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6" grpId="0" animBg="1"/>
    </p:bldLst>
  </p:timing>
</p:sld>
</file>

<file path=ppt/slides/slide4.xml><?xml version="1.0" encoding="utf-8"?>
<p:sld xmlns:a16="http://schemas.microsoft.com/office/drawing/2014/main"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形状1"/>
          <p:cNvSpPr txBox="1"/>
          <p:nvPr/>
        </p:nvSpPr>
        <p:spPr>
          <a:xfrm rot="0">
            <a:off x="0" y="114"/>
            <a:ext cx="9144000" cy="5148263"/>
          </a:xfrm>
          <a:prstGeom prst="rect"/>
          <a:solidFill>
            <a:srgbClr val="E2F0D9"/>
          </a:solidFill>
          <a:ln w="9525">
            <a:solidFill>
              <a:srgbClr val="FFFFFF">
                <a:alpha val="0"/>
              </a:srgbClr>
            </a:solidFill>
          </a:ln>
        </p:spPr>
        <p:txBody>
          <a:bodyPr wrap="square" rtlCol="0" anchor="ctr"/>
          <a:lstStyle/>
          <a:p>
            <a:pPr marL="0" algn="ctr"/>
          </a:p>
        </p:txBody>
      </p:sp>
      <p:sp>
        <p:nvSpPr>
          <p:cNvPr id="3" name="形状2"/>
          <p:cNvSpPr txBox="1"/>
          <p:nvPr/>
        </p:nvSpPr>
        <p:spPr>
          <a:xfrm rot="10800000">
            <a:off x="6497563" y="259445"/>
            <a:ext cx="1283556" cy="687136"/>
          </a:xfrm>
          <a:custGeom>
            <a:avLst/>
            <a:gdLst/>
            <a:ahLst/>
            <a:cxnLst/>
            <a:rect l="l" t="t" r="r" b="b"/>
            <a:pathLst>
              <a:path w="2236707" h="1197393">
                <a:moveTo>
                  <a:pt x="1322308" y="200918"/>
                </a:moveTo>
                <a:cubicBezTo>
                  <a:pt x="1474708" y="143768"/>
                  <a:pt x="1646158" y="181868"/>
                  <a:pt x="1750933" y="315218"/>
                </a:cubicBezTo>
                <a:cubicBezTo>
                  <a:pt x="1960483" y="181868"/>
                  <a:pt x="2236708" y="334268"/>
                  <a:pt x="2236708" y="581918"/>
                </a:cubicBezTo>
                <a:cubicBezTo>
                  <a:pt x="2236708" y="848618"/>
                  <a:pt x="1931908" y="991493"/>
                  <a:pt x="1722358" y="839093"/>
                </a:cubicBezTo>
                <a:cubicBezTo>
                  <a:pt x="1598533" y="953393"/>
                  <a:pt x="1408033" y="972443"/>
                  <a:pt x="1265158" y="877193"/>
                </a:cubicBezTo>
                <a:cubicBezTo>
                  <a:pt x="1103233" y="1029593"/>
                  <a:pt x="884158" y="1058168"/>
                  <a:pt x="693658" y="972443"/>
                </a:cubicBezTo>
                <a:cubicBezTo>
                  <a:pt x="598408" y="1210568"/>
                  <a:pt x="284083" y="1277243"/>
                  <a:pt x="103108" y="1086743"/>
                </a:cubicBezTo>
                <a:cubicBezTo>
                  <a:pt x="-1667" y="981968"/>
                  <a:pt x="-30242" y="810518"/>
                  <a:pt x="36433" y="677168"/>
                </a:cubicBezTo>
                <a:cubicBezTo>
                  <a:pt x="-106442" y="400943"/>
                  <a:pt x="198358" y="105668"/>
                  <a:pt x="474583" y="258068"/>
                </a:cubicBezTo>
                <a:cubicBezTo>
                  <a:pt x="655558" y="-65782"/>
                  <a:pt x="1103233" y="-84832"/>
                  <a:pt x="1322308" y="200918"/>
                </a:cubicBezTo>
              </a:path>
            </a:pathLst>
          </a:custGeom>
          <a:solidFill>
            <a:srgbClr val="FFFFFF">
              <a:alpha val="50196"/>
            </a:srgbClr>
          </a:solidFill>
          <a:ln w="9525">
            <a:solidFill>
              <a:srgbClr val="FFFFFF">
                <a:alpha val="0"/>
              </a:srgbClr>
            </a:solidFill>
          </a:ln>
        </p:spPr>
        <p:txBody>
          <a:bodyPr wrap="square" rtlCol="0" anchor="ctr"/>
          <a:lstStyle/>
          <a:p>
            <a:pPr marL="0" algn="ctr"/>
          </a:p>
        </p:txBody>
      </p:sp>
      <p:sp>
        <p:nvSpPr>
          <p:cNvPr id="4" name="形状3"/>
          <p:cNvSpPr txBox="1"/>
          <p:nvPr/>
        </p:nvSpPr>
        <p:spPr>
          <a:xfrm rot="10800000" flipH="1">
            <a:off x="1" y="3443637"/>
            <a:ext cx="1063321" cy="712821"/>
          </a:xfrm>
          <a:custGeom>
            <a:avLst/>
            <a:gdLst/>
            <a:ahLst/>
            <a:cxnLst/>
            <a:rect l="l" t="t" r="r" b="b"/>
            <a:pathLst>
              <a:path w="1063321" h="712821">
                <a:moveTo>
                  <a:pt x="510292" y="712821"/>
                </a:moveTo>
                <a:cubicBezTo>
                  <a:pt x="568705" y="712821"/>
                  <a:pt x="626360" y="673374"/>
                  <a:pt x="626360" y="594478"/>
                </a:cubicBezTo>
                <a:cubicBezTo>
                  <a:pt x="626360" y="582340"/>
                  <a:pt x="644567" y="576271"/>
                  <a:pt x="656704" y="582340"/>
                </a:cubicBezTo>
                <a:cubicBezTo>
                  <a:pt x="729531" y="661236"/>
                  <a:pt x="850909" y="612685"/>
                  <a:pt x="863047" y="509513"/>
                </a:cubicBezTo>
                <a:cubicBezTo>
                  <a:pt x="863047" y="497375"/>
                  <a:pt x="875185" y="491307"/>
                  <a:pt x="881254" y="497375"/>
                </a:cubicBezTo>
                <a:cubicBezTo>
                  <a:pt x="960150" y="539858"/>
                  <a:pt x="1063321" y="485238"/>
                  <a:pt x="1063321" y="394204"/>
                </a:cubicBezTo>
                <a:cubicBezTo>
                  <a:pt x="1063321" y="284964"/>
                  <a:pt x="929805" y="230344"/>
                  <a:pt x="856978" y="309240"/>
                </a:cubicBezTo>
                <a:cubicBezTo>
                  <a:pt x="844841" y="321377"/>
                  <a:pt x="826634" y="315308"/>
                  <a:pt x="826634" y="297102"/>
                </a:cubicBezTo>
                <a:cubicBezTo>
                  <a:pt x="826634" y="199999"/>
                  <a:pt x="723462" y="145379"/>
                  <a:pt x="644567" y="193930"/>
                </a:cubicBezTo>
                <a:cubicBezTo>
                  <a:pt x="632429" y="199999"/>
                  <a:pt x="620291" y="193930"/>
                  <a:pt x="620291" y="181793"/>
                </a:cubicBezTo>
                <a:cubicBezTo>
                  <a:pt x="620291" y="17932"/>
                  <a:pt x="468568" y="-30619"/>
                  <a:pt x="359328" y="17932"/>
                </a:cubicBezTo>
                <a:cubicBezTo>
                  <a:pt x="304708" y="-275"/>
                  <a:pt x="244019" y="17932"/>
                  <a:pt x="207606" y="72552"/>
                </a:cubicBezTo>
                <a:cubicBezTo>
                  <a:pt x="201537" y="84690"/>
                  <a:pt x="189399" y="84690"/>
                  <a:pt x="183330" y="72552"/>
                </a:cubicBezTo>
                <a:cubicBezTo>
                  <a:pt x="142365" y="8829"/>
                  <a:pt x="60435" y="-7102"/>
                  <a:pt x="1547" y="27320"/>
                </a:cubicBezTo>
                <a:lnTo>
                  <a:pt x="0" y="28537"/>
                </a:lnTo>
                <a:lnTo>
                  <a:pt x="0" y="466566"/>
                </a:lnTo>
                <a:lnTo>
                  <a:pt x="6383" y="471488"/>
                </a:lnTo>
                <a:cubicBezTo>
                  <a:pt x="37676" y="489410"/>
                  <a:pt x="74090" y="492824"/>
                  <a:pt x="110503" y="479169"/>
                </a:cubicBezTo>
                <a:cubicBezTo>
                  <a:pt x="140848" y="576271"/>
                  <a:pt x="244019" y="655167"/>
                  <a:pt x="365397" y="582340"/>
                </a:cubicBezTo>
                <a:cubicBezTo>
                  <a:pt x="377535" y="576271"/>
                  <a:pt x="389673" y="588409"/>
                  <a:pt x="389673" y="594478"/>
                </a:cubicBezTo>
                <a:cubicBezTo>
                  <a:pt x="392707" y="673374"/>
                  <a:pt x="451879" y="712821"/>
                  <a:pt x="510292" y="712821"/>
                </a:cubicBezTo>
              </a:path>
            </a:pathLst>
          </a:custGeom>
          <a:solidFill>
            <a:srgbClr val="FFFFFF">
              <a:alpha val="50196"/>
            </a:srgbClr>
          </a:solidFill>
          <a:ln w="9525">
            <a:solidFill>
              <a:srgbClr val="FFFFFF">
                <a:alpha val="0"/>
              </a:srgbClr>
            </a:solidFill>
          </a:ln>
        </p:spPr>
        <p:txBody>
          <a:bodyPr wrap="square" rtlCol="0" anchor="ctr"/>
          <a:lstStyle/>
          <a:p>
            <a:pPr marL="0" algn="ctr"/>
          </a:p>
        </p:txBody>
      </p:sp>
      <p:sp>
        <p:nvSpPr>
          <p:cNvPr id="5" name="形状4"/>
          <p:cNvSpPr txBox="1"/>
          <p:nvPr/>
        </p:nvSpPr>
        <p:spPr>
          <a:xfrm rot="0">
            <a:off x="8245802" y="4665417"/>
            <a:ext cx="945287" cy="482732"/>
          </a:xfrm>
          <a:custGeom>
            <a:avLst/>
            <a:gdLst/>
            <a:ahLst/>
            <a:cxnLst/>
            <a:rect l="l" t="t" r="r" b="b"/>
            <a:pathLst>
              <a:path w="2190750" h="1118756">
                <a:moveTo>
                  <a:pt x="695325" y="752044"/>
                </a:moveTo>
                <a:cubicBezTo>
                  <a:pt x="742950" y="904444"/>
                  <a:pt x="904875" y="1028269"/>
                  <a:pt x="1095375" y="913969"/>
                </a:cubicBezTo>
                <a:cubicBezTo>
                  <a:pt x="1114425" y="904444"/>
                  <a:pt x="1133475" y="923494"/>
                  <a:pt x="1133475" y="933019"/>
                </a:cubicBezTo>
                <a:cubicBezTo>
                  <a:pt x="1143000" y="1180669"/>
                  <a:pt x="1504950" y="1180669"/>
                  <a:pt x="1504950" y="933019"/>
                </a:cubicBezTo>
                <a:cubicBezTo>
                  <a:pt x="1504950" y="913969"/>
                  <a:pt x="1533525" y="904444"/>
                  <a:pt x="1552575" y="913969"/>
                </a:cubicBezTo>
                <a:cubicBezTo>
                  <a:pt x="1666875" y="1037794"/>
                  <a:pt x="1857375" y="961594"/>
                  <a:pt x="1876425" y="799669"/>
                </a:cubicBezTo>
                <a:cubicBezTo>
                  <a:pt x="1876425" y="780619"/>
                  <a:pt x="1895475" y="771094"/>
                  <a:pt x="1905000" y="780619"/>
                </a:cubicBezTo>
                <a:cubicBezTo>
                  <a:pt x="2028825" y="847294"/>
                  <a:pt x="2190750" y="761569"/>
                  <a:pt x="2190750" y="618694"/>
                </a:cubicBezTo>
                <a:cubicBezTo>
                  <a:pt x="2190750" y="447244"/>
                  <a:pt x="1981200" y="361519"/>
                  <a:pt x="1866900" y="485344"/>
                </a:cubicBezTo>
                <a:cubicBezTo>
                  <a:pt x="1847850" y="504394"/>
                  <a:pt x="1819275" y="494869"/>
                  <a:pt x="1819275" y="466294"/>
                </a:cubicBezTo>
                <a:cubicBezTo>
                  <a:pt x="1819275" y="313894"/>
                  <a:pt x="1657350" y="228169"/>
                  <a:pt x="1533525" y="304369"/>
                </a:cubicBezTo>
                <a:cubicBezTo>
                  <a:pt x="1514475" y="313894"/>
                  <a:pt x="1495425" y="304369"/>
                  <a:pt x="1495425" y="285319"/>
                </a:cubicBezTo>
                <a:cubicBezTo>
                  <a:pt x="1495425" y="28144"/>
                  <a:pt x="1257300" y="-48056"/>
                  <a:pt x="1085850" y="28144"/>
                </a:cubicBezTo>
                <a:cubicBezTo>
                  <a:pt x="1000125" y="-431"/>
                  <a:pt x="904875" y="28144"/>
                  <a:pt x="847725" y="113869"/>
                </a:cubicBezTo>
                <a:cubicBezTo>
                  <a:pt x="838200" y="132919"/>
                  <a:pt x="819150" y="132919"/>
                  <a:pt x="809625" y="113869"/>
                </a:cubicBezTo>
                <a:cubicBezTo>
                  <a:pt x="723900" y="-19481"/>
                  <a:pt x="523875" y="-19481"/>
                  <a:pt x="447675" y="123394"/>
                </a:cubicBezTo>
                <a:cubicBezTo>
                  <a:pt x="447675" y="132919"/>
                  <a:pt x="428625" y="142444"/>
                  <a:pt x="419100" y="132919"/>
                </a:cubicBezTo>
                <a:cubicBezTo>
                  <a:pt x="219075" y="56719"/>
                  <a:pt x="0" y="209119"/>
                  <a:pt x="0" y="428194"/>
                </a:cubicBezTo>
                <a:cubicBezTo>
                  <a:pt x="0" y="666319"/>
                  <a:pt x="247650" y="809194"/>
                  <a:pt x="457200" y="704419"/>
                </a:cubicBezTo>
                <a:cubicBezTo>
                  <a:pt x="466725" y="694894"/>
                  <a:pt x="476250" y="694894"/>
                  <a:pt x="485775" y="704419"/>
                </a:cubicBezTo>
                <a:cubicBezTo>
                  <a:pt x="542925" y="761569"/>
                  <a:pt x="619125" y="780619"/>
                  <a:pt x="695325" y="752044"/>
                </a:cubicBezTo>
              </a:path>
            </a:pathLst>
          </a:custGeom>
          <a:solidFill>
            <a:srgbClr val="FFFFFF">
              <a:alpha val="50196"/>
            </a:srgbClr>
          </a:solidFill>
          <a:ln w="9525">
            <a:solidFill>
              <a:srgbClr val="FFFFFF">
                <a:alpha val="0"/>
              </a:srgbClr>
            </a:solidFill>
          </a:ln>
        </p:spPr>
        <p:txBody>
          <a:bodyPr wrap="square" rtlCol="0" anchor="ctr"/>
          <a:lstStyle/>
          <a:p>
            <a:pPr marL="0" algn="ctr"/>
          </a:p>
        </p:txBody>
      </p:sp>
      <p:sp>
        <p:nvSpPr>
          <p:cNvPr id="6" name="形状5"/>
          <p:cNvSpPr txBox="1"/>
          <p:nvPr/>
        </p:nvSpPr>
        <p:spPr>
          <a:xfrm rot="0">
            <a:off x="2885536" y="4562898"/>
            <a:ext cx="557934" cy="298683"/>
          </a:xfrm>
          <a:custGeom>
            <a:avLst/>
            <a:gdLst/>
            <a:ahLst/>
            <a:cxnLst/>
            <a:rect l="l" t="t" r="r" b="b"/>
            <a:pathLst>
              <a:path w="2236707" h="1197393">
                <a:moveTo>
                  <a:pt x="1322308" y="200918"/>
                </a:moveTo>
                <a:cubicBezTo>
                  <a:pt x="1474708" y="143768"/>
                  <a:pt x="1646158" y="181868"/>
                  <a:pt x="1750933" y="315218"/>
                </a:cubicBezTo>
                <a:cubicBezTo>
                  <a:pt x="1960483" y="181868"/>
                  <a:pt x="2236708" y="334268"/>
                  <a:pt x="2236708" y="581918"/>
                </a:cubicBezTo>
                <a:cubicBezTo>
                  <a:pt x="2236708" y="848618"/>
                  <a:pt x="1931908" y="991493"/>
                  <a:pt x="1722358" y="839093"/>
                </a:cubicBezTo>
                <a:cubicBezTo>
                  <a:pt x="1598533" y="953393"/>
                  <a:pt x="1408033" y="972443"/>
                  <a:pt x="1265158" y="877193"/>
                </a:cubicBezTo>
                <a:cubicBezTo>
                  <a:pt x="1103233" y="1029593"/>
                  <a:pt x="884158" y="1058168"/>
                  <a:pt x="693658" y="972443"/>
                </a:cubicBezTo>
                <a:cubicBezTo>
                  <a:pt x="598408" y="1210568"/>
                  <a:pt x="284083" y="1277243"/>
                  <a:pt x="103108" y="1086743"/>
                </a:cubicBezTo>
                <a:cubicBezTo>
                  <a:pt x="-1667" y="981968"/>
                  <a:pt x="-30242" y="810518"/>
                  <a:pt x="36433" y="677168"/>
                </a:cubicBezTo>
                <a:cubicBezTo>
                  <a:pt x="-106442" y="400943"/>
                  <a:pt x="198358" y="105668"/>
                  <a:pt x="474583" y="258068"/>
                </a:cubicBezTo>
                <a:cubicBezTo>
                  <a:pt x="655558" y="-65782"/>
                  <a:pt x="1103233" y="-84832"/>
                  <a:pt x="1322308" y="200918"/>
                </a:cubicBezTo>
              </a:path>
            </a:pathLst>
          </a:custGeom>
          <a:solidFill>
            <a:srgbClr val="FFFFFF">
              <a:alpha val="50196"/>
            </a:srgbClr>
          </a:solidFill>
          <a:ln w="9525">
            <a:solidFill>
              <a:srgbClr val="FFFFFF">
                <a:alpha val="0"/>
              </a:srgbClr>
            </a:solidFill>
          </a:ln>
        </p:spPr>
        <p:txBody>
          <a:bodyPr wrap="square" rtlCol="0" anchor="ctr"/>
          <a:lstStyle/>
          <a:p>
            <a:pPr marL="0" algn="ctr"/>
          </a:p>
        </p:txBody>
      </p:sp>
      <p:sp>
        <p:nvSpPr>
          <p:cNvPr id="7" name="形状6"/>
          <p:cNvSpPr txBox="1"/>
          <p:nvPr/>
        </p:nvSpPr>
        <p:spPr>
          <a:xfrm rot="0">
            <a:off x="922666" y="2451718"/>
            <a:ext cx="489753" cy="242815"/>
          </a:xfrm>
          <a:custGeom>
            <a:avLst/>
            <a:gdLst/>
            <a:ahLst/>
            <a:cxnLst/>
            <a:rect l="l" t="t" r="r" b="b"/>
            <a:pathLst>
              <a:path w="952509" h="581263">
                <a:moveTo>
                  <a:pt x="911847" y="217189"/>
                </a:moveTo>
                <a:cubicBezTo>
                  <a:pt x="906628" y="217189"/>
                  <a:pt x="901646" y="218180"/>
                  <a:pt x="897055" y="219970"/>
                </a:cubicBezTo>
                <a:cubicBezTo>
                  <a:pt x="883444" y="197549"/>
                  <a:pt x="860327" y="181547"/>
                  <a:pt x="833295" y="177527"/>
                </a:cubicBezTo>
                <a:cubicBezTo>
                  <a:pt x="825760" y="106556"/>
                  <a:pt x="765705" y="51245"/>
                  <a:pt x="692725" y="51245"/>
                </a:cubicBezTo>
                <a:cubicBezTo>
                  <a:pt x="649148" y="51245"/>
                  <a:pt x="610181" y="70961"/>
                  <a:pt x="584244" y="101965"/>
                </a:cubicBezTo>
                <a:cubicBezTo>
                  <a:pt x="558908" y="63941"/>
                  <a:pt x="515645" y="38881"/>
                  <a:pt x="466525" y="38881"/>
                </a:cubicBezTo>
                <a:cubicBezTo>
                  <a:pt x="453247" y="38881"/>
                  <a:pt x="440417" y="40710"/>
                  <a:pt x="428234" y="44129"/>
                </a:cubicBezTo>
                <a:cubicBezTo>
                  <a:pt x="412528" y="17717"/>
                  <a:pt x="383696" y="0"/>
                  <a:pt x="350730" y="0"/>
                </a:cubicBezTo>
                <a:cubicBezTo>
                  <a:pt x="308810" y="0"/>
                  <a:pt x="273568" y="28632"/>
                  <a:pt x="263500" y="67399"/>
                </a:cubicBezTo>
                <a:cubicBezTo>
                  <a:pt x="240221" y="57026"/>
                  <a:pt x="214446" y="51245"/>
                  <a:pt x="187309" y="51245"/>
                </a:cubicBezTo>
                <a:cubicBezTo>
                  <a:pt x="83868" y="51245"/>
                  <a:pt x="0" y="135122"/>
                  <a:pt x="0" y="238563"/>
                </a:cubicBezTo>
                <a:cubicBezTo>
                  <a:pt x="0" y="342024"/>
                  <a:pt x="83868" y="425891"/>
                  <a:pt x="187319" y="425891"/>
                </a:cubicBezTo>
                <a:cubicBezTo>
                  <a:pt x="194815" y="425891"/>
                  <a:pt x="202206" y="425434"/>
                  <a:pt x="209474" y="424577"/>
                </a:cubicBezTo>
                <a:cubicBezTo>
                  <a:pt x="230553" y="460153"/>
                  <a:pt x="269310" y="484022"/>
                  <a:pt x="313668" y="484022"/>
                </a:cubicBezTo>
                <a:cubicBezTo>
                  <a:pt x="333299" y="484022"/>
                  <a:pt x="351825" y="479317"/>
                  <a:pt x="368227" y="471021"/>
                </a:cubicBezTo>
                <a:cubicBezTo>
                  <a:pt x="406022" y="536896"/>
                  <a:pt x="477041" y="581263"/>
                  <a:pt x="558422" y="581263"/>
                </a:cubicBezTo>
                <a:cubicBezTo>
                  <a:pt x="655549" y="581263"/>
                  <a:pt x="737902" y="518065"/>
                  <a:pt x="766639" y="430549"/>
                </a:cubicBezTo>
                <a:cubicBezTo>
                  <a:pt x="805996" y="419976"/>
                  <a:pt x="837409" y="390058"/>
                  <a:pt x="850087" y="351615"/>
                </a:cubicBezTo>
                <a:cubicBezTo>
                  <a:pt x="875290" y="342681"/>
                  <a:pt x="895331" y="322859"/>
                  <a:pt x="904561" y="297809"/>
                </a:cubicBezTo>
                <a:cubicBezTo>
                  <a:pt x="906932" y="298237"/>
                  <a:pt x="909371" y="298475"/>
                  <a:pt x="911857" y="298475"/>
                </a:cubicBezTo>
                <a:cubicBezTo>
                  <a:pt x="934307" y="298475"/>
                  <a:pt x="952510" y="280283"/>
                  <a:pt x="952510" y="257823"/>
                </a:cubicBezTo>
                <a:cubicBezTo>
                  <a:pt x="952500" y="235382"/>
                  <a:pt x="934307" y="217189"/>
                  <a:pt x="911847" y="217189"/>
                </a:cubicBezTo>
              </a:path>
            </a:pathLst>
          </a:custGeom>
          <a:solidFill>
            <a:srgbClr val="FFFFFF">
              <a:alpha val="50196"/>
            </a:srgbClr>
          </a:solidFill>
          <a:ln w="9525">
            <a:solidFill>
              <a:srgbClr val="FFFFFF">
                <a:alpha val="0"/>
              </a:srgbClr>
            </a:solidFill>
          </a:ln>
        </p:spPr>
        <p:txBody>
          <a:bodyPr wrap="square" rtlCol="0" anchor="ctr"/>
          <a:lstStyle/>
          <a:p>
            <a:pPr marL="0" algn="ctr"/>
          </a:p>
        </p:txBody>
      </p:sp>
      <p:sp>
        <p:nvSpPr>
          <p:cNvPr id="8" name="形状7"/>
          <p:cNvSpPr txBox="1"/>
          <p:nvPr/>
        </p:nvSpPr>
        <p:spPr>
          <a:xfrm rot="0">
            <a:off x="0" y="114"/>
            <a:ext cx="9144000" cy="5148263"/>
          </a:xfrm>
          <a:custGeom>
            <a:avLst/>
            <a:gdLst/>
            <a:ahLst/>
            <a:cxnLst/>
            <a:rect l="l" t="t" r="r" b="b"/>
            <a:pathLst>
              <a:path w="9144000" h="5148263">
                <a:moveTo>
                  <a:pt x="154458" y="477125"/>
                </a:moveTo>
                <a:cubicBezTo>
                  <a:pt x="108918" y="477125"/>
                  <a:pt x="72000" y="514043"/>
                  <a:pt x="72000" y="559583"/>
                </a:cubicBezTo>
                <a:lnTo>
                  <a:pt x="72000" y="4993559"/>
                </a:lnTo>
                <a:cubicBezTo>
                  <a:pt x="72000" y="5039099"/>
                  <a:pt x="108918" y="5076017"/>
                  <a:pt x="154458" y="5076017"/>
                </a:cubicBezTo>
                <a:lnTo>
                  <a:pt x="8989542" y="5076017"/>
                </a:lnTo>
                <a:cubicBezTo>
                  <a:pt x="9035082" y="5076017"/>
                  <a:pt x="9072000" y="5039099"/>
                  <a:pt x="9072000" y="4993559"/>
                </a:cubicBezTo>
                <a:lnTo>
                  <a:pt x="9072000" y="559583"/>
                </a:lnTo>
                <a:cubicBezTo>
                  <a:pt x="9072000" y="514043"/>
                  <a:pt x="9035082" y="477125"/>
                  <a:pt x="8989542" y="477125"/>
                </a:cubicBezTo>
                <a:moveTo>
                  <a:pt x="0" y="0"/>
                </a:moveTo>
                <a:lnTo>
                  <a:pt x="9144000" y="0"/>
                </a:lnTo>
                <a:lnTo>
                  <a:pt x="9144000" y="5148263"/>
                </a:lnTo>
                <a:lnTo>
                  <a:pt x="0" y="5148263"/>
                </a:lnTo>
              </a:path>
            </a:pathLst>
          </a:custGeom>
          <a:solidFill>
            <a:srgbClr val="A9D18E"/>
          </a:solidFill>
          <a:ln w="9525">
            <a:solidFill>
              <a:srgbClr val="FFFFFF">
                <a:alpha val="0"/>
              </a:srgbClr>
            </a:solidFill>
          </a:ln>
        </p:spPr>
        <p:txBody>
          <a:bodyPr wrap="square" rtlCol="0" anchor="ctr"/>
          <a:lstStyle/>
          <a:p>
            <a:pPr marL="0" algn="ctr"/>
          </a:p>
        </p:txBody>
      </p:sp>
      <p:grpSp>
        <p:nvGrpSpPr>
          <p:cNvPr id="9" name="组合1"/>
          <p:cNvGrpSpPr/>
          <p:nvPr/>
        </p:nvGrpSpPr>
        <p:grpSpPr>
          <a:xfrm>
            <a:off x="78690" y="32531"/>
            <a:ext cx="399168" cy="377901"/>
            <a:chOff x="0" y="0"/>
            <a:chExt cx="399168" cy="377901"/>
          </a:xfrm>
        </p:grpSpPr>
        <p:sp>
          <p:nvSpPr>
            <p:cNvPr id="10" name="形状8"/>
            <p:cNvSpPr txBox="1"/>
            <p:nvPr/>
          </p:nvSpPr>
          <p:spPr>
            <a:xfrm rot="0">
              <a:off x="64506" y="38011"/>
              <a:ext cx="334662" cy="334662"/>
            </a:xfrm>
            <a:prstGeom prst="ellipse"/>
            <a:solidFill>
              <a:srgbClr val="C5E0B4"/>
            </a:solidFill>
            <a:ln w="9525">
              <a:solidFill>
                <a:srgbClr val="FFFFFF">
                  <a:alpha val="0"/>
                </a:srgbClr>
              </a:solidFill>
            </a:ln>
          </p:spPr>
          <p:txBody>
            <a:bodyPr wrap="square" rtlCol="0" anchor="ctr"/>
            <a:lstStyle/>
            <a:p>
              <a:pPr marL="0" algn="ctr"/>
            </a:p>
          </p:txBody>
        </p:sp>
        <p:pic>
          <p:nvPicPr>
            <p:cNvPr id="11" name="图片2">
              <a:extLst>
                <a:ext uri="{FF2B5EF4-FFF2-40B4-BE49-F238E27FC236}">
                  <a16:creationId xmlns:a16="http://schemas.microsoft.com/office/drawing/2014/main" id="{69ED34C6-1862-8A8A-03F9-2D1EFC8C321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0">
              <a:off x="0" y="0"/>
              <a:ext cx="363707" cy="377901"/>
            </a:xfrm>
            <a:prstGeom prst="rect">
              <a:avLst/>
            </a:prstGeom>
            <a:ln w="9525">
              <a:solidFill>
                <a:srgbClr val="FFFFFF">
                  <a:alpha val="0"/>
                </a:srgbClr>
              </a:solidFill>
              <a:prstDash val="solid"/>
            </a:ln>
          </p:spPr>
        </p:pic>
      </p:grpSp>
      <p:sp>
        <p:nvSpPr>
          <p:cNvPr id="12" name="文本1"/>
          <p:cNvSpPr txBox="1"/>
          <p:nvPr/>
        </p:nvSpPr>
        <p:spPr>
          <a:xfrm rot="0">
            <a:off x="270147" y="-51023"/>
            <a:ext cx="1973256" cy="670631"/>
          </a:xfrm>
          <a:prstGeom prst="rect">
            <a:avLst/>
          </a:prstGeom>
          <a:noFill/>
        </p:spPr>
        <p:txBody>
          <a:bodyPr wrap="square" rtlCol="0" anchor="t"/>
          <a:lstStyle/>
          <a:p>
            <a:pPr marL="0" algn="ctr"/>
            <a:r>
              <a:rPr lang="zh-CN" altLang="en-US" sz="2800" b="1" i="0" dirty="0">
                <a:solidFill>
                  <a:srgbClr val="548235"/>
                </a:solidFill>
                <a:latin typeface="黑体"/>
                <a:ea typeface="黑体"/>
              </a:rPr>
              <a:t>新知探究</a:t>
            </a:r>
          </a:p>
        </p:txBody>
      </p:sp>
      <p:grpSp>
        <p:nvGrpSpPr>
          <p:cNvPr id="13" name="组合2"/>
          <p:cNvGrpSpPr/>
          <p:nvPr/>
        </p:nvGrpSpPr>
        <p:grpSpPr>
          <a:xfrm>
            <a:off x="804545" y="652780"/>
            <a:ext cx="7376795" cy="712470"/>
            <a:chOff x="0" y="0"/>
            <a:chExt cx="7376795" cy="712470"/>
          </a:xfrm>
        </p:grpSpPr>
        <p:sp>
          <p:nvSpPr>
            <p:cNvPr id="14" name="文本2"/>
            <p:cNvSpPr txBox="1"/>
            <p:nvPr/>
          </p:nvSpPr>
          <p:spPr>
            <a:xfrm rot="0">
              <a:off x="298450" y="0"/>
              <a:ext cx="7078345" cy="712470"/>
            </a:xfrm>
            <a:prstGeom prst="rect">
              <a:avLst/>
            </a:prstGeom>
            <a:noFill/>
          </p:spPr>
          <p:txBody>
            <a:bodyPr wrap="square" rtlCol="0" anchor="t"/>
            <a:lstStyle/>
            <a:p>
              <a:pPr marL="0" algn="l"/>
              <a:r>
                <a:rPr lang="zh-CN" altLang="en-US" sz="2800" b="1" i="0" dirty="0">
                  <a:solidFill>
                    <a:srgbClr val="000000"/>
                  </a:solidFill>
                  <a:latin typeface="楷体"/>
                  <a:ea typeface="楷体"/>
                </a:rPr>
                <a:t>比一比，谁的  多？</a:t>
              </a:r>
            </a:p>
          </p:txBody>
        </p:sp>
        <p:sp>
          <p:nvSpPr>
            <p:cNvPr id="15" name="形状9"/>
            <p:cNvSpPr txBox="1"/>
            <p:nvPr/>
          </p:nvSpPr>
          <p:spPr>
            <a:xfrm rot="0">
              <a:off x="0" y="200660"/>
              <a:ext cx="302260" cy="295275"/>
            </a:xfrm>
            <a:prstGeom prst="ellipse"/>
            <a:ln w="9525">
              <a:solidFill>
                <a:srgbClr val="FFFFFF">
                  <a:alpha val="0"/>
                </a:srgbClr>
              </a:solidFill>
            </a:ln>
          </p:spPr>
          <p:txBody>
            <a:bodyPr wrap="square" rtlCol="0" anchor="ctr"/>
            <a:lstStyle/>
            <a:p>
              <a:pPr marL="0" algn="ctr"/>
            </a:p>
          </p:txBody>
        </p:sp>
      </p:grpSp>
      <p:pic>
        <p:nvPicPr>
          <p:cNvPr id="16" name="图片1">
            <a:extLst>
              <a:ext uri="{FF2B5EF4-FFF2-40B4-BE49-F238E27FC236}">
                <a16:creationId xmlns:a16="http://schemas.microsoft.com/office/drawing/2014/main" id="{69ED34C6-1862-8A8A-03F9-2D1EFC8C321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360000">
            <a:off x="3367449" y="917703"/>
            <a:ext cx="311150" cy="258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0519474"/>
      </p:ext>
    </p:extLst>
  </p:cSld>
  <p:clrMapOvr>
    <a:masterClrMapping/>
  </p:clrMapOvr>
</p:sld>
</file>

<file path=ppt/slides/slide5.xml><?xml version="1.0" encoding="utf-8"?>
<p:sld xmlns:a16="http://schemas.microsoft.com/office/drawing/2014/main"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形状1"/>
          <p:cNvSpPr txBox="1"/>
          <p:nvPr/>
        </p:nvSpPr>
        <p:spPr>
          <a:xfrm rot="0">
            <a:off x="0" y="114"/>
            <a:ext cx="9144000" cy="5148263"/>
          </a:xfrm>
          <a:prstGeom prst="rect"/>
          <a:solidFill>
            <a:srgbClr val="E2F0D9"/>
          </a:solidFill>
          <a:ln w="9525">
            <a:solidFill>
              <a:srgbClr val="FFFFFF">
                <a:alpha val="0"/>
              </a:srgbClr>
            </a:solidFill>
          </a:ln>
        </p:spPr>
        <p:txBody>
          <a:bodyPr wrap="square" rtlCol="0" anchor="ctr"/>
          <a:lstStyle/>
          <a:p>
            <a:pPr marL="0" algn="ctr"/>
          </a:p>
        </p:txBody>
      </p:sp>
      <p:sp>
        <p:nvSpPr>
          <p:cNvPr id="3" name="形状2"/>
          <p:cNvSpPr txBox="1"/>
          <p:nvPr/>
        </p:nvSpPr>
        <p:spPr>
          <a:xfrm rot="10800000">
            <a:off x="6497563" y="259445"/>
            <a:ext cx="1283556" cy="687136"/>
          </a:xfrm>
          <a:custGeom>
            <a:avLst/>
            <a:gdLst/>
            <a:ahLst/>
            <a:cxnLst/>
            <a:rect l="l" t="t" r="r" b="b"/>
            <a:pathLst>
              <a:path w="2236707" h="1197393">
                <a:moveTo>
                  <a:pt x="1322308" y="200918"/>
                </a:moveTo>
                <a:cubicBezTo>
                  <a:pt x="1474708" y="143768"/>
                  <a:pt x="1646158" y="181868"/>
                  <a:pt x="1750933" y="315218"/>
                </a:cubicBezTo>
                <a:cubicBezTo>
                  <a:pt x="1960483" y="181868"/>
                  <a:pt x="2236708" y="334268"/>
                  <a:pt x="2236708" y="581918"/>
                </a:cubicBezTo>
                <a:cubicBezTo>
                  <a:pt x="2236708" y="848618"/>
                  <a:pt x="1931908" y="991493"/>
                  <a:pt x="1722358" y="839093"/>
                </a:cubicBezTo>
                <a:cubicBezTo>
                  <a:pt x="1598533" y="953393"/>
                  <a:pt x="1408033" y="972443"/>
                  <a:pt x="1265158" y="877193"/>
                </a:cubicBezTo>
                <a:cubicBezTo>
                  <a:pt x="1103233" y="1029593"/>
                  <a:pt x="884158" y="1058168"/>
                  <a:pt x="693658" y="972443"/>
                </a:cubicBezTo>
                <a:cubicBezTo>
                  <a:pt x="598408" y="1210568"/>
                  <a:pt x="284083" y="1277243"/>
                  <a:pt x="103108" y="1086743"/>
                </a:cubicBezTo>
                <a:cubicBezTo>
                  <a:pt x="-1667" y="981968"/>
                  <a:pt x="-30242" y="810518"/>
                  <a:pt x="36433" y="677168"/>
                </a:cubicBezTo>
                <a:cubicBezTo>
                  <a:pt x="-106442" y="400943"/>
                  <a:pt x="198358" y="105668"/>
                  <a:pt x="474583" y="258068"/>
                </a:cubicBezTo>
                <a:cubicBezTo>
                  <a:pt x="655558" y="-65782"/>
                  <a:pt x="1103233" y="-84832"/>
                  <a:pt x="1322308" y="200918"/>
                </a:cubicBezTo>
              </a:path>
            </a:pathLst>
          </a:custGeom>
          <a:solidFill>
            <a:srgbClr val="FFFFFF">
              <a:alpha val="50196"/>
            </a:srgbClr>
          </a:solidFill>
          <a:ln w="9525">
            <a:solidFill>
              <a:srgbClr val="FFFFFF">
                <a:alpha val="0"/>
              </a:srgbClr>
            </a:solidFill>
          </a:ln>
        </p:spPr>
        <p:txBody>
          <a:bodyPr wrap="square" rtlCol="0" anchor="ctr"/>
          <a:lstStyle/>
          <a:p>
            <a:pPr marL="0" algn="ctr"/>
          </a:p>
        </p:txBody>
      </p:sp>
      <p:sp>
        <p:nvSpPr>
          <p:cNvPr id="4" name="形状3"/>
          <p:cNvSpPr txBox="1"/>
          <p:nvPr/>
        </p:nvSpPr>
        <p:spPr>
          <a:xfrm rot="10800000" flipH="1">
            <a:off x="1" y="3443637"/>
            <a:ext cx="1063321" cy="712821"/>
          </a:xfrm>
          <a:custGeom>
            <a:avLst/>
            <a:gdLst/>
            <a:ahLst/>
            <a:cxnLst/>
            <a:rect l="l" t="t" r="r" b="b"/>
            <a:pathLst>
              <a:path w="1063321" h="712821">
                <a:moveTo>
                  <a:pt x="510292" y="712821"/>
                </a:moveTo>
                <a:cubicBezTo>
                  <a:pt x="568705" y="712821"/>
                  <a:pt x="626360" y="673374"/>
                  <a:pt x="626360" y="594478"/>
                </a:cubicBezTo>
                <a:cubicBezTo>
                  <a:pt x="626360" y="582340"/>
                  <a:pt x="644567" y="576271"/>
                  <a:pt x="656704" y="582340"/>
                </a:cubicBezTo>
                <a:cubicBezTo>
                  <a:pt x="729531" y="661236"/>
                  <a:pt x="850909" y="612685"/>
                  <a:pt x="863047" y="509513"/>
                </a:cubicBezTo>
                <a:cubicBezTo>
                  <a:pt x="863047" y="497375"/>
                  <a:pt x="875185" y="491307"/>
                  <a:pt x="881254" y="497375"/>
                </a:cubicBezTo>
                <a:cubicBezTo>
                  <a:pt x="960150" y="539858"/>
                  <a:pt x="1063321" y="485238"/>
                  <a:pt x="1063321" y="394204"/>
                </a:cubicBezTo>
                <a:cubicBezTo>
                  <a:pt x="1063321" y="284964"/>
                  <a:pt x="929805" y="230344"/>
                  <a:pt x="856978" y="309240"/>
                </a:cubicBezTo>
                <a:cubicBezTo>
                  <a:pt x="844841" y="321377"/>
                  <a:pt x="826634" y="315308"/>
                  <a:pt x="826634" y="297102"/>
                </a:cubicBezTo>
                <a:cubicBezTo>
                  <a:pt x="826634" y="199999"/>
                  <a:pt x="723462" y="145379"/>
                  <a:pt x="644567" y="193930"/>
                </a:cubicBezTo>
                <a:cubicBezTo>
                  <a:pt x="632429" y="199999"/>
                  <a:pt x="620291" y="193930"/>
                  <a:pt x="620291" y="181793"/>
                </a:cubicBezTo>
                <a:cubicBezTo>
                  <a:pt x="620291" y="17932"/>
                  <a:pt x="468568" y="-30619"/>
                  <a:pt x="359328" y="17932"/>
                </a:cubicBezTo>
                <a:cubicBezTo>
                  <a:pt x="304708" y="-275"/>
                  <a:pt x="244019" y="17932"/>
                  <a:pt x="207606" y="72552"/>
                </a:cubicBezTo>
                <a:cubicBezTo>
                  <a:pt x="201537" y="84690"/>
                  <a:pt x="189399" y="84690"/>
                  <a:pt x="183330" y="72552"/>
                </a:cubicBezTo>
                <a:cubicBezTo>
                  <a:pt x="142365" y="8829"/>
                  <a:pt x="60435" y="-7102"/>
                  <a:pt x="1547" y="27320"/>
                </a:cubicBezTo>
                <a:lnTo>
                  <a:pt x="0" y="28537"/>
                </a:lnTo>
                <a:lnTo>
                  <a:pt x="0" y="466566"/>
                </a:lnTo>
                <a:lnTo>
                  <a:pt x="6383" y="471488"/>
                </a:lnTo>
                <a:cubicBezTo>
                  <a:pt x="37676" y="489410"/>
                  <a:pt x="74090" y="492824"/>
                  <a:pt x="110503" y="479169"/>
                </a:cubicBezTo>
                <a:cubicBezTo>
                  <a:pt x="140848" y="576271"/>
                  <a:pt x="244019" y="655167"/>
                  <a:pt x="365397" y="582340"/>
                </a:cubicBezTo>
                <a:cubicBezTo>
                  <a:pt x="377535" y="576271"/>
                  <a:pt x="389673" y="588409"/>
                  <a:pt x="389673" y="594478"/>
                </a:cubicBezTo>
                <a:cubicBezTo>
                  <a:pt x="392707" y="673374"/>
                  <a:pt x="451879" y="712821"/>
                  <a:pt x="510292" y="712821"/>
                </a:cubicBezTo>
              </a:path>
            </a:pathLst>
          </a:custGeom>
          <a:solidFill>
            <a:srgbClr val="FFFFFF">
              <a:alpha val="50196"/>
            </a:srgbClr>
          </a:solidFill>
          <a:ln w="9525">
            <a:solidFill>
              <a:srgbClr val="FFFFFF">
                <a:alpha val="0"/>
              </a:srgbClr>
            </a:solidFill>
          </a:ln>
        </p:spPr>
        <p:txBody>
          <a:bodyPr wrap="square" rtlCol="0" anchor="ctr"/>
          <a:lstStyle/>
          <a:p>
            <a:pPr marL="0" algn="ctr"/>
          </a:p>
        </p:txBody>
      </p:sp>
      <p:sp>
        <p:nvSpPr>
          <p:cNvPr id="5" name="形状4"/>
          <p:cNvSpPr txBox="1"/>
          <p:nvPr/>
        </p:nvSpPr>
        <p:spPr>
          <a:xfrm rot="0">
            <a:off x="8245802" y="4665417"/>
            <a:ext cx="945287" cy="482732"/>
          </a:xfrm>
          <a:custGeom>
            <a:avLst/>
            <a:gdLst/>
            <a:ahLst/>
            <a:cxnLst/>
            <a:rect l="l" t="t" r="r" b="b"/>
            <a:pathLst>
              <a:path w="2190750" h="1118756">
                <a:moveTo>
                  <a:pt x="695325" y="752044"/>
                </a:moveTo>
                <a:cubicBezTo>
                  <a:pt x="742950" y="904444"/>
                  <a:pt x="904875" y="1028269"/>
                  <a:pt x="1095375" y="913969"/>
                </a:cubicBezTo>
                <a:cubicBezTo>
                  <a:pt x="1114425" y="904444"/>
                  <a:pt x="1133475" y="923494"/>
                  <a:pt x="1133475" y="933019"/>
                </a:cubicBezTo>
                <a:cubicBezTo>
                  <a:pt x="1143000" y="1180669"/>
                  <a:pt x="1504950" y="1180669"/>
                  <a:pt x="1504950" y="933019"/>
                </a:cubicBezTo>
                <a:cubicBezTo>
                  <a:pt x="1504950" y="913969"/>
                  <a:pt x="1533525" y="904444"/>
                  <a:pt x="1552575" y="913969"/>
                </a:cubicBezTo>
                <a:cubicBezTo>
                  <a:pt x="1666875" y="1037794"/>
                  <a:pt x="1857375" y="961594"/>
                  <a:pt x="1876425" y="799669"/>
                </a:cubicBezTo>
                <a:cubicBezTo>
                  <a:pt x="1876425" y="780619"/>
                  <a:pt x="1895475" y="771094"/>
                  <a:pt x="1905000" y="780619"/>
                </a:cubicBezTo>
                <a:cubicBezTo>
                  <a:pt x="2028825" y="847294"/>
                  <a:pt x="2190750" y="761569"/>
                  <a:pt x="2190750" y="618694"/>
                </a:cubicBezTo>
                <a:cubicBezTo>
                  <a:pt x="2190750" y="447244"/>
                  <a:pt x="1981200" y="361519"/>
                  <a:pt x="1866900" y="485344"/>
                </a:cubicBezTo>
                <a:cubicBezTo>
                  <a:pt x="1847850" y="504394"/>
                  <a:pt x="1819275" y="494869"/>
                  <a:pt x="1819275" y="466294"/>
                </a:cubicBezTo>
                <a:cubicBezTo>
                  <a:pt x="1819275" y="313894"/>
                  <a:pt x="1657350" y="228169"/>
                  <a:pt x="1533525" y="304369"/>
                </a:cubicBezTo>
                <a:cubicBezTo>
                  <a:pt x="1514475" y="313894"/>
                  <a:pt x="1495425" y="304369"/>
                  <a:pt x="1495425" y="285319"/>
                </a:cubicBezTo>
                <a:cubicBezTo>
                  <a:pt x="1495425" y="28144"/>
                  <a:pt x="1257300" y="-48056"/>
                  <a:pt x="1085850" y="28144"/>
                </a:cubicBezTo>
                <a:cubicBezTo>
                  <a:pt x="1000125" y="-431"/>
                  <a:pt x="904875" y="28144"/>
                  <a:pt x="847725" y="113869"/>
                </a:cubicBezTo>
                <a:cubicBezTo>
                  <a:pt x="838200" y="132919"/>
                  <a:pt x="819150" y="132919"/>
                  <a:pt x="809625" y="113869"/>
                </a:cubicBezTo>
                <a:cubicBezTo>
                  <a:pt x="723900" y="-19481"/>
                  <a:pt x="523875" y="-19481"/>
                  <a:pt x="447675" y="123394"/>
                </a:cubicBezTo>
                <a:cubicBezTo>
                  <a:pt x="447675" y="132919"/>
                  <a:pt x="428625" y="142444"/>
                  <a:pt x="419100" y="132919"/>
                </a:cubicBezTo>
                <a:cubicBezTo>
                  <a:pt x="219075" y="56719"/>
                  <a:pt x="0" y="209119"/>
                  <a:pt x="0" y="428194"/>
                </a:cubicBezTo>
                <a:cubicBezTo>
                  <a:pt x="0" y="666319"/>
                  <a:pt x="247650" y="809194"/>
                  <a:pt x="457200" y="704419"/>
                </a:cubicBezTo>
                <a:cubicBezTo>
                  <a:pt x="466725" y="694894"/>
                  <a:pt x="476250" y="694894"/>
                  <a:pt x="485775" y="704419"/>
                </a:cubicBezTo>
                <a:cubicBezTo>
                  <a:pt x="542925" y="761569"/>
                  <a:pt x="619125" y="780619"/>
                  <a:pt x="695325" y="752044"/>
                </a:cubicBezTo>
              </a:path>
            </a:pathLst>
          </a:custGeom>
          <a:solidFill>
            <a:srgbClr val="FFFFFF">
              <a:alpha val="50196"/>
            </a:srgbClr>
          </a:solidFill>
          <a:ln w="9525">
            <a:solidFill>
              <a:srgbClr val="FFFFFF">
                <a:alpha val="0"/>
              </a:srgbClr>
            </a:solidFill>
          </a:ln>
        </p:spPr>
        <p:txBody>
          <a:bodyPr wrap="square" rtlCol="0" anchor="ctr"/>
          <a:lstStyle/>
          <a:p>
            <a:pPr marL="0" algn="ctr"/>
          </a:p>
        </p:txBody>
      </p:sp>
      <p:sp>
        <p:nvSpPr>
          <p:cNvPr id="6" name="形状5"/>
          <p:cNvSpPr txBox="1"/>
          <p:nvPr/>
        </p:nvSpPr>
        <p:spPr>
          <a:xfrm rot="0">
            <a:off x="2885536" y="4562898"/>
            <a:ext cx="557934" cy="298683"/>
          </a:xfrm>
          <a:custGeom>
            <a:avLst/>
            <a:gdLst/>
            <a:ahLst/>
            <a:cxnLst/>
            <a:rect l="l" t="t" r="r" b="b"/>
            <a:pathLst>
              <a:path w="2236707" h="1197393">
                <a:moveTo>
                  <a:pt x="1322308" y="200918"/>
                </a:moveTo>
                <a:cubicBezTo>
                  <a:pt x="1474708" y="143768"/>
                  <a:pt x="1646158" y="181868"/>
                  <a:pt x="1750933" y="315218"/>
                </a:cubicBezTo>
                <a:cubicBezTo>
                  <a:pt x="1960483" y="181868"/>
                  <a:pt x="2236708" y="334268"/>
                  <a:pt x="2236708" y="581918"/>
                </a:cubicBezTo>
                <a:cubicBezTo>
                  <a:pt x="2236708" y="848618"/>
                  <a:pt x="1931908" y="991493"/>
                  <a:pt x="1722358" y="839093"/>
                </a:cubicBezTo>
                <a:cubicBezTo>
                  <a:pt x="1598533" y="953393"/>
                  <a:pt x="1408033" y="972443"/>
                  <a:pt x="1265158" y="877193"/>
                </a:cubicBezTo>
                <a:cubicBezTo>
                  <a:pt x="1103233" y="1029593"/>
                  <a:pt x="884158" y="1058168"/>
                  <a:pt x="693658" y="972443"/>
                </a:cubicBezTo>
                <a:cubicBezTo>
                  <a:pt x="598408" y="1210568"/>
                  <a:pt x="284083" y="1277243"/>
                  <a:pt x="103108" y="1086743"/>
                </a:cubicBezTo>
                <a:cubicBezTo>
                  <a:pt x="-1667" y="981968"/>
                  <a:pt x="-30242" y="810518"/>
                  <a:pt x="36433" y="677168"/>
                </a:cubicBezTo>
                <a:cubicBezTo>
                  <a:pt x="-106442" y="400943"/>
                  <a:pt x="198358" y="105668"/>
                  <a:pt x="474583" y="258068"/>
                </a:cubicBezTo>
                <a:cubicBezTo>
                  <a:pt x="655558" y="-65782"/>
                  <a:pt x="1103233" y="-84832"/>
                  <a:pt x="1322308" y="200918"/>
                </a:cubicBezTo>
              </a:path>
            </a:pathLst>
          </a:custGeom>
          <a:solidFill>
            <a:srgbClr val="FFFFFF">
              <a:alpha val="50196"/>
            </a:srgbClr>
          </a:solidFill>
          <a:ln w="9525">
            <a:solidFill>
              <a:srgbClr val="FFFFFF">
                <a:alpha val="0"/>
              </a:srgbClr>
            </a:solidFill>
          </a:ln>
        </p:spPr>
        <p:txBody>
          <a:bodyPr wrap="square" rtlCol="0" anchor="ctr"/>
          <a:lstStyle/>
          <a:p>
            <a:pPr marL="0" algn="ctr"/>
          </a:p>
        </p:txBody>
      </p:sp>
      <p:sp>
        <p:nvSpPr>
          <p:cNvPr id="7" name="形状6"/>
          <p:cNvSpPr txBox="1"/>
          <p:nvPr/>
        </p:nvSpPr>
        <p:spPr>
          <a:xfrm rot="0">
            <a:off x="922666" y="2451718"/>
            <a:ext cx="489753" cy="242815"/>
          </a:xfrm>
          <a:custGeom>
            <a:avLst/>
            <a:gdLst/>
            <a:ahLst/>
            <a:cxnLst/>
            <a:rect l="l" t="t" r="r" b="b"/>
            <a:pathLst>
              <a:path w="952509" h="581263">
                <a:moveTo>
                  <a:pt x="911847" y="217189"/>
                </a:moveTo>
                <a:cubicBezTo>
                  <a:pt x="906628" y="217189"/>
                  <a:pt x="901646" y="218180"/>
                  <a:pt x="897055" y="219970"/>
                </a:cubicBezTo>
                <a:cubicBezTo>
                  <a:pt x="883444" y="197549"/>
                  <a:pt x="860327" y="181547"/>
                  <a:pt x="833295" y="177527"/>
                </a:cubicBezTo>
                <a:cubicBezTo>
                  <a:pt x="825760" y="106556"/>
                  <a:pt x="765705" y="51245"/>
                  <a:pt x="692725" y="51245"/>
                </a:cubicBezTo>
                <a:cubicBezTo>
                  <a:pt x="649148" y="51245"/>
                  <a:pt x="610181" y="70961"/>
                  <a:pt x="584244" y="101965"/>
                </a:cubicBezTo>
                <a:cubicBezTo>
                  <a:pt x="558908" y="63941"/>
                  <a:pt x="515645" y="38881"/>
                  <a:pt x="466525" y="38881"/>
                </a:cubicBezTo>
                <a:cubicBezTo>
                  <a:pt x="453247" y="38881"/>
                  <a:pt x="440417" y="40710"/>
                  <a:pt x="428234" y="44129"/>
                </a:cubicBezTo>
                <a:cubicBezTo>
                  <a:pt x="412528" y="17717"/>
                  <a:pt x="383696" y="0"/>
                  <a:pt x="350730" y="0"/>
                </a:cubicBezTo>
                <a:cubicBezTo>
                  <a:pt x="308810" y="0"/>
                  <a:pt x="273568" y="28632"/>
                  <a:pt x="263500" y="67399"/>
                </a:cubicBezTo>
                <a:cubicBezTo>
                  <a:pt x="240221" y="57026"/>
                  <a:pt x="214446" y="51245"/>
                  <a:pt x="187309" y="51245"/>
                </a:cubicBezTo>
                <a:cubicBezTo>
                  <a:pt x="83868" y="51245"/>
                  <a:pt x="0" y="135122"/>
                  <a:pt x="0" y="238563"/>
                </a:cubicBezTo>
                <a:cubicBezTo>
                  <a:pt x="0" y="342024"/>
                  <a:pt x="83868" y="425891"/>
                  <a:pt x="187319" y="425891"/>
                </a:cubicBezTo>
                <a:cubicBezTo>
                  <a:pt x="194815" y="425891"/>
                  <a:pt x="202206" y="425434"/>
                  <a:pt x="209474" y="424577"/>
                </a:cubicBezTo>
                <a:cubicBezTo>
                  <a:pt x="230553" y="460153"/>
                  <a:pt x="269310" y="484022"/>
                  <a:pt x="313668" y="484022"/>
                </a:cubicBezTo>
                <a:cubicBezTo>
                  <a:pt x="333299" y="484022"/>
                  <a:pt x="351825" y="479317"/>
                  <a:pt x="368227" y="471021"/>
                </a:cubicBezTo>
                <a:cubicBezTo>
                  <a:pt x="406022" y="536896"/>
                  <a:pt x="477041" y="581263"/>
                  <a:pt x="558422" y="581263"/>
                </a:cubicBezTo>
                <a:cubicBezTo>
                  <a:pt x="655549" y="581263"/>
                  <a:pt x="737902" y="518065"/>
                  <a:pt x="766639" y="430549"/>
                </a:cubicBezTo>
                <a:cubicBezTo>
                  <a:pt x="805996" y="419976"/>
                  <a:pt x="837409" y="390058"/>
                  <a:pt x="850087" y="351615"/>
                </a:cubicBezTo>
                <a:cubicBezTo>
                  <a:pt x="875290" y="342681"/>
                  <a:pt x="895331" y="322859"/>
                  <a:pt x="904561" y="297809"/>
                </a:cubicBezTo>
                <a:cubicBezTo>
                  <a:pt x="906932" y="298237"/>
                  <a:pt x="909371" y="298475"/>
                  <a:pt x="911857" y="298475"/>
                </a:cubicBezTo>
                <a:cubicBezTo>
                  <a:pt x="934307" y="298475"/>
                  <a:pt x="952510" y="280283"/>
                  <a:pt x="952510" y="257823"/>
                </a:cubicBezTo>
                <a:cubicBezTo>
                  <a:pt x="952500" y="235382"/>
                  <a:pt x="934307" y="217189"/>
                  <a:pt x="911847" y="217189"/>
                </a:cubicBezTo>
              </a:path>
            </a:pathLst>
          </a:custGeom>
          <a:solidFill>
            <a:srgbClr val="FFFFFF">
              <a:alpha val="50196"/>
            </a:srgbClr>
          </a:solidFill>
          <a:ln w="9525">
            <a:solidFill>
              <a:srgbClr val="FFFFFF">
                <a:alpha val="0"/>
              </a:srgbClr>
            </a:solidFill>
          </a:ln>
        </p:spPr>
        <p:txBody>
          <a:bodyPr wrap="square" rtlCol="0" anchor="ctr"/>
          <a:lstStyle/>
          <a:p>
            <a:pPr marL="0" algn="ctr"/>
          </a:p>
        </p:txBody>
      </p:sp>
      <p:sp>
        <p:nvSpPr>
          <p:cNvPr id="8" name="形状7"/>
          <p:cNvSpPr txBox="1"/>
          <p:nvPr/>
        </p:nvSpPr>
        <p:spPr>
          <a:xfrm rot="0">
            <a:off x="0" y="0"/>
            <a:ext cx="9143999" cy="5148263"/>
          </a:xfrm>
          <a:custGeom>
            <a:avLst/>
            <a:gdLst/>
            <a:ahLst/>
            <a:cxnLst/>
            <a:rect l="l" t="t" r="r" b="b"/>
            <a:pathLst>
              <a:path w="9143999" h="5148263">
                <a:moveTo>
                  <a:pt x="153966" y="72131"/>
                </a:moveTo>
                <a:cubicBezTo>
                  <a:pt x="108697" y="72131"/>
                  <a:pt x="72000" y="108828"/>
                  <a:pt x="72000" y="154097"/>
                </a:cubicBezTo>
                <a:lnTo>
                  <a:pt x="72000" y="4994165"/>
                </a:lnTo>
                <a:cubicBezTo>
                  <a:pt x="72000" y="5039434"/>
                  <a:pt x="108697" y="5076131"/>
                  <a:pt x="153966" y="5076131"/>
                </a:cubicBezTo>
                <a:lnTo>
                  <a:pt x="8990034" y="5076131"/>
                </a:lnTo>
                <a:cubicBezTo>
                  <a:pt x="9035303" y="5076131"/>
                  <a:pt x="9072000" y="5039434"/>
                  <a:pt x="9072000" y="4994165"/>
                </a:cubicBezTo>
                <a:lnTo>
                  <a:pt x="9072000" y="154097"/>
                </a:lnTo>
                <a:cubicBezTo>
                  <a:pt x="9072000" y="108828"/>
                  <a:pt x="9035303" y="72131"/>
                  <a:pt x="8990034" y="72131"/>
                </a:cubicBezTo>
                <a:moveTo>
                  <a:pt x="0" y="0"/>
                </a:moveTo>
                <a:lnTo>
                  <a:pt x="9143999" y="0"/>
                </a:lnTo>
                <a:lnTo>
                  <a:pt x="9143999" y="5148263"/>
                </a:lnTo>
                <a:lnTo>
                  <a:pt x="0" y="5148263"/>
                </a:lnTo>
              </a:path>
            </a:pathLst>
          </a:custGeom>
          <a:solidFill>
            <a:srgbClr val="A9D18E"/>
          </a:solidFill>
          <a:ln w="9525">
            <a:solidFill>
              <a:srgbClr val="FFFFFF">
                <a:alpha val="0"/>
              </a:srgbClr>
            </a:solidFill>
          </a:ln>
        </p:spPr>
        <p:txBody>
          <a:bodyPr wrap="square" rtlCol="0" anchor="ctr"/>
          <a:lstStyle/>
          <a:p>
            <a:pPr marL="0" algn="ctr"/>
          </a:p>
        </p:txBody>
      </p:sp>
      <p:grpSp>
        <p:nvGrpSpPr>
          <p:cNvPr id="9" name="组合1"/>
          <p:cNvGrpSpPr/>
          <p:nvPr/>
        </p:nvGrpSpPr>
        <p:grpSpPr>
          <a:xfrm>
            <a:off x="714057" y="300260"/>
            <a:ext cx="7376795" cy="712470"/>
            <a:chOff x="0" y="0"/>
            <a:chExt cx="7376795" cy="712470"/>
          </a:xfrm>
        </p:grpSpPr>
        <p:sp>
          <p:nvSpPr>
            <p:cNvPr id="10" name="文本2"/>
            <p:cNvSpPr txBox="1"/>
            <p:nvPr/>
          </p:nvSpPr>
          <p:spPr>
            <a:xfrm rot="0">
              <a:off x="298450" y="0"/>
              <a:ext cx="7078345" cy="712470"/>
            </a:xfrm>
            <a:prstGeom prst="rect">
              <a:avLst/>
            </a:prstGeom>
            <a:noFill/>
          </p:spPr>
          <p:txBody>
            <a:bodyPr wrap="square" rtlCol="0" anchor="t"/>
            <a:lstStyle/>
            <a:p>
              <a:pPr marL="0" algn="l"/>
              <a:r>
                <a:rPr lang="zh-CN" altLang="en-US" sz="2800" b="1" i="0" dirty="0">
                  <a:solidFill>
                    <a:srgbClr val="000000"/>
                  </a:solidFill>
                  <a:latin typeface="楷体"/>
                  <a:ea typeface="楷体"/>
                </a:rPr>
                <a:t>妹妹想和哥哥的  一样多？你有什么办法？</a:t>
              </a:r>
            </a:p>
          </p:txBody>
        </p:sp>
        <p:sp>
          <p:nvSpPr>
            <p:cNvPr id="11" name="形状8"/>
            <p:cNvSpPr txBox="1"/>
            <p:nvPr/>
          </p:nvSpPr>
          <p:spPr>
            <a:xfrm rot="0">
              <a:off x="0" y="200660"/>
              <a:ext cx="302260" cy="295275"/>
            </a:xfrm>
            <a:prstGeom prst="ellipse"/>
            <a:ln w="9525">
              <a:solidFill>
                <a:srgbClr val="FFFFFF">
                  <a:alpha val="0"/>
                </a:srgbClr>
              </a:solidFill>
            </a:ln>
          </p:spPr>
          <p:txBody>
            <a:bodyPr wrap="square" rtlCol="0" anchor="ctr"/>
            <a:lstStyle/>
            <a:p>
              <a:pPr marL="0" algn="ctr"/>
            </a:p>
          </p:txBody>
        </p:sp>
      </p:grpSp>
      <p:pic>
        <p:nvPicPr>
          <p:cNvPr id="12" name="图片1">
            <a:extLst>
              <a:ext uri="{FF2B5EF4-FFF2-40B4-BE49-F238E27FC236}">
                <a16:creationId xmlns:a16="http://schemas.microsoft.com/office/drawing/2014/main" id="{69ED34C6-1862-8A8A-03F9-2D1EFC8C32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360000">
            <a:off x="3620062" y="510861"/>
            <a:ext cx="311150" cy="258445"/>
          </a:xfrm>
          <a:prstGeom prst="rect">
            <a:avLst/>
          </a:prstGeom>
        </p:spPr>
      </p:pic>
      <p:grpSp>
        <p:nvGrpSpPr>
          <p:cNvPr id="13" name="组合2"/>
          <p:cNvGrpSpPr/>
          <p:nvPr/>
        </p:nvGrpSpPr>
        <p:grpSpPr>
          <a:xfrm>
            <a:off x="258445" y="871855"/>
            <a:ext cx="3588385" cy="1224915"/>
            <a:chOff x="0" y="0"/>
            <a:chExt cx="3588385" cy="1224915"/>
          </a:xfrm>
        </p:grpSpPr>
        <p:pic>
          <p:nvPicPr>
            <p:cNvPr id="14" name="图片2">
              <a:extLst>
                <a:ext uri="{FF2B5EF4-FFF2-40B4-BE49-F238E27FC236}">
                  <a16:creationId xmlns:a16="http://schemas.microsoft.com/office/drawing/2014/main" id="{69ED34C6-1862-8A8A-03F9-2D1EFC8C321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0">
              <a:off x="0" y="0"/>
              <a:ext cx="3588385" cy="1144270"/>
            </a:xfrm>
            <a:prstGeom prst="rect">
              <a:avLst/>
            </a:prstGeom>
          </p:spPr>
        </p:pic>
        <p:sp>
          <p:nvSpPr>
            <p:cNvPr id="15" name="文本3"/>
            <p:cNvSpPr txBox="1"/>
            <p:nvPr/>
          </p:nvSpPr>
          <p:spPr>
            <a:xfrm rot="0">
              <a:off x="778510" y="389255"/>
              <a:ext cx="2757170" cy="835660"/>
            </a:xfrm>
            <a:prstGeom prst="rect">
              <a:avLst/>
            </a:prstGeom>
            <a:noFill/>
          </p:spPr>
          <p:txBody>
            <a:bodyPr wrap="square" rtlCol="0" anchor="t"/>
            <a:lstStyle/>
            <a:p>
              <a:pPr marL="0" algn="l"/>
              <a:r>
                <a:rPr lang="zh-CN" altLang="en-US" sz="3600" b="1" i="0" dirty="0">
                  <a:latin typeface="楷体"/>
                  <a:ea typeface="楷体"/>
                </a:rPr>
                <a:t>活动要求</a:t>
              </a:r>
            </a:p>
          </p:txBody>
        </p:sp>
      </p:grpSp>
      <p:sp>
        <p:nvSpPr>
          <p:cNvPr id="16" name="文本1"/>
          <p:cNvSpPr txBox="1"/>
          <p:nvPr/>
        </p:nvSpPr>
        <p:spPr>
          <a:xfrm rot="0">
            <a:off x="906142" y="2042160"/>
            <a:ext cx="7379018" cy="2220592"/>
          </a:xfrm>
          <a:prstGeom prst="rect">
            <a:avLst/>
          </a:prstGeom>
          <a:noFill/>
        </p:spPr>
        <p:txBody>
          <a:bodyPr wrap="square" rtlCol="0" anchor="t"/>
          <a:lstStyle/>
          <a:p>
            <a:pPr marL="0" algn="l"/>
            <a:r>
              <a:rPr lang="zh-CN" altLang="en-US" sz="2800" b="1" i="0" dirty="0">
                <a:solidFill>
                  <a:srgbClr val="00B0F0"/>
                </a:solidFill>
                <a:latin typeface="Times New Roman"/>
                <a:ea typeface="Times New Roman"/>
              </a:rPr>
              <a:t>1.</a:t>
            </a:r>
            <a:r>
              <a:rPr lang="zh-CN" altLang="en-US" sz="2800" b="1" i="0" dirty="0">
                <a:solidFill>
                  <a:srgbClr val="00B0F0"/>
                </a:solidFill>
                <a:latin typeface="楷体"/>
                <a:ea typeface="楷体"/>
              </a:rPr>
              <a:t>用圆片</a:t>
            </a:r>
            <a:r>
              <a:rPr lang="zh-CN" altLang="en-US" sz="2800" b="1" i="0" dirty="0">
                <a:solidFill>
                  <a:srgbClr val="FF0000"/>
                </a:solidFill>
                <a:latin typeface="楷体"/>
                <a:ea typeface="楷体"/>
              </a:rPr>
              <a:t>摆一摆</a:t>
            </a:r>
            <a:r>
              <a:rPr lang="zh-CN" altLang="en-US" sz="2800" b="1" i="0" dirty="0">
                <a:solidFill>
                  <a:srgbClr val="00B0F0"/>
                </a:solidFill>
                <a:latin typeface="楷体"/>
                <a:ea typeface="楷体"/>
              </a:rPr>
              <a:t>，看谁的方法多。（3分钟）</a:t>
            </a:r>
          </a:p>
          <a:p>
            <a:pPr marL="0" algn="l"/>
            <a:r>
              <a:rPr lang="zh-CN" altLang="en-US" sz="2800" b="1" i="0" dirty="0">
                <a:solidFill>
                  <a:srgbClr val="00B0F0"/>
                </a:solidFill>
                <a:latin typeface="Times New Roman"/>
                <a:ea typeface="Times New Roman"/>
              </a:rPr>
              <a:t>2.</a:t>
            </a:r>
            <a:r>
              <a:rPr lang="zh-CN" altLang="en-US" sz="2800" b="1" i="0" dirty="0">
                <a:solidFill>
                  <a:srgbClr val="00B0F0"/>
                </a:solidFill>
                <a:latin typeface="楷体"/>
                <a:ea typeface="楷体"/>
              </a:rPr>
              <a:t>和同桌</a:t>
            </a:r>
            <a:r>
              <a:rPr lang="zh-CN" altLang="en-US" sz="2800" b="1" i="0" dirty="0">
                <a:solidFill>
                  <a:srgbClr val="FF0000"/>
                </a:solidFill>
                <a:latin typeface="楷体"/>
                <a:ea typeface="楷体"/>
              </a:rPr>
              <a:t>说一说</a:t>
            </a:r>
            <a:r>
              <a:rPr lang="zh-CN" altLang="en-US" sz="2800" b="1" i="0" dirty="0">
                <a:solidFill>
                  <a:srgbClr val="00B0F0"/>
                </a:solidFill>
                <a:latin typeface="楷体"/>
                <a:ea typeface="楷体"/>
              </a:rPr>
              <a:t>，你是怎么做的。（3分钟）</a:t>
            </a:r>
          </a:p>
        </p:txBody>
      </p:sp>
    </p:spTree>
    <p:extLst>
      <p:ext uri="{BB962C8B-B14F-4D97-AF65-F5344CB8AC3E}">
        <p14:creationId xmlns:p14="http://schemas.microsoft.com/office/powerpoint/2010/main" val="840519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3" grpId="0" animBg="1"/>
    </p:bldLst>
  </p:timing>
</p:sld>
</file>

<file path=ppt/slides/slide6.xml><?xml version="1.0" encoding="utf-8"?>
<p:sld xmlns:a16="http://schemas.microsoft.com/office/drawing/2014/main"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形状1"/>
          <p:cNvSpPr txBox="1"/>
          <p:nvPr/>
        </p:nvSpPr>
        <p:spPr>
          <a:xfrm rot="0">
            <a:off x="0" y="114"/>
            <a:ext cx="9144000" cy="5148263"/>
          </a:xfrm>
          <a:prstGeom prst="rect"/>
          <a:solidFill>
            <a:srgbClr val="E2F0D9"/>
          </a:solidFill>
          <a:ln w="9525">
            <a:solidFill>
              <a:srgbClr val="FFFFFF">
                <a:alpha val="0"/>
              </a:srgbClr>
            </a:solidFill>
          </a:ln>
        </p:spPr>
        <p:txBody>
          <a:bodyPr wrap="square" rtlCol="0" anchor="ctr"/>
          <a:lstStyle/>
          <a:p>
            <a:pPr marL="0" algn="ctr"/>
          </a:p>
        </p:txBody>
      </p:sp>
      <p:sp>
        <p:nvSpPr>
          <p:cNvPr id="3" name="形状2"/>
          <p:cNvSpPr txBox="1"/>
          <p:nvPr/>
        </p:nvSpPr>
        <p:spPr>
          <a:xfrm rot="10800000">
            <a:off x="6497563" y="259445"/>
            <a:ext cx="1283556" cy="687136"/>
          </a:xfrm>
          <a:custGeom>
            <a:avLst/>
            <a:gdLst/>
            <a:ahLst/>
            <a:cxnLst/>
            <a:rect l="l" t="t" r="r" b="b"/>
            <a:pathLst>
              <a:path w="2236707" h="1197393">
                <a:moveTo>
                  <a:pt x="1322308" y="200918"/>
                </a:moveTo>
                <a:cubicBezTo>
                  <a:pt x="1474708" y="143768"/>
                  <a:pt x="1646158" y="181868"/>
                  <a:pt x="1750933" y="315218"/>
                </a:cubicBezTo>
                <a:cubicBezTo>
                  <a:pt x="1960483" y="181868"/>
                  <a:pt x="2236708" y="334268"/>
                  <a:pt x="2236708" y="581918"/>
                </a:cubicBezTo>
                <a:cubicBezTo>
                  <a:pt x="2236708" y="848618"/>
                  <a:pt x="1931908" y="991493"/>
                  <a:pt x="1722358" y="839093"/>
                </a:cubicBezTo>
                <a:cubicBezTo>
                  <a:pt x="1598533" y="953393"/>
                  <a:pt x="1408033" y="972443"/>
                  <a:pt x="1265158" y="877193"/>
                </a:cubicBezTo>
                <a:cubicBezTo>
                  <a:pt x="1103233" y="1029593"/>
                  <a:pt x="884158" y="1058168"/>
                  <a:pt x="693658" y="972443"/>
                </a:cubicBezTo>
                <a:cubicBezTo>
                  <a:pt x="598408" y="1210568"/>
                  <a:pt x="284083" y="1277243"/>
                  <a:pt x="103108" y="1086743"/>
                </a:cubicBezTo>
                <a:cubicBezTo>
                  <a:pt x="-1667" y="981968"/>
                  <a:pt x="-30242" y="810518"/>
                  <a:pt x="36433" y="677168"/>
                </a:cubicBezTo>
                <a:cubicBezTo>
                  <a:pt x="-106442" y="400943"/>
                  <a:pt x="198358" y="105668"/>
                  <a:pt x="474583" y="258068"/>
                </a:cubicBezTo>
                <a:cubicBezTo>
                  <a:pt x="655558" y="-65782"/>
                  <a:pt x="1103233" y="-84832"/>
                  <a:pt x="1322308" y="200918"/>
                </a:cubicBezTo>
              </a:path>
            </a:pathLst>
          </a:custGeom>
          <a:solidFill>
            <a:srgbClr val="FFFFFF">
              <a:alpha val="50196"/>
            </a:srgbClr>
          </a:solidFill>
          <a:ln w="9525">
            <a:solidFill>
              <a:srgbClr val="FFFFFF">
                <a:alpha val="0"/>
              </a:srgbClr>
            </a:solidFill>
          </a:ln>
        </p:spPr>
        <p:txBody>
          <a:bodyPr wrap="square" rtlCol="0" anchor="ctr"/>
          <a:lstStyle/>
          <a:p>
            <a:pPr marL="0" algn="ctr"/>
          </a:p>
        </p:txBody>
      </p:sp>
      <p:sp>
        <p:nvSpPr>
          <p:cNvPr id="4" name="形状3"/>
          <p:cNvSpPr txBox="1"/>
          <p:nvPr/>
        </p:nvSpPr>
        <p:spPr>
          <a:xfrm rot="10800000" flipH="1">
            <a:off x="1" y="3443637"/>
            <a:ext cx="1063321" cy="712821"/>
          </a:xfrm>
          <a:custGeom>
            <a:avLst/>
            <a:gdLst/>
            <a:ahLst/>
            <a:cxnLst/>
            <a:rect l="l" t="t" r="r" b="b"/>
            <a:pathLst>
              <a:path w="1063321" h="712821">
                <a:moveTo>
                  <a:pt x="510292" y="712821"/>
                </a:moveTo>
                <a:cubicBezTo>
                  <a:pt x="568705" y="712821"/>
                  <a:pt x="626360" y="673374"/>
                  <a:pt x="626360" y="594478"/>
                </a:cubicBezTo>
                <a:cubicBezTo>
                  <a:pt x="626360" y="582340"/>
                  <a:pt x="644567" y="576271"/>
                  <a:pt x="656704" y="582340"/>
                </a:cubicBezTo>
                <a:cubicBezTo>
                  <a:pt x="729531" y="661236"/>
                  <a:pt x="850909" y="612685"/>
                  <a:pt x="863047" y="509513"/>
                </a:cubicBezTo>
                <a:cubicBezTo>
                  <a:pt x="863047" y="497375"/>
                  <a:pt x="875185" y="491307"/>
                  <a:pt x="881254" y="497375"/>
                </a:cubicBezTo>
                <a:cubicBezTo>
                  <a:pt x="960150" y="539858"/>
                  <a:pt x="1063321" y="485238"/>
                  <a:pt x="1063321" y="394204"/>
                </a:cubicBezTo>
                <a:cubicBezTo>
                  <a:pt x="1063321" y="284964"/>
                  <a:pt x="929805" y="230344"/>
                  <a:pt x="856978" y="309240"/>
                </a:cubicBezTo>
                <a:cubicBezTo>
                  <a:pt x="844841" y="321377"/>
                  <a:pt x="826634" y="315308"/>
                  <a:pt x="826634" y="297102"/>
                </a:cubicBezTo>
                <a:cubicBezTo>
                  <a:pt x="826634" y="199999"/>
                  <a:pt x="723462" y="145379"/>
                  <a:pt x="644567" y="193930"/>
                </a:cubicBezTo>
                <a:cubicBezTo>
                  <a:pt x="632429" y="199999"/>
                  <a:pt x="620291" y="193930"/>
                  <a:pt x="620291" y="181793"/>
                </a:cubicBezTo>
                <a:cubicBezTo>
                  <a:pt x="620291" y="17932"/>
                  <a:pt x="468568" y="-30619"/>
                  <a:pt x="359328" y="17932"/>
                </a:cubicBezTo>
                <a:cubicBezTo>
                  <a:pt x="304708" y="-275"/>
                  <a:pt x="244019" y="17932"/>
                  <a:pt x="207606" y="72552"/>
                </a:cubicBezTo>
                <a:cubicBezTo>
                  <a:pt x="201537" y="84690"/>
                  <a:pt x="189399" y="84690"/>
                  <a:pt x="183330" y="72552"/>
                </a:cubicBezTo>
                <a:cubicBezTo>
                  <a:pt x="142365" y="8829"/>
                  <a:pt x="60435" y="-7102"/>
                  <a:pt x="1547" y="27320"/>
                </a:cubicBezTo>
                <a:lnTo>
                  <a:pt x="0" y="28537"/>
                </a:lnTo>
                <a:lnTo>
                  <a:pt x="0" y="466566"/>
                </a:lnTo>
                <a:lnTo>
                  <a:pt x="6383" y="471488"/>
                </a:lnTo>
                <a:cubicBezTo>
                  <a:pt x="37676" y="489410"/>
                  <a:pt x="74090" y="492824"/>
                  <a:pt x="110503" y="479169"/>
                </a:cubicBezTo>
                <a:cubicBezTo>
                  <a:pt x="140848" y="576271"/>
                  <a:pt x="244019" y="655167"/>
                  <a:pt x="365397" y="582340"/>
                </a:cubicBezTo>
                <a:cubicBezTo>
                  <a:pt x="377535" y="576271"/>
                  <a:pt x="389673" y="588409"/>
                  <a:pt x="389673" y="594478"/>
                </a:cubicBezTo>
                <a:cubicBezTo>
                  <a:pt x="392707" y="673374"/>
                  <a:pt x="451879" y="712821"/>
                  <a:pt x="510292" y="712821"/>
                </a:cubicBezTo>
              </a:path>
            </a:pathLst>
          </a:custGeom>
          <a:solidFill>
            <a:srgbClr val="FFFFFF">
              <a:alpha val="50196"/>
            </a:srgbClr>
          </a:solidFill>
          <a:ln w="9525">
            <a:solidFill>
              <a:srgbClr val="FFFFFF">
                <a:alpha val="0"/>
              </a:srgbClr>
            </a:solidFill>
          </a:ln>
        </p:spPr>
        <p:txBody>
          <a:bodyPr wrap="square" rtlCol="0" anchor="ctr"/>
          <a:lstStyle/>
          <a:p>
            <a:pPr marL="0" algn="ctr"/>
          </a:p>
        </p:txBody>
      </p:sp>
      <p:sp>
        <p:nvSpPr>
          <p:cNvPr id="5" name="形状4"/>
          <p:cNvSpPr txBox="1"/>
          <p:nvPr/>
        </p:nvSpPr>
        <p:spPr>
          <a:xfrm rot="0">
            <a:off x="8245802" y="4665417"/>
            <a:ext cx="945287" cy="482732"/>
          </a:xfrm>
          <a:custGeom>
            <a:avLst/>
            <a:gdLst/>
            <a:ahLst/>
            <a:cxnLst/>
            <a:rect l="l" t="t" r="r" b="b"/>
            <a:pathLst>
              <a:path w="2190750" h="1118756">
                <a:moveTo>
                  <a:pt x="695325" y="752044"/>
                </a:moveTo>
                <a:cubicBezTo>
                  <a:pt x="742950" y="904444"/>
                  <a:pt x="904875" y="1028269"/>
                  <a:pt x="1095375" y="913969"/>
                </a:cubicBezTo>
                <a:cubicBezTo>
                  <a:pt x="1114425" y="904444"/>
                  <a:pt x="1133475" y="923494"/>
                  <a:pt x="1133475" y="933019"/>
                </a:cubicBezTo>
                <a:cubicBezTo>
                  <a:pt x="1143000" y="1180669"/>
                  <a:pt x="1504950" y="1180669"/>
                  <a:pt x="1504950" y="933019"/>
                </a:cubicBezTo>
                <a:cubicBezTo>
                  <a:pt x="1504950" y="913969"/>
                  <a:pt x="1533525" y="904444"/>
                  <a:pt x="1552575" y="913969"/>
                </a:cubicBezTo>
                <a:cubicBezTo>
                  <a:pt x="1666875" y="1037794"/>
                  <a:pt x="1857375" y="961594"/>
                  <a:pt x="1876425" y="799669"/>
                </a:cubicBezTo>
                <a:cubicBezTo>
                  <a:pt x="1876425" y="780619"/>
                  <a:pt x="1895475" y="771094"/>
                  <a:pt x="1905000" y="780619"/>
                </a:cubicBezTo>
                <a:cubicBezTo>
                  <a:pt x="2028825" y="847294"/>
                  <a:pt x="2190750" y="761569"/>
                  <a:pt x="2190750" y="618694"/>
                </a:cubicBezTo>
                <a:cubicBezTo>
                  <a:pt x="2190750" y="447244"/>
                  <a:pt x="1981200" y="361519"/>
                  <a:pt x="1866900" y="485344"/>
                </a:cubicBezTo>
                <a:cubicBezTo>
                  <a:pt x="1847850" y="504394"/>
                  <a:pt x="1819275" y="494869"/>
                  <a:pt x="1819275" y="466294"/>
                </a:cubicBezTo>
                <a:cubicBezTo>
                  <a:pt x="1819275" y="313894"/>
                  <a:pt x="1657350" y="228169"/>
                  <a:pt x="1533525" y="304369"/>
                </a:cubicBezTo>
                <a:cubicBezTo>
                  <a:pt x="1514475" y="313894"/>
                  <a:pt x="1495425" y="304369"/>
                  <a:pt x="1495425" y="285319"/>
                </a:cubicBezTo>
                <a:cubicBezTo>
                  <a:pt x="1495425" y="28144"/>
                  <a:pt x="1257300" y="-48056"/>
                  <a:pt x="1085850" y="28144"/>
                </a:cubicBezTo>
                <a:cubicBezTo>
                  <a:pt x="1000125" y="-431"/>
                  <a:pt x="904875" y="28144"/>
                  <a:pt x="847725" y="113869"/>
                </a:cubicBezTo>
                <a:cubicBezTo>
                  <a:pt x="838200" y="132919"/>
                  <a:pt x="819150" y="132919"/>
                  <a:pt x="809625" y="113869"/>
                </a:cubicBezTo>
                <a:cubicBezTo>
                  <a:pt x="723900" y="-19481"/>
                  <a:pt x="523875" y="-19481"/>
                  <a:pt x="447675" y="123394"/>
                </a:cubicBezTo>
                <a:cubicBezTo>
                  <a:pt x="447675" y="132919"/>
                  <a:pt x="428625" y="142444"/>
                  <a:pt x="419100" y="132919"/>
                </a:cubicBezTo>
                <a:cubicBezTo>
                  <a:pt x="219075" y="56719"/>
                  <a:pt x="0" y="209119"/>
                  <a:pt x="0" y="428194"/>
                </a:cubicBezTo>
                <a:cubicBezTo>
                  <a:pt x="0" y="666319"/>
                  <a:pt x="247650" y="809194"/>
                  <a:pt x="457200" y="704419"/>
                </a:cubicBezTo>
                <a:cubicBezTo>
                  <a:pt x="466725" y="694894"/>
                  <a:pt x="476250" y="694894"/>
                  <a:pt x="485775" y="704419"/>
                </a:cubicBezTo>
                <a:cubicBezTo>
                  <a:pt x="542925" y="761569"/>
                  <a:pt x="619125" y="780619"/>
                  <a:pt x="695325" y="752044"/>
                </a:cubicBezTo>
              </a:path>
            </a:pathLst>
          </a:custGeom>
          <a:solidFill>
            <a:srgbClr val="FFFFFF">
              <a:alpha val="50196"/>
            </a:srgbClr>
          </a:solidFill>
          <a:ln w="9525">
            <a:solidFill>
              <a:srgbClr val="FFFFFF">
                <a:alpha val="0"/>
              </a:srgbClr>
            </a:solidFill>
          </a:ln>
        </p:spPr>
        <p:txBody>
          <a:bodyPr wrap="square" rtlCol="0" anchor="ctr"/>
          <a:lstStyle/>
          <a:p>
            <a:pPr marL="0" algn="ctr"/>
          </a:p>
        </p:txBody>
      </p:sp>
      <p:sp>
        <p:nvSpPr>
          <p:cNvPr id="6" name="形状5"/>
          <p:cNvSpPr txBox="1"/>
          <p:nvPr/>
        </p:nvSpPr>
        <p:spPr>
          <a:xfrm rot="0">
            <a:off x="2885536" y="4562898"/>
            <a:ext cx="557934" cy="298683"/>
          </a:xfrm>
          <a:custGeom>
            <a:avLst/>
            <a:gdLst/>
            <a:ahLst/>
            <a:cxnLst/>
            <a:rect l="l" t="t" r="r" b="b"/>
            <a:pathLst>
              <a:path w="2236707" h="1197393">
                <a:moveTo>
                  <a:pt x="1322308" y="200918"/>
                </a:moveTo>
                <a:cubicBezTo>
                  <a:pt x="1474708" y="143768"/>
                  <a:pt x="1646158" y="181868"/>
                  <a:pt x="1750933" y="315218"/>
                </a:cubicBezTo>
                <a:cubicBezTo>
                  <a:pt x="1960483" y="181868"/>
                  <a:pt x="2236708" y="334268"/>
                  <a:pt x="2236708" y="581918"/>
                </a:cubicBezTo>
                <a:cubicBezTo>
                  <a:pt x="2236708" y="848618"/>
                  <a:pt x="1931908" y="991493"/>
                  <a:pt x="1722358" y="839093"/>
                </a:cubicBezTo>
                <a:cubicBezTo>
                  <a:pt x="1598533" y="953393"/>
                  <a:pt x="1408033" y="972443"/>
                  <a:pt x="1265158" y="877193"/>
                </a:cubicBezTo>
                <a:cubicBezTo>
                  <a:pt x="1103233" y="1029593"/>
                  <a:pt x="884158" y="1058168"/>
                  <a:pt x="693658" y="972443"/>
                </a:cubicBezTo>
                <a:cubicBezTo>
                  <a:pt x="598408" y="1210568"/>
                  <a:pt x="284083" y="1277243"/>
                  <a:pt x="103108" y="1086743"/>
                </a:cubicBezTo>
                <a:cubicBezTo>
                  <a:pt x="-1667" y="981968"/>
                  <a:pt x="-30242" y="810518"/>
                  <a:pt x="36433" y="677168"/>
                </a:cubicBezTo>
                <a:cubicBezTo>
                  <a:pt x="-106442" y="400943"/>
                  <a:pt x="198358" y="105668"/>
                  <a:pt x="474583" y="258068"/>
                </a:cubicBezTo>
                <a:cubicBezTo>
                  <a:pt x="655558" y="-65782"/>
                  <a:pt x="1103233" y="-84832"/>
                  <a:pt x="1322308" y="200918"/>
                </a:cubicBezTo>
              </a:path>
            </a:pathLst>
          </a:custGeom>
          <a:solidFill>
            <a:srgbClr val="FFFFFF">
              <a:alpha val="50196"/>
            </a:srgbClr>
          </a:solidFill>
          <a:ln w="9525">
            <a:solidFill>
              <a:srgbClr val="FFFFFF">
                <a:alpha val="0"/>
              </a:srgbClr>
            </a:solidFill>
          </a:ln>
        </p:spPr>
        <p:txBody>
          <a:bodyPr wrap="square" rtlCol="0" anchor="ctr"/>
          <a:lstStyle/>
          <a:p>
            <a:pPr marL="0" algn="ctr"/>
          </a:p>
        </p:txBody>
      </p:sp>
      <p:sp>
        <p:nvSpPr>
          <p:cNvPr id="7" name="形状6"/>
          <p:cNvSpPr txBox="1"/>
          <p:nvPr/>
        </p:nvSpPr>
        <p:spPr>
          <a:xfrm rot="0">
            <a:off x="922666" y="2451718"/>
            <a:ext cx="489753" cy="242815"/>
          </a:xfrm>
          <a:custGeom>
            <a:avLst/>
            <a:gdLst/>
            <a:ahLst/>
            <a:cxnLst/>
            <a:rect l="l" t="t" r="r" b="b"/>
            <a:pathLst>
              <a:path w="952509" h="581263">
                <a:moveTo>
                  <a:pt x="911847" y="217189"/>
                </a:moveTo>
                <a:cubicBezTo>
                  <a:pt x="906628" y="217189"/>
                  <a:pt x="901646" y="218180"/>
                  <a:pt x="897055" y="219970"/>
                </a:cubicBezTo>
                <a:cubicBezTo>
                  <a:pt x="883444" y="197549"/>
                  <a:pt x="860327" y="181547"/>
                  <a:pt x="833295" y="177527"/>
                </a:cubicBezTo>
                <a:cubicBezTo>
                  <a:pt x="825760" y="106556"/>
                  <a:pt x="765705" y="51245"/>
                  <a:pt x="692725" y="51245"/>
                </a:cubicBezTo>
                <a:cubicBezTo>
                  <a:pt x="649148" y="51245"/>
                  <a:pt x="610181" y="70961"/>
                  <a:pt x="584244" y="101965"/>
                </a:cubicBezTo>
                <a:cubicBezTo>
                  <a:pt x="558908" y="63941"/>
                  <a:pt x="515645" y="38881"/>
                  <a:pt x="466525" y="38881"/>
                </a:cubicBezTo>
                <a:cubicBezTo>
                  <a:pt x="453247" y="38881"/>
                  <a:pt x="440417" y="40710"/>
                  <a:pt x="428234" y="44129"/>
                </a:cubicBezTo>
                <a:cubicBezTo>
                  <a:pt x="412528" y="17717"/>
                  <a:pt x="383696" y="0"/>
                  <a:pt x="350730" y="0"/>
                </a:cubicBezTo>
                <a:cubicBezTo>
                  <a:pt x="308810" y="0"/>
                  <a:pt x="273568" y="28632"/>
                  <a:pt x="263500" y="67399"/>
                </a:cubicBezTo>
                <a:cubicBezTo>
                  <a:pt x="240221" y="57026"/>
                  <a:pt x="214446" y="51245"/>
                  <a:pt x="187309" y="51245"/>
                </a:cubicBezTo>
                <a:cubicBezTo>
                  <a:pt x="83868" y="51245"/>
                  <a:pt x="0" y="135122"/>
                  <a:pt x="0" y="238563"/>
                </a:cubicBezTo>
                <a:cubicBezTo>
                  <a:pt x="0" y="342024"/>
                  <a:pt x="83868" y="425891"/>
                  <a:pt x="187319" y="425891"/>
                </a:cubicBezTo>
                <a:cubicBezTo>
                  <a:pt x="194815" y="425891"/>
                  <a:pt x="202206" y="425434"/>
                  <a:pt x="209474" y="424577"/>
                </a:cubicBezTo>
                <a:cubicBezTo>
                  <a:pt x="230553" y="460153"/>
                  <a:pt x="269310" y="484022"/>
                  <a:pt x="313668" y="484022"/>
                </a:cubicBezTo>
                <a:cubicBezTo>
                  <a:pt x="333299" y="484022"/>
                  <a:pt x="351825" y="479317"/>
                  <a:pt x="368227" y="471021"/>
                </a:cubicBezTo>
                <a:cubicBezTo>
                  <a:pt x="406022" y="536896"/>
                  <a:pt x="477041" y="581263"/>
                  <a:pt x="558422" y="581263"/>
                </a:cubicBezTo>
                <a:cubicBezTo>
                  <a:pt x="655549" y="581263"/>
                  <a:pt x="737902" y="518065"/>
                  <a:pt x="766639" y="430549"/>
                </a:cubicBezTo>
                <a:cubicBezTo>
                  <a:pt x="805996" y="419976"/>
                  <a:pt x="837409" y="390058"/>
                  <a:pt x="850087" y="351615"/>
                </a:cubicBezTo>
                <a:cubicBezTo>
                  <a:pt x="875290" y="342681"/>
                  <a:pt x="895331" y="322859"/>
                  <a:pt x="904561" y="297809"/>
                </a:cubicBezTo>
                <a:cubicBezTo>
                  <a:pt x="906932" y="298237"/>
                  <a:pt x="909371" y="298475"/>
                  <a:pt x="911857" y="298475"/>
                </a:cubicBezTo>
                <a:cubicBezTo>
                  <a:pt x="934307" y="298475"/>
                  <a:pt x="952510" y="280283"/>
                  <a:pt x="952510" y="257823"/>
                </a:cubicBezTo>
                <a:cubicBezTo>
                  <a:pt x="952500" y="235382"/>
                  <a:pt x="934307" y="217189"/>
                  <a:pt x="911847" y="217189"/>
                </a:cubicBezTo>
              </a:path>
            </a:pathLst>
          </a:custGeom>
          <a:solidFill>
            <a:srgbClr val="FFFFFF">
              <a:alpha val="50196"/>
            </a:srgbClr>
          </a:solidFill>
          <a:ln w="9525">
            <a:solidFill>
              <a:srgbClr val="FFFFFF">
                <a:alpha val="0"/>
              </a:srgbClr>
            </a:solidFill>
          </a:ln>
        </p:spPr>
        <p:txBody>
          <a:bodyPr wrap="square" rtlCol="0" anchor="ctr"/>
          <a:lstStyle/>
          <a:p>
            <a:pPr marL="0" algn="ctr"/>
          </a:p>
        </p:txBody>
      </p:sp>
      <p:sp>
        <p:nvSpPr>
          <p:cNvPr id="8" name="形状7"/>
          <p:cNvSpPr txBox="1"/>
          <p:nvPr/>
        </p:nvSpPr>
        <p:spPr>
          <a:xfrm rot="0">
            <a:off x="0" y="114"/>
            <a:ext cx="9144000" cy="5148263"/>
          </a:xfrm>
          <a:custGeom>
            <a:avLst/>
            <a:gdLst/>
            <a:ahLst/>
            <a:cxnLst/>
            <a:rect l="l" t="t" r="r" b="b"/>
            <a:pathLst>
              <a:path w="9144000" h="5148263">
                <a:moveTo>
                  <a:pt x="154458" y="477125"/>
                </a:moveTo>
                <a:cubicBezTo>
                  <a:pt x="108918" y="477125"/>
                  <a:pt x="72000" y="514043"/>
                  <a:pt x="72000" y="559583"/>
                </a:cubicBezTo>
                <a:lnTo>
                  <a:pt x="72000" y="4993559"/>
                </a:lnTo>
                <a:cubicBezTo>
                  <a:pt x="72000" y="5039099"/>
                  <a:pt x="108918" y="5076017"/>
                  <a:pt x="154458" y="5076017"/>
                </a:cubicBezTo>
                <a:lnTo>
                  <a:pt x="8989542" y="5076017"/>
                </a:lnTo>
                <a:cubicBezTo>
                  <a:pt x="9035082" y="5076017"/>
                  <a:pt x="9072000" y="5039099"/>
                  <a:pt x="9072000" y="4993559"/>
                </a:cubicBezTo>
                <a:lnTo>
                  <a:pt x="9072000" y="559583"/>
                </a:lnTo>
                <a:cubicBezTo>
                  <a:pt x="9072000" y="514043"/>
                  <a:pt x="9035082" y="477125"/>
                  <a:pt x="8989542" y="477125"/>
                </a:cubicBezTo>
                <a:moveTo>
                  <a:pt x="0" y="0"/>
                </a:moveTo>
                <a:lnTo>
                  <a:pt x="9144000" y="0"/>
                </a:lnTo>
                <a:lnTo>
                  <a:pt x="9144000" y="5148263"/>
                </a:lnTo>
                <a:lnTo>
                  <a:pt x="0" y="5148263"/>
                </a:lnTo>
              </a:path>
            </a:pathLst>
          </a:custGeom>
          <a:solidFill>
            <a:srgbClr val="A9D18E"/>
          </a:solidFill>
          <a:ln w="9525">
            <a:solidFill>
              <a:srgbClr val="FFFFFF">
                <a:alpha val="0"/>
              </a:srgbClr>
            </a:solidFill>
          </a:ln>
        </p:spPr>
        <p:txBody>
          <a:bodyPr wrap="square" rtlCol="0" anchor="ctr"/>
          <a:lstStyle/>
          <a:p>
            <a:pPr marL="0" algn="ctr"/>
          </a:p>
        </p:txBody>
      </p:sp>
      <p:grpSp>
        <p:nvGrpSpPr>
          <p:cNvPr id="9" name="组合1"/>
          <p:cNvGrpSpPr/>
          <p:nvPr/>
        </p:nvGrpSpPr>
        <p:grpSpPr>
          <a:xfrm>
            <a:off x="150520" y="39076"/>
            <a:ext cx="334662" cy="377960"/>
            <a:chOff x="0" y="0"/>
            <a:chExt cx="334662" cy="377960"/>
          </a:xfrm>
        </p:grpSpPr>
        <p:sp>
          <p:nvSpPr>
            <p:cNvPr id="10" name="形状9"/>
            <p:cNvSpPr txBox="1"/>
            <p:nvPr/>
          </p:nvSpPr>
          <p:spPr>
            <a:xfrm rot="0">
              <a:off x="0" y="31466"/>
              <a:ext cx="334662" cy="334662"/>
            </a:xfrm>
            <a:prstGeom prst="ellipse"/>
            <a:solidFill>
              <a:srgbClr val="C5E0B4"/>
            </a:solidFill>
            <a:ln w="9525">
              <a:solidFill>
                <a:srgbClr val="FFFFFF">
                  <a:alpha val="0"/>
                </a:srgbClr>
              </a:solidFill>
            </a:ln>
          </p:spPr>
          <p:txBody>
            <a:bodyPr wrap="square" rtlCol="0" anchor="ctr"/>
            <a:lstStyle/>
            <a:p>
              <a:pPr marL="0" algn="ctr"/>
            </a:p>
          </p:txBody>
        </p:sp>
        <p:pic>
          <p:nvPicPr>
            <p:cNvPr id="11" name="图片13">
              <a:extLst>
                <a:ext uri="{FF2B5EF4-FFF2-40B4-BE49-F238E27FC236}">
                  <a16:creationId xmlns:a16="http://schemas.microsoft.com/office/drawing/2014/main" id="{69ED34C6-1862-8A8A-03F9-2D1EFC8C321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0">
              <a:off x="28472" y="0"/>
              <a:ext cx="291308" cy="377960"/>
            </a:xfrm>
            <a:prstGeom prst="rect">
              <a:avLst/>
            </a:prstGeom>
            <a:ln w="9525">
              <a:solidFill>
                <a:srgbClr val="FFFFFF">
                  <a:alpha val="0"/>
                </a:srgbClr>
              </a:solidFill>
              <a:prstDash val="solid"/>
            </a:ln>
          </p:spPr>
        </p:pic>
      </p:grpSp>
      <p:sp>
        <p:nvSpPr>
          <p:cNvPr id="12" name="文本1"/>
          <p:cNvSpPr txBox="1"/>
          <p:nvPr/>
        </p:nvSpPr>
        <p:spPr>
          <a:xfrm rot="0">
            <a:off x="270147" y="-51023"/>
            <a:ext cx="1973256" cy="670631"/>
          </a:xfrm>
          <a:prstGeom prst="rect">
            <a:avLst/>
          </a:prstGeom>
          <a:noFill/>
        </p:spPr>
        <p:txBody>
          <a:bodyPr wrap="square" rtlCol="0" anchor="t"/>
          <a:lstStyle/>
          <a:p>
            <a:pPr marL="0" algn="ctr"/>
            <a:r>
              <a:rPr lang="zh-CN" altLang="en-US" sz="2800" b="1" i="0" dirty="0">
                <a:solidFill>
                  <a:srgbClr val="548235"/>
                </a:solidFill>
                <a:latin typeface="黑体"/>
                <a:ea typeface="黑体"/>
              </a:rPr>
              <a:t>课堂练习</a:t>
            </a:r>
          </a:p>
        </p:txBody>
      </p:sp>
      <p:sp>
        <p:nvSpPr>
          <p:cNvPr id="13" name="文本2"/>
          <p:cNvSpPr txBox="1"/>
          <p:nvPr/>
        </p:nvSpPr>
        <p:spPr>
          <a:xfrm rot="0">
            <a:off x="474980" y="609600"/>
            <a:ext cx="1785620" cy="712470"/>
          </a:xfrm>
          <a:prstGeom prst="rect">
            <a:avLst/>
          </a:prstGeom>
          <a:noFill/>
        </p:spPr>
        <p:txBody>
          <a:bodyPr wrap="square" rtlCol="0" anchor="t"/>
          <a:lstStyle/>
          <a:p>
            <a:pPr marL="0" algn="l"/>
            <a:r>
              <a:rPr lang="zh-CN" altLang="en-US" sz="2800" b="1" i="0" dirty="0">
                <a:solidFill>
                  <a:srgbClr val="000000"/>
                </a:solidFill>
                <a:latin typeface="Times New Roman"/>
                <a:ea typeface="Times New Roman"/>
              </a:rPr>
              <a:t>1</a:t>
            </a:r>
            <a:r>
              <a:rPr lang="zh-CN" altLang="en-US" sz="2800" b="1" i="0" dirty="0">
                <a:solidFill>
                  <a:srgbClr val="000000"/>
                </a:solidFill>
                <a:latin typeface="楷体"/>
                <a:ea typeface="楷体"/>
              </a:rPr>
              <a:t>.</a:t>
            </a:r>
          </a:p>
        </p:txBody>
      </p:sp>
      <p:sp>
        <p:nvSpPr>
          <p:cNvPr id="14" name="文本3"/>
          <p:cNvSpPr txBox="1"/>
          <p:nvPr/>
        </p:nvSpPr>
        <p:spPr>
          <a:xfrm rot="0">
            <a:off x="779780" y="609600"/>
            <a:ext cx="7726045" cy="712470"/>
          </a:xfrm>
          <a:prstGeom prst="rect">
            <a:avLst/>
          </a:prstGeom>
          <a:noFill/>
        </p:spPr>
        <p:txBody>
          <a:bodyPr wrap="square" rtlCol="0" anchor="t"/>
          <a:lstStyle/>
          <a:p>
            <a:pPr marL="0" algn="l"/>
            <a:r>
              <a:rPr lang="zh-CN" altLang="en-US" sz="2800" b="1" i="0" dirty="0">
                <a:solidFill>
                  <a:srgbClr val="000000"/>
                </a:solidFill>
                <a:latin typeface="楷体"/>
                <a:ea typeface="楷体"/>
              </a:rPr>
              <a:t>妹妹再折几个就和哥哥的一样多？</a:t>
            </a:r>
          </a:p>
        </p:txBody>
      </p:sp>
      <p:pic>
        <p:nvPicPr>
          <p:cNvPr id="15" name="图片1">
            <a:extLst>
              <a:ext uri="{FF2B5EF4-FFF2-40B4-BE49-F238E27FC236}">
                <a16:creationId xmlns:a16="http://schemas.microsoft.com/office/drawing/2014/main" id="{69ED34C6-1862-8A8A-03F9-2D1EFC8C321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2598" t="0" r="3937" b="4504"/>
          <a:stretch>
            <a:fillRect/>
          </a:stretch>
        </p:blipFill>
        <p:spPr>
          <a:xfrm rot="0">
            <a:off x="6101715" y="2062480"/>
            <a:ext cx="637540" cy="633095"/>
          </a:xfrm>
          <a:prstGeom prst="rect">
            <a:avLst/>
          </a:prstGeom>
          <a:ln w="9525">
            <a:solidFill>
              <a:srgbClr val="FFFFFF">
                <a:alpha val="0"/>
              </a:srgbClr>
            </a:solidFill>
            <a:prstDash val="solid"/>
          </a:ln>
        </p:spPr>
      </p:pic>
      <p:pic>
        <p:nvPicPr>
          <p:cNvPr id="16" name="图片2">
            <a:extLst>
              <a:ext uri="{FF2B5EF4-FFF2-40B4-BE49-F238E27FC236}">
                <a16:creationId xmlns:a16="http://schemas.microsoft.com/office/drawing/2014/main" id="{69ED34C6-1862-8A8A-03F9-2D1EFC8C3215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9909" t="0" r="0" b="0"/>
          <a:stretch>
            <a:fillRect/>
          </a:stretch>
        </p:blipFill>
        <p:spPr>
          <a:xfrm rot="0">
            <a:off x="2103120" y="2054225"/>
            <a:ext cx="628650" cy="668655"/>
          </a:xfrm>
          <a:prstGeom prst="rect">
            <a:avLst/>
          </a:prstGeom>
          <a:ln w="9525">
            <a:solidFill>
              <a:srgbClr val="FFFFFF">
                <a:alpha val="0"/>
              </a:srgbClr>
            </a:solidFill>
            <a:prstDash val="solid"/>
          </a:ln>
        </p:spPr>
      </p:pic>
      <p:pic>
        <p:nvPicPr>
          <p:cNvPr id="17" name="图片3">
            <a:extLst>
              <a:ext uri="{FF2B5EF4-FFF2-40B4-BE49-F238E27FC236}">
                <a16:creationId xmlns:a16="http://schemas.microsoft.com/office/drawing/2014/main" id="{69ED34C6-1862-8A8A-03F9-2D1EFC8C321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0">
            <a:off x="4598035" y="1790700"/>
            <a:ext cx="497840" cy="474980"/>
          </a:xfrm>
          <a:prstGeom prst="rect">
            <a:avLst/>
          </a:prstGeom>
        </p:spPr>
      </p:pic>
      <p:pic>
        <p:nvPicPr>
          <p:cNvPr id="18" name="图片4">
            <a:extLst>
              <a:ext uri="{FF2B5EF4-FFF2-40B4-BE49-F238E27FC236}">
                <a16:creationId xmlns:a16="http://schemas.microsoft.com/office/drawing/2014/main" id="{69ED34C6-1862-8A8A-03F9-2D1EFC8C321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0">
            <a:off x="5095875" y="1534160"/>
            <a:ext cx="497840" cy="474980"/>
          </a:xfrm>
          <a:prstGeom prst="rect">
            <a:avLst/>
          </a:prstGeom>
        </p:spPr>
      </p:pic>
      <p:pic>
        <p:nvPicPr>
          <p:cNvPr id="19" name="图片5">
            <a:extLst>
              <a:ext uri="{FF2B5EF4-FFF2-40B4-BE49-F238E27FC236}">
                <a16:creationId xmlns:a16="http://schemas.microsoft.com/office/drawing/2014/main" id="{69ED34C6-1862-8A8A-03F9-2D1EFC8C321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0">
            <a:off x="4492625" y="2319020"/>
            <a:ext cx="497840" cy="474980"/>
          </a:xfrm>
          <a:prstGeom prst="rect">
            <a:avLst/>
          </a:prstGeom>
        </p:spPr>
      </p:pic>
      <p:pic>
        <p:nvPicPr>
          <p:cNvPr id="20" name="图片6">
            <a:extLst>
              <a:ext uri="{FF2B5EF4-FFF2-40B4-BE49-F238E27FC236}">
                <a16:creationId xmlns:a16="http://schemas.microsoft.com/office/drawing/2014/main" id="{69ED34C6-1862-8A8A-03F9-2D1EFC8C321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0">
            <a:off x="4990465" y="2062480"/>
            <a:ext cx="497840" cy="474980"/>
          </a:xfrm>
          <a:prstGeom prst="rect">
            <a:avLst/>
          </a:prstGeom>
        </p:spPr>
      </p:pic>
      <p:pic>
        <p:nvPicPr>
          <p:cNvPr id="21" name="图片7">
            <a:extLst>
              <a:ext uri="{FF2B5EF4-FFF2-40B4-BE49-F238E27FC236}">
                <a16:creationId xmlns:a16="http://schemas.microsoft.com/office/drawing/2014/main" id="{69ED34C6-1862-8A8A-03F9-2D1EFC8C3215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0">
            <a:off x="5572125" y="1714500"/>
            <a:ext cx="497840" cy="474980"/>
          </a:xfrm>
          <a:prstGeom prst="rect">
            <a:avLst/>
          </a:prstGeom>
        </p:spPr>
      </p:pic>
      <p:pic>
        <p:nvPicPr>
          <p:cNvPr id="22" name="图片8">
            <a:extLst>
              <a:ext uri="{FF2B5EF4-FFF2-40B4-BE49-F238E27FC236}">
                <a16:creationId xmlns:a16="http://schemas.microsoft.com/office/drawing/2014/main" id="{69ED34C6-1862-8A8A-03F9-2D1EFC8C3215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0">
            <a:off x="4991100" y="2575560"/>
            <a:ext cx="497840" cy="474980"/>
          </a:xfrm>
          <a:prstGeom prst="rect">
            <a:avLst/>
          </a:prstGeom>
        </p:spPr>
      </p:pic>
      <p:pic>
        <p:nvPicPr>
          <p:cNvPr id="23" name="图片9">
            <a:extLst>
              <a:ext uri="{FF2B5EF4-FFF2-40B4-BE49-F238E27FC236}">
                <a16:creationId xmlns:a16="http://schemas.microsoft.com/office/drawing/2014/main" id="{69ED34C6-1862-8A8A-03F9-2D1EFC8C3215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0">
            <a:off x="5488940" y="2319020"/>
            <a:ext cx="497840" cy="474980"/>
          </a:xfrm>
          <a:prstGeom prst="rect">
            <a:avLst/>
          </a:prstGeom>
        </p:spPr>
      </p:pic>
      <p:grpSp>
        <p:nvGrpSpPr>
          <p:cNvPr id="24" name="组合2"/>
          <p:cNvGrpSpPr/>
          <p:nvPr/>
        </p:nvGrpSpPr>
        <p:grpSpPr>
          <a:xfrm>
            <a:off x="3074584" y="3458137"/>
            <a:ext cx="2400935" cy="774065"/>
            <a:chOff x="0" y="0"/>
            <a:chExt cx="2400935" cy="774065"/>
          </a:xfrm>
        </p:grpSpPr>
        <p:sp>
          <p:nvSpPr>
            <p:cNvPr id="25" name="文本14"/>
            <p:cNvSpPr txBox="1"/>
            <p:nvPr/>
          </p:nvSpPr>
          <p:spPr>
            <a:xfrm rot="0">
              <a:off x="1414780" y="0"/>
              <a:ext cx="945515" cy="774065"/>
            </a:xfrm>
            <a:prstGeom prst="rect">
              <a:avLst/>
            </a:prstGeom>
            <a:noFill/>
          </p:spPr>
          <p:txBody>
            <a:bodyPr wrap="square" rtlCol="0" anchor="t"/>
            <a:lstStyle/>
            <a:p>
              <a:pPr marL="0" algn="l"/>
              <a:r>
                <a:rPr lang="zh-CN" altLang="en-US" sz="3200" b="1" i="0" dirty="0">
                  <a:solidFill>
                    <a:srgbClr val="000000"/>
                  </a:solidFill>
                  <a:latin typeface="楷体"/>
                  <a:ea typeface="楷体"/>
                </a:rPr>
                <a:t>＝</a:t>
              </a:r>
            </a:p>
          </p:txBody>
        </p:sp>
        <p:sp>
          <p:nvSpPr>
            <p:cNvPr id="26" name="形状11"/>
            <p:cNvSpPr txBox="1"/>
            <p:nvPr/>
          </p:nvSpPr>
          <p:spPr>
            <a:xfrm rot="0">
              <a:off x="0" y="116205"/>
              <a:ext cx="449580" cy="449580"/>
            </a:xfrm>
            <a:prstGeom prst="roundRect"/>
            <a:solidFill>
              <a:srgbClr val="FFFFFF"/>
            </a:solidFill>
            <a:ln w="12700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 wrap="square" rtlCol="0" anchor="ctr"/>
            <a:lstStyle/>
            <a:p>
              <a:pPr marL="0" algn="ctr"/>
            </a:p>
          </p:txBody>
        </p:sp>
        <p:sp>
          <p:nvSpPr>
            <p:cNvPr id="27" name="形状12"/>
            <p:cNvSpPr txBox="1"/>
            <p:nvPr/>
          </p:nvSpPr>
          <p:spPr>
            <a:xfrm rot="0">
              <a:off x="1951355" y="116205"/>
              <a:ext cx="449580" cy="449580"/>
            </a:xfrm>
            <a:prstGeom prst="roundRect"/>
            <a:solidFill>
              <a:srgbClr val="FFFFFF"/>
            </a:solidFill>
            <a:ln w="12700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 wrap="square" rtlCol="0" anchor="ctr"/>
            <a:lstStyle/>
            <a:p>
              <a:pPr marL="0" algn="ctr"/>
            </a:p>
          </p:txBody>
        </p:sp>
        <p:sp>
          <p:nvSpPr>
            <p:cNvPr id="28" name="形状13"/>
            <p:cNvSpPr txBox="1"/>
            <p:nvPr/>
          </p:nvSpPr>
          <p:spPr>
            <a:xfrm rot="0">
              <a:off x="974090" y="116205"/>
              <a:ext cx="449580" cy="449580"/>
            </a:xfrm>
            <a:prstGeom prst="roundRect"/>
            <a:solidFill>
              <a:srgbClr val="FFFFFF"/>
            </a:solidFill>
            <a:ln w="12700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 wrap="square" rtlCol="0" anchor="ctr"/>
            <a:lstStyle/>
            <a:p>
              <a:pPr marL="0" algn="ctr"/>
            </a:p>
          </p:txBody>
        </p:sp>
        <p:sp>
          <p:nvSpPr>
            <p:cNvPr id="29" name="形状10"/>
            <p:cNvSpPr txBox="1"/>
            <p:nvPr/>
          </p:nvSpPr>
          <p:spPr>
            <a:xfrm rot="0">
              <a:off x="521335" y="165735"/>
              <a:ext cx="381000" cy="381000"/>
            </a:xfrm>
            <a:prstGeom prst="ellipse"/>
            <a:solidFill>
              <a:srgbClr val="FFFFFF"/>
            </a:solidFill>
            <a:ln w="12700">
              <a:solidFill>
                <a:srgbClr val="00B0F0"/>
              </a:solidFill>
              <a:prstDash val="solid"/>
              <a:headEnd type="none" w="med" len="med"/>
              <a:tailEnd type="none" w="med" len="med"/>
            </a:ln>
          </p:spPr>
          <p:txBody>
            <a:bodyPr wrap="square" rtlCol="0" anchor="ctr"/>
            <a:lstStyle/>
            <a:p>
              <a:pPr marL="0" algn="ctr"/>
            </a:p>
          </p:txBody>
        </p:sp>
      </p:grpSp>
      <p:sp>
        <p:nvSpPr>
          <p:cNvPr id="30" name="文本4"/>
          <p:cNvSpPr txBox="1"/>
          <p:nvPr/>
        </p:nvSpPr>
        <p:spPr>
          <a:xfrm rot="0">
            <a:off x="3119034" y="3460677"/>
            <a:ext cx="622300" cy="774065"/>
          </a:xfrm>
          <a:prstGeom prst="rect">
            <a:avLst/>
          </a:prstGeom>
          <a:noFill/>
        </p:spPr>
        <p:txBody>
          <a:bodyPr wrap="square" rtlCol="0" anchor="t"/>
          <a:lstStyle/>
          <a:p>
            <a:pPr marL="0" algn="l"/>
            <a:r>
              <a:rPr lang="zh-CN" altLang="en-US" sz="3200" b="1" i="0" dirty="0">
                <a:solidFill>
                  <a:srgbClr val="000000"/>
                </a:solidFill>
                <a:latin typeface="Times New Roman"/>
                <a:ea typeface="Times New Roman"/>
              </a:rPr>
              <a:t>3</a:t>
            </a:r>
          </a:p>
        </p:txBody>
      </p:sp>
      <p:sp>
        <p:nvSpPr>
          <p:cNvPr id="31" name="文本5"/>
          <p:cNvSpPr txBox="1"/>
          <p:nvPr/>
        </p:nvSpPr>
        <p:spPr>
          <a:xfrm rot="0">
            <a:off x="4068359" y="3460677"/>
            <a:ext cx="622300" cy="774065"/>
          </a:xfrm>
          <a:prstGeom prst="rect">
            <a:avLst/>
          </a:prstGeom>
          <a:noFill/>
        </p:spPr>
        <p:txBody>
          <a:bodyPr wrap="square" rtlCol="0" anchor="t"/>
          <a:lstStyle/>
          <a:p>
            <a:pPr marL="0" algn="l"/>
            <a:r>
              <a:rPr lang="zh-CN" altLang="en-US" sz="3200" b="1" i="0" dirty="0">
                <a:solidFill>
                  <a:srgbClr val="FF0000"/>
                </a:solidFill>
                <a:latin typeface="Times New Roman"/>
                <a:ea typeface="Times New Roman"/>
              </a:rPr>
              <a:t>4</a:t>
            </a:r>
          </a:p>
        </p:txBody>
      </p:sp>
      <p:sp>
        <p:nvSpPr>
          <p:cNvPr id="32" name="文本6"/>
          <p:cNvSpPr txBox="1"/>
          <p:nvPr/>
        </p:nvSpPr>
        <p:spPr>
          <a:xfrm rot="0">
            <a:off x="3589236" y="3460671"/>
            <a:ext cx="604838" cy="774065"/>
          </a:xfrm>
          <a:prstGeom prst="rect">
            <a:avLst/>
          </a:prstGeom>
          <a:noFill/>
        </p:spPr>
        <p:txBody>
          <a:bodyPr wrap="square" rtlCol="0" anchor="t"/>
          <a:lstStyle/>
          <a:p>
            <a:pPr marL="0" algn="l"/>
            <a:r>
              <a:rPr lang="zh-CN" altLang="en-US" sz="3200" b="1" i="0" dirty="0">
                <a:solidFill>
                  <a:srgbClr val="FF0000"/>
                </a:solidFill>
                <a:latin typeface="宋体"/>
                <a:ea typeface="宋体"/>
              </a:rPr>
              <a:t>+</a:t>
            </a:r>
          </a:p>
        </p:txBody>
      </p:sp>
      <p:sp>
        <p:nvSpPr>
          <p:cNvPr id="33" name="文本7"/>
          <p:cNvSpPr txBox="1"/>
          <p:nvPr/>
        </p:nvSpPr>
        <p:spPr>
          <a:xfrm rot="0">
            <a:off x="5051339" y="3460042"/>
            <a:ext cx="521335" cy="774065"/>
          </a:xfrm>
          <a:prstGeom prst="rect">
            <a:avLst/>
          </a:prstGeom>
          <a:noFill/>
        </p:spPr>
        <p:txBody>
          <a:bodyPr wrap="square" rtlCol="0" anchor="t"/>
          <a:lstStyle/>
          <a:p>
            <a:pPr marL="0" algn="l"/>
            <a:r>
              <a:rPr lang="zh-CN" altLang="en-US" sz="3200" b="1" i="0" dirty="0">
                <a:solidFill>
                  <a:srgbClr val="000000"/>
                </a:solidFill>
                <a:latin typeface="Times New Roman"/>
                <a:ea typeface="Times New Roman"/>
              </a:rPr>
              <a:t>7</a:t>
            </a:r>
          </a:p>
        </p:txBody>
      </p:sp>
      <p:sp>
        <p:nvSpPr>
          <p:cNvPr id="34" name="文本8"/>
          <p:cNvSpPr txBox="1"/>
          <p:nvPr/>
        </p:nvSpPr>
        <p:spPr>
          <a:xfrm rot="0">
            <a:off x="2896235" y="2939098"/>
            <a:ext cx="1310640" cy="713720"/>
          </a:xfrm>
          <a:prstGeom prst="rect">
            <a:avLst/>
          </a:prstGeom>
          <a:noFill/>
        </p:spPr>
        <p:txBody>
          <a:bodyPr wrap="square" rtlCol="0" anchor="t"/>
          <a:lstStyle/>
          <a:p>
            <a:pPr marL="0" algn="l"/>
            <a:r>
              <a:rPr lang="zh-CN" altLang="en-US" sz="2800" b="1" i="0" dirty="0">
                <a:solidFill>
                  <a:srgbClr val="FF0000"/>
                </a:solidFill>
                <a:latin typeface="Times New Roman"/>
                <a:ea typeface="Times New Roman"/>
              </a:rPr>
              <a:t>3</a:t>
            </a:r>
            <a:r>
              <a:rPr lang="zh-CN" altLang="en-US" sz="2800" b="1" i="0" dirty="0">
                <a:solidFill>
                  <a:srgbClr val="FF0000"/>
                </a:solidFill>
                <a:latin typeface="楷体"/>
                <a:ea typeface="楷体"/>
              </a:rPr>
              <a:t>个</a:t>
            </a:r>
          </a:p>
        </p:txBody>
      </p:sp>
      <p:sp>
        <p:nvSpPr>
          <p:cNvPr id="35" name="文本9"/>
          <p:cNvSpPr txBox="1"/>
          <p:nvPr/>
        </p:nvSpPr>
        <p:spPr>
          <a:xfrm rot="0">
            <a:off x="4862830" y="2939098"/>
            <a:ext cx="1310640" cy="713720"/>
          </a:xfrm>
          <a:prstGeom prst="rect">
            <a:avLst/>
          </a:prstGeom>
          <a:noFill/>
        </p:spPr>
        <p:txBody>
          <a:bodyPr wrap="square" rtlCol="0" anchor="t"/>
          <a:lstStyle/>
          <a:p>
            <a:pPr marL="0" algn="l"/>
            <a:r>
              <a:rPr lang="zh-CN" altLang="en-US" sz="2800" b="1" i="0" dirty="0">
                <a:solidFill>
                  <a:srgbClr val="FF0000"/>
                </a:solidFill>
                <a:latin typeface="Times New Roman"/>
                <a:ea typeface="Times New Roman"/>
              </a:rPr>
              <a:t>7</a:t>
            </a:r>
            <a:r>
              <a:rPr lang="zh-CN" altLang="en-US" sz="2800" b="1" i="0" dirty="0">
                <a:solidFill>
                  <a:srgbClr val="FF0000"/>
                </a:solidFill>
                <a:latin typeface="楷体"/>
                <a:ea typeface="楷体"/>
              </a:rPr>
              <a:t>个</a:t>
            </a:r>
          </a:p>
        </p:txBody>
      </p:sp>
      <p:pic>
        <p:nvPicPr>
          <p:cNvPr id="36" name="图片10">
            <a:extLst>
              <a:ext uri="{FF2B5EF4-FFF2-40B4-BE49-F238E27FC236}">
                <a16:creationId xmlns:a16="http://schemas.microsoft.com/office/drawing/2014/main" id="{69ED34C6-1862-8A8A-03F9-2D1EFC8C3215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 rot="0">
            <a:off x="3382010" y="1713865"/>
            <a:ext cx="497840" cy="474980"/>
          </a:xfrm>
          <a:prstGeom prst="rect">
            <a:avLst/>
          </a:prstGeom>
        </p:spPr>
      </p:pic>
      <p:pic>
        <p:nvPicPr>
          <p:cNvPr id="37" name="图片11">
            <a:extLst>
              <a:ext uri="{FF2B5EF4-FFF2-40B4-BE49-F238E27FC236}">
                <a16:creationId xmlns:a16="http://schemas.microsoft.com/office/drawing/2014/main" id="{69ED34C6-1862-8A8A-03F9-2D1EFC8C3215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 rot="0">
            <a:off x="2839720" y="1931670"/>
            <a:ext cx="497840" cy="474980"/>
          </a:xfrm>
          <a:prstGeom prst="rect">
            <a:avLst/>
          </a:prstGeom>
        </p:spPr>
      </p:pic>
      <p:pic>
        <p:nvPicPr>
          <p:cNvPr id="38" name="图片12">
            <a:extLst>
              <a:ext uri="{FF2B5EF4-FFF2-40B4-BE49-F238E27FC236}">
                <a16:creationId xmlns:a16="http://schemas.microsoft.com/office/drawing/2014/main" id="{69ED34C6-1862-8A8A-03F9-2D1EFC8C3215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 rot="0">
            <a:off x="3096895" y="2317115"/>
            <a:ext cx="497840" cy="474980"/>
          </a:xfrm>
          <a:prstGeom prst="rect">
            <a:avLst/>
          </a:prstGeom>
        </p:spPr>
      </p:pic>
      <p:grpSp>
        <p:nvGrpSpPr>
          <p:cNvPr id="39" name="组合3"/>
          <p:cNvGrpSpPr/>
          <p:nvPr/>
        </p:nvGrpSpPr>
        <p:grpSpPr>
          <a:xfrm>
            <a:off x="3074267" y="4199052"/>
            <a:ext cx="2400935" cy="774065"/>
            <a:chOff x="0" y="0"/>
            <a:chExt cx="2400935" cy="774065"/>
          </a:xfrm>
        </p:grpSpPr>
        <p:sp>
          <p:nvSpPr>
            <p:cNvPr id="40" name="文本15"/>
            <p:cNvSpPr txBox="1"/>
            <p:nvPr/>
          </p:nvSpPr>
          <p:spPr>
            <a:xfrm rot="0">
              <a:off x="1414780" y="0"/>
              <a:ext cx="945515" cy="774065"/>
            </a:xfrm>
            <a:prstGeom prst="rect">
              <a:avLst/>
            </a:prstGeom>
            <a:noFill/>
          </p:spPr>
          <p:txBody>
            <a:bodyPr wrap="square" rtlCol="0" anchor="t"/>
            <a:lstStyle/>
            <a:p>
              <a:pPr marL="0" algn="l"/>
              <a:r>
                <a:rPr lang="zh-CN" altLang="en-US" sz="3200" b="1" i="0" dirty="0">
                  <a:solidFill>
                    <a:srgbClr val="000000"/>
                  </a:solidFill>
                  <a:latin typeface="楷体"/>
                  <a:ea typeface="楷体"/>
                </a:rPr>
                <a:t>＝</a:t>
              </a:r>
            </a:p>
          </p:txBody>
        </p:sp>
        <p:sp>
          <p:nvSpPr>
            <p:cNvPr id="41" name="形状15"/>
            <p:cNvSpPr txBox="1"/>
            <p:nvPr/>
          </p:nvSpPr>
          <p:spPr>
            <a:xfrm rot="0">
              <a:off x="0" y="116205"/>
              <a:ext cx="449580" cy="449580"/>
            </a:xfrm>
            <a:prstGeom prst="roundRect"/>
            <a:solidFill>
              <a:srgbClr val="FFFFFF"/>
            </a:solidFill>
            <a:ln w="12700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 wrap="square" rtlCol="0" anchor="ctr"/>
            <a:lstStyle/>
            <a:p>
              <a:pPr marL="0" algn="ctr"/>
            </a:p>
          </p:txBody>
        </p:sp>
        <p:sp>
          <p:nvSpPr>
            <p:cNvPr id="42" name="形状16"/>
            <p:cNvSpPr txBox="1"/>
            <p:nvPr/>
          </p:nvSpPr>
          <p:spPr>
            <a:xfrm rot="0">
              <a:off x="1951355" y="116205"/>
              <a:ext cx="449580" cy="449580"/>
            </a:xfrm>
            <a:prstGeom prst="roundRect"/>
            <a:solidFill>
              <a:srgbClr val="FFFFFF"/>
            </a:solidFill>
            <a:ln w="12700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 wrap="square" rtlCol="0" anchor="ctr"/>
            <a:lstStyle/>
            <a:p>
              <a:pPr marL="0" algn="ctr"/>
            </a:p>
          </p:txBody>
        </p:sp>
        <p:sp>
          <p:nvSpPr>
            <p:cNvPr id="43" name="形状17"/>
            <p:cNvSpPr txBox="1"/>
            <p:nvPr/>
          </p:nvSpPr>
          <p:spPr>
            <a:xfrm rot="0">
              <a:off x="974090" y="116205"/>
              <a:ext cx="449580" cy="449580"/>
            </a:xfrm>
            <a:prstGeom prst="roundRect"/>
            <a:solidFill>
              <a:srgbClr val="FFFFFF"/>
            </a:solidFill>
            <a:ln w="12700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 wrap="square" rtlCol="0" anchor="ctr"/>
            <a:lstStyle/>
            <a:p>
              <a:pPr marL="0" algn="ctr"/>
            </a:p>
          </p:txBody>
        </p:sp>
        <p:sp>
          <p:nvSpPr>
            <p:cNvPr id="44" name="形状14"/>
            <p:cNvSpPr txBox="1"/>
            <p:nvPr/>
          </p:nvSpPr>
          <p:spPr>
            <a:xfrm rot="0">
              <a:off x="521335" y="165735"/>
              <a:ext cx="381000" cy="381000"/>
            </a:xfrm>
            <a:prstGeom prst="ellipse"/>
            <a:solidFill>
              <a:srgbClr val="FFFFFF"/>
            </a:solidFill>
            <a:ln w="12700">
              <a:solidFill>
                <a:srgbClr val="00B0F0"/>
              </a:solidFill>
              <a:prstDash val="solid"/>
              <a:headEnd type="none" w="med" len="med"/>
              <a:tailEnd type="none" w="med" len="med"/>
            </a:ln>
          </p:spPr>
          <p:txBody>
            <a:bodyPr wrap="square" rtlCol="0" anchor="ctr"/>
            <a:lstStyle/>
            <a:p>
              <a:pPr marL="0" algn="ctr"/>
            </a:p>
          </p:txBody>
        </p:sp>
      </p:grpSp>
      <p:sp>
        <p:nvSpPr>
          <p:cNvPr id="45" name="文本10"/>
          <p:cNvSpPr txBox="1"/>
          <p:nvPr/>
        </p:nvSpPr>
        <p:spPr>
          <a:xfrm rot="0">
            <a:off x="3118717" y="4201592"/>
            <a:ext cx="622300" cy="774065"/>
          </a:xfrm>
          <a:prstGeom prst="rect">
            <a:avLst/>
          </a:prstGeom>
          <a:noFill/>
        </p:spPr>
        <p:txBody>
          <a:bodyPr wrap="square" rtlCol="0" anchor="t"/>
          <a:lstStyle/>
          <a:p>
            <a:pPr marL="0" algn="l"/>
            <a:r>
              <a:rPr lang="zh-CN" altLang="en-US" sz="3200" b="1" i="0" dirty="0">
                <a:solidFill>
                  <a:srgbClr val="000000"/>
                </a:solidFill>
                <a:latin typeface="Times New Roman"/>
                <a:ea typeface="Times New Roman"/>
              </a:rPr>
              <a:t>7</a:t>
            </a:r>
          </a:p>
        </p:txBody>
      </p:sp>
      <p:sp>
        <p:nvSpPr>
          <p:cNvPr id="46" name="文本11"/>
          <p:cNvSpPr txBox="1"/>
          <p:nvPr/>
        </p:nvSpPr>
        <p:spPr>
          <a:xfrm rot="0">
            <a:off x="4068042" y="4201592"/>
            <a:ext cx="622300" cy="774065"/>
          </a:xfrm>
          <a:prstGeom prst="rect">
            <a:avLst/>
          </a:prstGeom>
          <a:noFill/>
        </p:spPr>
        <p:txBody>
          <a:bodyPr wrap="square" rtlCol="0" anchor="t"/>
          <a:lstStyle/>
          <a:p>
            <a:pPr marL="0" algn="l"/>
            <a:r>
              <a:rPr lang="zh-CN" altLang="en-US" sz="3200" b="1" i="0" dirty="0">
                <a:solidFill>
                  <a:srgbClr val="000000"/>
                </a:solidFill>
                <a:latin typeface="Times New Roman"/>
                <a:ea typeface="Times New Roman"/>
              </a:rPr>
              <a:t>3</a:t>
            </a:r>
          </a:p>
        </p:txBody>
      </p:sp>
      <p:sp>
        <p:nvSpPr>
          <p:cNvPr id="47" name="文本12"/>
          <p:cNvSpPr txBox="1"/>
          <p:nvPr/>
        </p:nvSpPr>
        <p:spPr>
          <a:xfrm rot="0">
            <a:off x="3588918" y="4201585"/>
            <a:ext cx="604838" cy="774065"/>
          </a:xfrm>
          <a:prstGeom prst="rect">
            <a:avLst/>
          </a:prstGeom>
          <a:noFill/>
        </p:spPr>
        <p:txBody>
          <a:bodyPr wrap="square" rtlCol="0" anchor="t"/>
          <a:lstStyle/>
          <a:p>
            <a:pPr marL="0" algn="l"/>
            <a:r>
              <a:rPr lang="zh-CN" altLang="en-US" sz="3200" b="1" i="0" dirty="0">
                <a:solidFill>
                  <a:srgbClr val="000000"/>
                </a:solidFill>
                <a:latin typeface="宋体"/>
                <a:ea typeface="宋体"/>
              </a:rPr>
              <a:t>-</a:t>
            </a:r>
          </a:p>
        </p:txBody>
      </p:sp>
      <p:sp>
        <p:nvSpPr>
          <p:cNvPr id="48" name="文本13"/>
          <p:cNvSpPr txBox="1"/>
          <p:nvPr/>
        </p:nvSpPr>
        <p:spPr>
          <a:xfrm rot="0">
            <a:off x="5051022" y="4200957"/>
            <a:ext cx="521335" cy="774065"/>
          </a:xfrm>
          <a:prstGeom prst="rect">
            <a:avLst/>
          </a:prstGeom>
          <a:noFill/>
        </p:spPr>
        <p:txBody>
          <a:bodyPr wrap="square" rtlCol="0" anchor="t"/>
          <a:lstStyle/>
          <a:p>
            <a:pPr marL="0" algn="l"/>
            <a:r>
              <a:rPr lang="zh-CN" altLang="en-US" sz="3200" b="1" i="0" dirty="0">
                <a:solidFill>
                  <a:srgbClr val="FF0000"/>
                </a:solidFill>
                <a:latin typeface="Times New Roman"/>
                <a:ea typeface="Times New Roman"/>
              </a:rPr>
              <a:t>4</a:t>
            </a:r>
          </a:p>
        </p:txBody>
      </p:sp>
      <p:sp>
        <p:nvSpPr>
          <p:cNvPr id="49" name="形状8"/>
          <p:cNvSpPr txBox="1"/>
          <p:nvPr/>
        </p:nvSpPr>
        <p:spPr>
          <a:xfrm rot="0">
            <a:off x="1578454" y="609165"/>
            <a:ext cx="816146" cy="618052"/>
          </a:xfrm>
          <a:custGeom>
            <a:avLst/>
            <a:gdLst>
              <a:gd name="connsiteX0" fmla="*/ 408073 w 816146"/>
              <a:gd name="connsiteY0" fmla="*/ 0 h 618052"/>
              <a:gd name="connsiteX1" fmla="*/ 633445 w 816146"/>
              <a:gd name="connsiteY1" fmla="*/ 0 h 618052"/>
              <a:gd name="connsiteX2" fmla="*/ 816146 w 816146"/>
              <a:gd name="connsiteY2" fmla="*/ 479696 h 618052"/>
              <a:gd name="connsiteX3" fmla="*/ 182700 w 816146"/>
              <a:gd name="connsiteY3" fmla="*/ 618052 h 618052"/>
              <a:gd name="connsiteX4" fmla="*/ 0 w 816146"/>
              <a:gd name="connsiteY4" fmla="*/ 138356 h 6180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16146" h="618052">
                <a:moveTo>
                  <a:pt x="408073" y="0"/>
                </a:moveTo>
                <a:cubicBezTo>
                  <a:pt x="633445" y="0"/>
                  <a:pt x="816146" y="138356"/>
                  <a:pt x="816146" y="309026"/>
                </a:cubicBezTo>
                <a:cubicBezTo>
                  <a:pt x="816146" y="479696"/>
                  <a:pt x="633445" y="618052"/>
                  <a:pt x="408073" y="618052"/>
                </a:cubicBezTo>
                <a:cubicBezTo>
                  <a:pt x="182700" y="618052"/>
                  <a:pt x="0" y="479696"/>
                  <a:pt x="0" y="309026"/>
                </a:cubicBezTo>
                <a:cubicBezTo>
                  <a:pt x="0" y="138356"/>
                  <a:pt x="182700" y="0"/>
                  <a:pt x="408073" y="0"/>
                </a:cubicBezTo>
                <a:close/>
              </a:path>
            </a:pathLst>
          </a:custGeom>
          <a:solidFill>
            <a:srgbClr val="FFFFFF">
              <a:alpha val="0"/>
            </a:srgbClr>
          </a:solidFill>
          <a:ln w="28575">
            <a:solidFill>
              <a:srgbClr val="FF0000"/>
            </a:solidFill>
            <a:prstDash val="solid"/>
          </a:ln>
        </p:spPr>
        <p:txBody>
          <a:bodyPr wrap="square" rtlCol="0" anchor="ctr"/>
          <a:lstStyle/>
          <a:p>
            <a:pPr marL="0" algn="ctr"/>
          </a:p>
        </p:txBody>
      </p:sp>
    </p:spTree>
    <p:extLst>
      <p:ext uri="{BB962C8B-B14F-4D97-AF65-F5344CB8AC3E}">
        <p14:creationId xmlns:p14="http://schemas.microsoft.com/office/powerpoint/2010/main" val="840519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6" fill="hold">
                      <p:stCondLst>
                        <p:cond delay="indefinite"/>
                      </p:stCondLst>
                      <p:childTnLst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3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5" grpId="0" animBg="1"/>
      <p:bldP spid="49" grpId="0" animBg="1"/>
      <p:bldP spid="30" grpId="0" animBg="1"/>
      <p:bldP spid="32" grpId="0" animBg="1"/>
      <p:bldP spid="31" grpId="0" animBg="1"/>
      <p:bldP spid="33" grpId="0" animBg="1"/>
      <p:bldP spid="45" grpId="0" animBg="1"/>
      <p:bldP spid="47" grpId="0" animBg="1"/>
      <p:bldP spid="46" grpId="0" animBg="1"/>
      <p:bldP spid="48" grpId="0" animBg="1"/>
    </p:bldLst>
  </p:timing>
</p:sld>
</file>

<file path=ppt/slides/slide7.xml><?xml version="1.0" encoding="utf-8"?>
<p:sld xmlns:a16="http://schemas.microsoft.com/office/drawing/2014/main"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形状1"/>
          <p:cNvSpPr txBox="1"/>
          <p:nvPr/>
        </p:nvSpPr>
        <p:spPr>
          <a:xfrm rot="0">
            <a:off x="0" y="114"/>
            <a:ext cx="9144000" cy="5148263"/>
          </a:xfrm>
          <a:prstGeom prst="rect"/>
          <a:solidFill>
            <a:srgbClr val="E2F0D9"/>
          </a:solidFill>
          <a:ln w="9525">
            <a:solidFill>
              <a:srgbClr val="FFFFFF">
                <a:alpha val="0"/>
              </a:srgbClr>
            </a:solidFill>
          </a:ln>
        </p:spPr>
        <p:txBody>
          <a:bodyPr wrap="square" rtlCol="0" anchor="ctr"/>
          <a:lstStyle/>
          <a:p>
            <a:pPr marL="0" algn="ctr"/>
          </a:p>
        </p:txBody>
      </p:sp>
      <p:sp>
        <p:nvSpPr>
          <p:cNvPr id="3" name="形状2"/>
          <p:cNvSpPr txBox="1"/>
          <p:nvPr/>
        </p:nvSpPr>
        <p:spPr>
          <a:xfrm rot="10800000">
            <a:off x="6497563" y="259445"/>
            <a:ext cx="1283556" cy="687136"/>
          </a:xfrm>
          <a:custGeom>
            <a:avLst/>
            <a:gdLst/>
            <a:ahLst/>
            <a:cxnLst/>
            <a:rect l="l" t="t" r="r" b="b"/>
            <a:pathLst>
              <a:path w="2236707" h="1197393">
                <a:moveTo>
                  <a:pt x="1322308" y="200918"/>
                </a:moveTo>
                <a:cubicBezTo>
                  <a:pt x="1474708" y="143768"/>
                  <a:pt x="1646158" y="181868"/>
                  <a:pt x="1750933" y="315218"/>
                </a:cubicBezTo>
                <a:cubicBezTo>
                  <a:pt x="1960483" y="181868"/>
                  <a:pt x="2236708" y="334268"/>
                  <a:pt x="2236708" y="581918"/>
                </a:cubicBezTo>
                <a:cubicBezTo>
                  <a:pt x="2236708" y="848618"/>
                  <a:pt x="1931908" y="991493"/>
                  <a:pt x="1722358" y="839093"/>
                </a:cubicBezTo>
                <a:cubicBezTo>
                  <a:pt x="1598533" y="953393"/>
                  <a:pt x="1408033" y="972443"/>
                  <a:pt x="1265158" y="877193"/>
                </a:cubicBezTo>
                <a:cubicBezTo>
                  <a:pt x="1103233" y="1029593"/>
                  <a:pt x="884158" y="1058168"/>
                  <a:pt x="693658" y="972443"/>
                </a:cubicBezTo>
                <a:cubicBezTo>
                  <a:pt x="598408" y="1210568"/>
                  <a:pt x="284083" y="1277243"/>
                  <a:pt x="103108" y="1086743"/>
                </a:cubicBezTo>
                <a:cubicBezTo>
                  <a:pt x="-1667" y="981968"/>
                  <a:pt x="-30242" y="810518"/>
                  <a:pt x="36433" y="677168"/>
                </a:cubicBezTo>
                <a:cubicBezTo>
                  <a:pt x="-106442" y="400943"/>
                  <a:pt x="198358" y="105668"/>
                  <a:pt x="474583" y="258068"/>
                </a:cubicBezTo>
                <a:cubicBezTo>
                  <a:pt x="655558" y="-65782"/>
                  <a:pt x="1103233" y="-84832"/>
                  <a:pt x="1322308" y="200918"/>
                </a:cubicBezTo>
              </a:path>
            </a:pathLst>
          </a:custGeom>
          <a:solidFill>
            <a:srgbClr val="FFFFFF">
              <a:alpha val="50196"/>
            </a:srgbClr>
          </a:solidFill>
          <a:ln w="9525">
            <a:solidFill>
              <a:srgbClr val="FFFFFF">
                <a:alpha val="0"/>
              </a:srgbClr>
            </a:solidFill>
          </a:ln>
        </p:spPr>
        <p:txBody>
          <a:bodyPr wrap="square" rtlCol="0" anchor="ctr"/>
          <a:lstStyle/>
          <a:p>
            <a:pPr marL="0" algn="ctr"/>
          </a:p>
        </p:txBody>
      </p:sp>
      <p:sp>
        <p:nvSpPr>
          <p:cNvPr id="4" name="形状3"/>
          <p:cNvSpPr txBox="1"/>
          <p:nvPr/>
        </p:nvSpPr>
        <p:spPr>
          <a:xfrm rot="10800000" flipH="1">
            <a:off x="1" y="3443637"/>
            <a:ext cx="1063321" cy="712821"/>
          </a:xfrm>
          <a:custGeom>
            <a:avLst/>
            <a:gdLst/>
            <a:ahLst/>
            <a:cxnLst/>
            <a:rect l="l" t="t" r="r" b="b"/>
            <a:pathLst>
              <a:path w="1063321" h="712821">
                <a:moveTo>
                  <a:pt x="510292" y="712821"/>
                </a:moveTo>
                <a:cubicBezTo>
                  <a:pt x="568705" y="712821"/>
                  <a:pt x="626360" y="673374"/>
                  <a:pt x="626360" y="594478"/>
                </a:cubicBezTo>
                <a:cubicBezTo>
                  <a:pt x="626360" y="582340"/>
                  <a:pt x="644567" y="576271"/>
                  <a:pt x="656704" y="582340"/>
                </a:cubicBezTo>
                <a:cubicBezTo>
                  <a:pt x="729531" y="661236"/>
                  <a:pt x="850909" y="612685"/>
                  <a:pt x="863047" y="509513"/>
                </a:cubicBezTo>
                <a:cubicBezTo>
                  <a:pt x="863047" y="497375"/>
                  <a:pt x="875185" y="491307"/>
                  <a:pt x="881254" y="497375"/>
                </a:cubicBezTo>
                <a:cubicBezTo>
                  <a:pt x="960150" y="539858"/>
                  <a:pt x="1063321" y="485238"/>
                  <a:pt x="1063321" y="394204"/>
                </a:cubicBezTo>
                <a:cubicBezTo>
                  <a:pt x="1063321" y="284964"/>
                  <a:pt x="929805" y="230344"/>
                  <a:pt x="856978" y="309240"/>
                </a:cubicBezTo>
                <a:cubicBezTo>
                  <a:pt x="844841" y="321377"/>
                  <a:pt x="826634" y="315308"/>
                  <a:pt x="826634" y="297102"/>
                </a:cubicBezTo>
                <a:cubicBezTo>
                  <a:pt x="826634" y="199999"/>
                  <a:pt x="723462" y="145379"/>
                  <a:pt x="644567" y="193930"/>
                </a:cubicBezTo>
                <a:cubicBezTo>
                  <a:pt x="632429" y="199999"/>
                  <a:pt x="620291" y="193930"/>
                  <a:pt x="620291" y="181793"/>
                </a:cubicBezTo>
                <a:cubicBezTo>
                  <a:pt x="620291" y="17932"/>
                  <a:pt x="468568" y="-30619"/>
                  <a:pt x="359328" y="17932"/>
                </a:cubicBezTo>
                <a:cubicBezTo>
                  <a:pt x="304708" y="-275"/>
                  <a:pt x="244019" y="17932"/>
                  <a:pt x="207606" y="72552"/>
                </a:cubicBezTo>
                <a:cubicBezTo>
                  <a:pt x="201537" y="84690"/>
                  <a:pt x="189399" y="84690"/>
                  <a:pt x="183330" y="72552"/>
                </a:cubicBezTo>
                <a:cubicBezTo>
                  <a:pt x="142365" y="8829"/>
                  <a:pt x="60435" y="-7102"/>
                  <a:pt x="1547" y="27320"/>
                </a:cubicBezTo>
                <a:lnTo>
                  <a:pt x="0" y="28537"/>
                </a:lnTo>
                <a:lnTo>
                  <a:pt x="0" y="466566"/>
                </a:lnTo>
                <a:lnTo>
                  <a:pt x="6383" y="471488"/>
                </a:lnTo>
                <a:cubicBezTo>
                  <a:pt x="37676" y="489410"/>
                  <a:pt x="74090" y="492824"/>
                  <a:pt x="110503" y="479169"/>
                </a:cubicBezTo>
                <a:cubicBezTo>
                  <a:pt x="140848" y="576271"/>
                  <a:pt x="244019" y="655167"/>
                  <a:pt x="365397" y="582340"/>
                </a:cubicBezTo>
                <a:cubicBezTo>
                  <a:pt x="377535" y="576271"/>
                  <a:pt x="389673" y="588409"/>
                  <a:pt x="389673" y="594478"/>
                </a:cubicBezTo>
                <a:cubicBezTo>
                  <a:pt x="392707" y="673374"/>
                  <a:pt x="451879" y="712821"/>
                  <a:pt x="510292" y="712821"/>
                </a:cubicBezTo>
              </a:path>
            </a:pathLst>
          </a:custGeom>
          <a:solidFill>
            <a:srgbClr val="FFFFFF">
              <a:alpha val="50196"/>
            </a:srgbClr>
          </a:solidFill>
          <a:ln w="9525">
            <a:solidFill>
              <a:srgbClr val="FFFFFF">
                <a:alpha val="0"/>
              </a:srgbClr>
            </a:solidFill>
          </a:ln>
        </p:spPr>
        <p:txBody>
          <a:bodyPr wrap="square" rtlCol="0" anchor="ctr"/>
          <a:lstStyle/>
          <a:p>
            <a:pPr marL="0" algn="ctr"/>
          </a:p>
        </p:txBody>
      </p:sp>
      <p:sp>
        <p:nvSpPr>
          <p:cNvPr id="5" name="形状4"/>
          <p:cNvSpPr txBox="1"/>
          <p:nvPr/>
        </p:nvSpPr>
        <p:spPr>
          <a:xfrm rot="0">
            <a:off x="8245802" y="4665417"/>
            <a:ext cx="945287" cy="482732"/>
          </a:xfrm>
          <a:custGeom>
            <a:avLst/>
            <a:gdLst/>
            <a:ahLst/>
            <a:cxnLst/>
            <a:rect l="l" t="t" r="r" b="b"/>
            <a:pathLst>
              <a:path w="2190750" h="1118756">
                <a:moveTo>
                  <a:pt x="695325" y="752044"/>
                </a:moveTo>
                <a:cubicBezTo>
                  <a:pt x="742950" y="904444"/>
                  <a:pt x="904875" y="1028269"/>
                  <a:pt x="1095375" y="913969"/>
                </a:cubicBezTo>
                <a:cubicBezTo>
                  <a:pt x="1114425" y="904444"/>
                  <a:pt x="1133475" y="923494"/>
                  <a:pt x="1133475" y="933019"/>
                </a:cubicBezTo>
                <a:cubicBezTo>
                  <a:pt x="1143000" y="1180669"/>
                  <a:pt x="1504950" y="1180669"/>
                  <a:pt x="1504950" y="933019"/>
                </a:cubicBezTo>
                <a:cubicBezTo>
                  <a:pt x="1504950" y="913969"/>
                  <a:pt x="1533525" y="904444"/>
                  <a:pt x="1552575" y="913969"/>
                </a:cubicBezTo>
                <a:cubicBezTo>
                  <a:pt x="1666875" y="1037794"/>
                  <a:pt x="1857375" y="961594"/>
                  <a:pt x="1876425" y="799669"/>
                </a:cubicBezTo>
                <a:cubicBezTo>
                  <a:pt x="1876425" y="780619"/>
                  <a:pt x="1895475" y="771094"/>
                  <a:pt x="1905000" y="780619"/>
                </a:cubicBezTo>
                <a:cubicBezTo>
                  <a:pt x="2028825" y="847294"/>
                  <a:pt x="2190750" y="761569"/>
                  <a:pt x="2190750" y="618694"/>
                </a:cubicBezTo>
                <a:cubicBezTo>
                  <a:pt x="2190750" y="447244"/>
                  <a:pt x="1981200" y="361519"/>
                  <a:pt x="1866900" y="485344"/>
                </a:cubicBezTo>
                <a:cubicBezTo>
                  <a:pt x="1847850" y="504394"/>
                  <a:pt x="1819275" y="494869"/>
                  <a:pt x="1819275" y="466294"/>
                </a:cubicBezTo>
                <a:cubicBezTo>
                  <a:pt x="1819275" y="313894"/>
                  <a:pt x="1657350" y="228169"/>
                  <a:pt x="1533525" y="304369"/>
                </a:cubicBezTo>
                <a:cubicBezTo>
                  <a:pt x="1514475" y="313894"/>
                  <a:pt x="1495425" y="304369"/>
                  <a:pt x="1495425" y="285319"/>
                </a:cubicBezTo>
                <a:cubicBezTo>
                  <a:pt x="1495425" y="28144"/>
                  <a:pt x="1257300" y="-48056"/>
                  <a:pt x="1085850" y="28144"/>
                </a:cubicBezTo>
                <a:cubicBezTo>
                  <a:pt x="1000125" y="-431"/>
                  <a:pt x="904875" y="28144"/>
                  <a:pt x="847725" y="113869"/>
                </a:cubicBezTo>
                <a:cubicBezTo>
                  <a:pt x="838200" y="132919"/>
                  <a:pt x="819150" y="132919"/>
                  <a:pt x="809625" y="113869"/>
                </a:cubicBezTo>
                <a:cubicBezTo>
                  <a:pt x="723900" y="-19481"/>
                  <a:pt x="523875" y="-19481"/>
                  <a:pt x="447675" y="123394"/>
                </a:cubicBezTo>
                <a:cubicBezTo>
                  <a:pt x="447675" y="132919"/>
                  <a:pt x="428625" y="142444"/>
                  <a:pt x="419100" y="132919"/>
                </a:cubicBezTo>
                <a:cubicBezTo>
                  <a:pt x="219075" y="56719"/>
                  <a:pt x="0" y="209119"/>
                  <a:pt x="0" y="428194"/>
                </a:cubicBezTo>
                <a:cubicBezTo>
                  <a:pt x="0" y="666319"/>
                  <a:pt x="247650" y="809194"/>
                  <a:pt x="457200" y="704419"/>
                </a:cubicBezTo>
                <a:cubicBezTo>
                  <a:pt x="466725" y="694894"/>
                  <a:pt x="476250" y="694894"/>
                  <a:pt x="485775" y="704419"/>
                </a:cubicBezTo>
                <a:cubicBezTo>
                  <a:pt x="542925" y="761569"/>
                  <a:pt x="619125" y="780619"/>
                  <a:pt x="695325" y="752044"/>
                </a:cubicBezTo>
              </a:path>
            </a:pathLst>
          </a:custGeom>
          <a:solidFill>
            <a:srgbClr val="FFFFFF">
              <a:alpha val="50196"/>
            </a:srgbClr>
          </a:solidFill>
          <a:ln w="9525">
            <a:solidFill>
              <a:srgbClr val="FFFFFF">
                <a:alpha val="0"/>
              </a:srgbClr>
            </a:solidFill>
          </a:ln>
        </p:spPr>
        <p:txBody>
          <a:bodyPr wrap="square" rtlCol="0" anchor="ctr"/>
          <a:lstStyle/>
          <a:p>
            <a:pPr marL="0" algn="ctr"/>
          </a:p>
        </p:txBody>
      </p:sp>
      <p:sp>
        <p:nvSpPr>
          <p:cNvPr id="6" name="形状5"/>
          <p:cNvSpPr txBox="1"/>
          <p:nvPr/>
        </p:nvSpPr>
        <p:spPr>
          <a:xfrm rot="0">
            <a:off x="2885536" y="4562898"/>
            <a:ext cx="557934" cy="298683"/>
          </a:xfrm>
          <a:custGeom>
            <a:avLst/>
            <a:gdLst/>
            <a:ahLst/>
            <a:cxnLst/>
            <a:rect l="l" t="t" r="r" b="b"/>
            <a:pathLst>
              <a:path w="2236707" h="1197393">
                <a:moveTo>
                  <a:pt x="1322308" y="200918"/>
                </a:moveTo>
                <a:cubicBezTo>
                  <a:pt x="1474708" y="143768"/>
                  <a:pt x="1646158" y="181868"/>
                  <a:pt x="1750933" y="315218"/>
                </a:cubicBezTo>
                <a:cubicBezTo>
                  <a:pt x="1960483" y="181868"/>
                  <a:pt x="2236708" y="334268"/>
                  <a:pt x="2236708" y="581918"/>
                </a:cubicBezTo>
                <a:cubicBezTo>
                  <a:pt x="2236708" y="848618"/>
                  <a:pt x="1931908" y="991493"/>
                  <a:pt x="1722358" y="839093"/>
                </a:cubicBezTo>
                <a:cubicBezTo>
                  <a:pt x="1598533" y="953393"/>
                  <a:pt x="1408033" y="972443"/>
                  <a:pt x="1265158" y="877193"/>
                </a:cubicBezTo>
                <a:cubicBezTo>
                  <a:pt x="1103233" y="1029593"/>
                  <a:pt x="884158" y="1058168"/>
                  <a:pt x="693658" y="972443"/>
                </a:cubicBezTo>
                <a:cubicBezTo>
                  <a:pt x="598408" y="1210568"/>
                  <a:pt x="284083" y="1277243"/>
                  <a:pt x="103108" y="1086743"/>
                </a:cubicBezTo>
                <a:cubicBezTo>
                  <a:pt x="-1667" y="981968"/>
                  <a:pt x="-30242" y="810518"/>
                  <a:pt x="36433" y="677168"/>
                </a:cubicBezTo>
                <a:cubicBezTo>
                  <a:pt x="-106442" y="400943"/>
                  <a:pt x="198358" y="105668"/>
                  <a:pt x="474583" y="258068"/>
                </a:cubicBezTo>
                <a:cubicBezTo>
                  <a:pt x="655558" y="-65782"/>
                  <a:pt x="1103233" y="-84832"/>
                  <a:pt x="1322308" y="200918"/>
                </a:cubicBezTo>
              </a:path>
            </a:pathLst>
          </a:custGeom>
          <a:solidFill>
            <a:srgbClr val="FFFFFF">
              <a:alpha val="50196"/>
            </a:srgbClr>
          </a:solidFill>
          <a:ln w="9525">
            <a:solidFill>
              <a:srgbClr val="FFFFFF">
                <a:alpha val="0"/>
              </a:srgbClr>
            </a:solidFill>
          </a:ln>
        </p:spPr>
        <p:txBody>
          <a:bodyPr wrap="square" rtlCol="0" anchor="ctr"/>
          <a:lstStyle/>
          <a:p>
            <a:pPr marL="0" algn="ctr"/>
          </a:p>
        </p:txBody>
      </p:sp>
      <p:sp>
        <p:nvSpPr>
          <p:cNvPr id="7" name="形状6"/>
          <p:cNvSpPr txBox="1"/>
          <p:nvPr/>
        </p:nvSpPr>
        <p:spPr>
          <a:xfrm rot="0">
            <a:off x="922666" y="2451718"/>
            <a:ext cx="489753" cy="242815"/>
          </a:xfrm>
          <a:custGeom>
            <a:avLst/>
            <a:gdLst/>
            <a:ahLst/>
            <a:cxnLst/>
            <a:rect l="l" t="t" r="r" b="b"/>
            <a:pathLst>
              <a:path w="952509" h="581263">
                <a:moveTo>
                  <a:pt x="911847" y="217189"/>
                </a:moveTo>
                <a:cubicBezTo>
                  <a:pt x="906628" y="217189"/>
                  <a:pt x="901646" y="218180"/>
                  <a:pt x="897055" y="219970"/>
                </a:cubicBezTo>
                <a:cubicBezTo>
                  <a:pt x="883444" y="197549"/>
                  <a:pt x="860327" y="181547"/>
                  <a:pt x="833295" y="177527"/>
                </a:cubicBezTo>
                <a:cubicBezTo>
                  <a:pt x="825760" y="106556"/>
                  <a:pt x="765705" y="51245"/>
                  <a:pt x="692725" y="51245"/>
                </a:cubicBezTo>
                <a:cubicBezTo>
                  <a:pt x="649148" y="51245"/>
                  <a:pt x="610181" y="70961"/>
                  <a:pt x="584244" y="101965"/>
                </a:cubicBezTo>
                <a:cubicBezTo>
                  <a:pt x="558908" y="63941"/>
                  <a:pt x="515645" y="38881"/>
                  <a:pt x="466525" y="38881"/>
                </a:cubicBezTo>
                <a:cubicBezTo>
                  <a:pt x="453247" y="38881"/>
                  <a:pt x="440417" y="40710"/>
                  <a:pt x="428234" y="44129"/>
                </a:cubicBezTo>
                <a:cubicBezTo>
                  <a:pt x="412528" y="17717"/>
                  <a:pt x="383696" y="0"/>
                  <a:pt x="350730" y="0"/>
                </a:cubicBezTo>
                <a:cubicBezTo>
                  <a:pt x="308810" y="0"/>
                  <a:pt x="273568" y="28632"/>
                  <a:pt x="263500" y="67399"/>
                </a:cubicBezTo>
                <a:cubicBezTo>
                  <a:pt x="240221" y="57026"/>
                  <a:pt x="214446" y="51245"/>
                  <a:pt x="187309" y="51245"/>
                </a:cubicBezTo>
                <a:cubicBezTo>
                  <a:pt x="83868" y="51245"/>
                  <a:pt x="0" y="135122"/>
                  <a:pt x="0" y="238563"/>
                </a:cubicBezTo>
                <a:cubicBezTo>
                  <a:pt x="0" y="342024"/>
                  <a:pt x="83868" y="425891"/>
                  <a:pt x="187319" y="425891"/>
                </a:cubicBezTo>
                <a:cubicBezTo>
                  <a:pt x="194815" y="425891"/>
                  <a:pt x="202206" y="425434"/>
                  <a:pt x="209474" y="424577"/>
                </a:cubicBezTo>
                <a:cubicBezTo>
                  <a:pt x="230553" y="460153"/>
                  <a:pt x="269310" y="484022"/>
                  <a:pt x="313668" y="484022"/>
                </a:cubicBezTo>
                <a:cubicBezTo>
                  <a:pt x="333299" y="484022"/>
                  <a:pt x="351825" y="479317"/>
                  <a:pt x="368227" y="471021"/>
                </a:cubicBezTo>
                <a:cubicBezTo>
                  <a:pt x="406022" y="536896"/>
                  <a:pt x="477041" y="581263"/>
                  <a:pt x="558422" y="581263"/>
                </a:cubicBezTo>
                <a:cubicBezTo>
                  <a:pt x="655549" y="581263"/>
                  <a:pt x="737902" y="518065"/>
                  <a:pt x="766639" y="430549"/>
                </a:cubicBezTo>
                <a:cubicBezTo>
                  <a:pt x="805996" y="419976"/>
                  <a:pt x="837409" y="390058"/>
                  <a:pt x="850087" y="351615"/>
                </a:cubicBezTo>
                <a:cubicBezTo>
                  <a:pt x="875290" y="342681"/>
                  <a:pt x="895331" y="322859"/>
                  <a:pt x="904561" y="297809"/>
                </a:cubicBezTo>
                <a:cubicBezTo>
                  <a:pt x="906932" y="298237"/>
                  <a:pt x="909371" y="298475"/>
                  <a:pt x="911857" y="298475"/>
                </a:cubicBezTo>
                <a:cubicBezTo>
                  <a:pt x="934307" y="298475"/>
                  <a:pt x="952510" y="280283"/>
                  <a:pt x="952510" y="257823"/>
                </a:cubicBezTo>
                <a:cubicBezTo>
                  <a:pt x="952500" y="235382"/>
                  <a:pt x="934307" y="217189"/>
                  <a:pt x="911847" y="217189"/>
                </a:cubicBezTo>
              </a:path>
            </a:pathLst>
          </a:custGeom>
          <a:solidFill>
            <a:srgbClr val="FFFFFF">
              <a:alpha val="50196"/>
            </a:srgbClr>
          </a:solidFill>
          <a:ln w="9525">
            <a:solidFill>
              <a:srgbClr val="FFFFFF">
                <a:alpha val="0"/>
              </a:srgbClr>
            </a:solidFill>
          </a:ln>
        </p:spPr>
        <p:txBody>
          <a:bodyPr wrap="square" rtlCol="0" anchor="ctr"/>
          <a:lstStyle/>
          <a:p>
            <a:pPr marL="0" algn="ctr"/>
          </a:p>
        </p:txBody>
      </p:sp>
      <p:sp>
        <p:nvSpPr>
          <p:cNvPr id="8" name="形状7"/>
          <p:cNvSpPr txBox="1"/>
          <p:nvPr/>
        </p:nvSpPr>
        <p:spPr>
          <a:xfrm rot="0">
            <a:off x="0" y="0"/>
            <a:ext cx="9143999" cy="5148263"/>
          </a:xfrm>
          <a:custGeom>
            <a:avLst/>
            <a:gdLst/>
            <a:ahLst/>
            <a:cxnLst/>
            <a:rect l="l" t="t" r="r" b="b"/>
            <a:pathLst>
              <a:path w="9143999" h="5148263">
                <a:moveTo>
                  <a:pt x="153966" y="72131"/>
                </a:moveTo>
                <a:cubicBezTo>
                  <a:pt x="108697" y="72131"/>
                  <a:pt x="72000" y="108828"/>
                  <a:pt x="72000" y="154097"/>
                </a:cubicBezTo>
                <a:lnTo>
                  <a:pt x="72000" y="4994165"/>
                </a:lnTo>
                <a:cubicBezTo>
                  <a:pt x="72000" y="5039434"/>
                  <a:pt x="108697" y="5076131"/>
                  <a:pt x="153966" y="5076131"/>
                </a:cubicBezTo>
                <a:lnTo>
                  <a:pt x="8990034" y="5076131"/>
                </a:lnTo>
                <a:cubicBezTo>
                  <a:pt x="9035303" y="5076131"/>
                  <a:pt x="9072000" y="5039434"/>
                  <a:pt x="9072000" y="4994165"/>
                </a:cubicBezTo>
                <a:lnTo>
                  <a:pt x="9072000" y="154097"/>
                </a:lnTo>
                <a:cubicBezTo>
                  <a:pt x="9072000" y="108828"/>
                  <a:pt x="9035303" y="72131"/>
                  <a:pt x="8990034" y="72131"/>
                </a:cubicBezTo>
                <a:moveTo>
                  <a:pt x="0" y="0"/>
                </a:moveTo>
                <a:lnTo>
                  <a:pt x="9143999" y="0"/>
                </a:lnTo>
                <a:lnTo>
                  <a:pt x="9143999" y="5148263"/>
                </a:lnTo>
                <a:lnTo>
                  <a:pt x="0" y="5148263"/>
                </a:lnTo>
              </a:path>
            </a:pathLst>
          </a:custGeom>
          <a:solidFill>
            <a:srgbClr val="A9D18E"/>
          </a:solidFill>
          <a:ln w="9525">
            <a:solidFill>
              <a:srgbClr val="FFFFFF">
                <a:alpha val="0"/>
              </a:srgbClr>
            </a:solidFill>
          </a:ln>
        </p:spPr>
        <p:txBody>
          <a:bodyPr wrap="square" rtlCol="0" anchor="ctr"/>
          <a:lstStyle/>
          <a:p>
            <a:pPr marL="0" algn="ctr"/>
          </a:p>
        </p:txBody>
      </p:sp>
      <p:grpSp>
        <p:nvGrpSpPr>
          <p:cNvPr id="9" name="组合1"/>
          <p:cNvGrpSpPr/>
          <p:nvPr/>
        </p:nvGrpSpPr>
        <p:grpSpPr>
          <a:xfrm>
            <a:off x="-36090" y="224771"/>
            <a:ext cx="3736502" cy="1184751"/>
            <a:chOff x="0" y="0"/>
            <a:chExt cx="3736502" cy="1184751"/>
          </a:xfrm>
        </p:grpSpPr>
        <p:pic>
          <p:nvPicPr>
            <p:cNvPr id="10" name="图片1">
              <a:extLst>
                <a:ext uri="{FF2B5EF4-FFF2-40B4-BE49-F238E27FC236}">
                  <a16:creationId xmlns:a16="http://schemas.microsoft.com/office/drawing/2014/main" id="{69ED34C6-1862-8A8A-03F9-2D1EFC8C321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0">
              <a:off x="0" y="0"/>
              <a:ext cx="3588385" cy="1144270"/>
            </a:xfrm>
            <a:prstGeom prst="rect">
              <a:avLst/>
            </a:prstGeom>
          </p:spPr>
        </p:pic>
        <p:sp>
          <p:nvSpPr>
            <p:cNvPr id="11" name="文本2"/>
            <p:cNvSpPr txBox="1"/>
            <p:nvPr/>
          </p:nvSpPr>
          <p:spPr>
            <a:xfrm rot="0">
              <a:off x="979332" y="349091"/>
              <a:ext cx="2757170" cy="835660"/>
            </a:xfrm>
            <a:prstGeom prst="rect">
              <a:avLst/>
            </a:prstGeom>
            <a:noFill/>
          </p:spPr>
          <p:txBody>
            <a:bodyPr wrap="square" rtlCol="0" anchor="t"/>
            <a:lstStyle/>
            <a:p>
              <a:pPr marL="0" algn="l"/>
              <a:r>
                <a:rPr lang="zh-CN" altLang="en-US" sz="3600" b="1" i="0" dirty="0">
                  <a:latin typeface="楷体"/>
                  <a:ea typeface="楷体"/>
                </a:rPr>
                <a:t>找朋友</a:t>
              </a:r>
            </a:p>
          </p:txBody>
        </p:sp>
      </p:grpSp>
      <p:sp>
        <p:nvSpPr>
          <p:cNvPr id="12" name="文本1"/>
          <p:cNvSpPr txBox="1"/>
          <p:nvPr/>
        </p:nvSpPr>
        <p:spPr>
          <a:xfrm rot="0">
            <a:off x="611607" y="1395076"/>
            <a:ext cx="7379018" cy="2220592"/>
          </a:xfrm>
          <a:prstGeom prst="rect">
            <a:avLst/>
          </a:prstGeom>
          <a:noFill/>
        </p:spPr>
        <p:txBody>
          <a:bodyPr wrap="square" rtlCol="0" anchor="t"/>
          <a:lstStyle/>
          <a:p>
            <a:pPr marL="0" algn="l"/>
            <a:r>
              <a:rPr lang="zh-CN" altLang="en-US" sz="2800" b="1" i="0" dirty="0">
                <a:solidFill>
                  <a:srgbClr val="00B0F0"/>
                </a:solidFill>
                <a:latin typeface="楷体"/>
                <a:ea typeface="楷体"/>
              </a:rPr>
              <a:t>每个小朋友都有</a:t>
            </a:r>
            <a:r>
              <a:rPr lang="zh-CN" altLang="en-US" sz="2800" b="1" i="0" dirty="0">
                <a:solidFill>
                  <a:srgbClr val="FF0000"/>
                </a:solidFill>
                <a:latin typeface="楷体"/>
                <a:ea typeface="楷体"/>
              </a:rPr>
              <a:t>1个算式</a:t>
            </a:r>
            <a:r>
              <a:rPr lang="zh-CN" altLang="en-US" sz="2800" b="1" i="0" dirty="0">
                <a:solidFill>
                  <a:srgbClr val="00B0F0"/>
                </a:solidFill>
                <a:latin typeface="楷体"/>
                <a:ea typeface="楷体"/>
              </a:rPr>
              <a:t>，请在教室里找到和自己</a:t>
            </a:r>
            <a:r>
              <a:rPr lang="zh-CN" altLang="en-US" sz="2800" b="1" i="0" dirty="0">
                <a:solidFill>
                  <a:srgbClr val="FF0000"/>
                </a:solidFill>
                <a:latin typeface="楷体"/>
                <a:ea typeface="楷体"/>
              </a:rPr>
              <a:t>得数相同</a:t>
            </a:r>
            <a:r>
              <a:rPr lang="zh-CN" altLang="en-US" sz="2800" b="1" i="0" dirty="0">
                <a:solidFill>
                  <a:srgbClr val="00B0F0"/>
                </a:solidFill>
                <a:latin typeface="楷体"/>
                <a:ea typeface="楷体"/>
              </a:rPr>
              <a:t>的好朋友。</a:t>
            </a:r>
          </a:p>
        </p:txBody>
      </p:sp>
    </p:spTree>
    <p:extLst>
      <p:ext uri="{BB962C8B-B14F-4D97-AF65-F5344CB8AC3E}">
        <p14:creationId xmlns:p14="http://schemas.microsoft.com/office/powerpoint/2010/main" val="840519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9" grpId="0" animBg="1"/>
    </p:bldLst>
  </p:timing>
</p:sld>
</file>

<file path=ppt/slides/slide8.xml><?xml version="1.0" encoding="utf-8"?>
<p:sld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形状1"/>
          <p:cNvSpPr txBox="1"/>
          <p:nvPr/>
        </p:nvSpPr>
        <p:spPr>
          <a:xfrm rot="0">
            <a:off x="0" y="114"/>
            <a:ext cx="9144000" cy="5148263"/>
          </a:xfrm>
          <a:prstGeom prst="rect"/>
          <a:solidFill>
            <a:srgbClr val="E2F0D9"/>
          </a:solidFill>
          <a:ln w="9525">
            <a:solidFill>
              <a:srgbClr val="FFFFFF">
                <a:alpha val="0"/>
              </a:srgbClr>
            </a:solidFill>
          </a:ln>
        </p:spPr>
        <p:txBody>
          <a:bodyPr wrap="square" rtlCol="0" anchor="ctr"/>
          <a:lstStyle/>
          <a:p>
            <a:pPr marL="0" algn="ctr"/>
          </a:p>
        </p:txBody>
      </p:sp>
      <p:sp>
        <p:nvSpPr>
          <p:cNvPr id="3" name="形状2"/>
          <p:cNvSpPr txBox="1"/>
          <p:nvPr/>
        </p:nvSpPr>
        <p:spPr>
          <a:xfrm rot="10800000">
            <a:off x="6497563" y="259445"/>
            <a:ext cx="1283556" cy="687136"/>
          </a:xfrm>
          <a:custGeom>
            <a:avLst/>
            <a:gdLst/>
            <a:ahLst/>
            <a:cxnLst/>
            <a:rect l="l" t="t" r="r" b="b"/>
            <a:pathLst>
              <a:path w="2236707" h="1197393">
                <a:moveTo>
                  <a:pt x="1322308" y="200918"/>
                </a:moveTo>
                <a:cubicBezTo>
                  <a:pt x="1474708" y="143768"/>
                  <a:pt x="1646158" y="181868"/>
                  <a:pt x="1750933" y="315218"/>
                </a:cubicBezTo>
                <a:cubicBezTo>
                  <a:pt x="1960483" y="181868"/>
                  <a:pt x="2236708" y="334268"/>
                  <a:pt x="2236708" y="581918"/>
                </a:cubicBezTo>
                <a:cubicBezTo>
                  <a:pt x="2236708" y="848618"/>
                  <a:pt x="1931908" y="991493"/>
                  <a:pt x="1722358" y="839093"/>
                </a:cubicBezTo>
                <a:cubicBezTo>
                  <a:pt x="1598533" y="953393"/>
                  <a:pt x="1408033" y="972443"/>
                  <a:pt x="1265158" y="877193"/>
                </a:cubicBezTo>
                <a:cubicBezTo>
                  <a:pt x="1103233" y="1029593"/>
                  <a:pt x="884158" y="1058168"/>
                  <a:pt x="693658" y="972443"/>
                </a:cubicBezTo>
                <a:cubicBezTo>
                  <a:pt x="598408" y="1210568"/>
                  <a:pt x="284083" y="1277243"/>
                  <a:pt x="103108" y="1086743"/>
                </a:cubicBezTo>
                <a:cubicBezTo>
                  <a:pt x="-1667" y="981968"/>
                  <a:pt x="-30242" y="810518"/>
                  <a:pt x="36433" y="677168"/>
                </a:cubicBezTo>
                <a:cubicBezTo>
                  <a:pt x="-106442" y="400943"/>
                  <a:pt x="198358" y="105668"/>
                  <a:pt x="474583" y="258068"/>
                </a:cubicBezTo>
                <a:cubicBezTo>
                  <a:pt x="655558" y="-65782"/>
                  <a:pt x="1103233" y="-84832"/>
                  <a:pt x="1322308" y="200918"/>
                </a:cubicBezTo>
              </a:path>
            </a:pathLst>
          </a:custGeom>
          <a:solidFill>
            <a:srgbClr val="FFFFFF">
              <a:alpha val="50196"/>
            </a:srgbClr>
          </a:solidFill>
          <a:ln w="9525">
            <a:solidFill>
              <a:srgbClr val="FFFFFF">
                <a:alpha val="0"/>
              </a:srgbClr>
            </a:solidFill>
          </a:ln>
        </p:spPr>
        <p:txBody>
          <a:bodyPr wrap="square" rtlCol="0" anchor="ctr"/>
          <a:lstStyle/>
          <a:p>
            <a:pPr marL="0" algn="ctr"/>
          </a:p>
        </p:txBody>
      </p:sp>
      <p:sp>
        <p:nvSpPr>
          <p:cNvPr id="4" name="形状3"/>
          <p:cNvSpPr txBox="1"/>
          <p:nvPr/>
        </p:nvSpPr>
        <p:spPr>
          <a:xfrm rot="10800000" flipH="1">
            <a:off x="1" y="3443637"/>
            <a:ext cx="1063321" cy="712821"/>
          </a:xfrm>
          <a:custGeom>
            <a:avLst/>
            <a:gdLst/>
            <a:ahLst/>
            <a:cxnLst/>
            <a:rect l="l" t="t" r="r" b="b"/>
            <a:pathLst>
              <a:path w="1063321" h="712821">
                <a:moveTo>
                  <a:pt x="510292" y="712821"/>
                </a:moveTo>
                <a:cubicBezTo>
                  <a:pt x="568705" y="712821"/>
                  <a:pt x="626360" y="673374"/>
                  <a:pt x="626360" y="594478"/>
                </a:cubicBezTo>
                <a:cubicBezTo>
                  <a:pt x="626360" y="582340"/>
                  <a:pt x="644567" y="576271"/>
                  <a:pt x="656704" y="582340"/>
                </a:cubicBezTo>
                <a:cubicBezTo>
                  <a:pt x="729531" y="661236"/>
                  <a:pt x="850909" y="612685"/>
                  <a:pt x="863047" y="509513"/>
                </a:cubicBezTo>
                <a:cubicBezTo>
                  <a:pt x="863047" y="497375"/>
                  <a:pt x="875185" y="491307"/>
                  <a:pt x="881254" y="497375"/>
                </a:cubicBezTo>
                <a:cubicBezTo>
                  <a:pt x="960150" y="539858"/>
                  <a:pt x="1063321" y="485238"/>
                  <a:pt x="1063321" y="394204"/>
                </a:cubicBezTo>
                <a:cubicBezTo>
                  <a:pt x="1063321" y="284964"/>
                  <a:pt x="929805" y="230344"/>
                  <a:pt x="856978" y="309240"/>
                </a:cubicBezTo>
                <a:cubicBezTo>
                  <a:pt x="844841" y="321377"/>
                  <a:pt x="826634" y="315308"/>
                  <a:pt x="826634" y="297102"/>
                </a:cubicBezTo>
                <a:cubicBezTo>
                  <a:pt x="826634" y="199999"/>
                  <a:pt x="723462" y="145379"/>
                  <a:pt x="644567" y="193930"/>
                </a:cubicBezTo>
                <a:cubicBezTo>
                  <a:pt x="632429" y="199999"/>
                  <a:pt x="620291" y="193930"/>
                  <a:pt x="620291" y="181793"/>
                </a:cubicBezTo>
                <a:cubicBezTo>
                  <a:pt x="620291" y="17932"/>
                  <a:pt x="468568" y="-30619"/>
                  <a:pt x="359328" y="17932"/>
                </a:cubicBezTo>
                <a:cubicBezTo>
                  <a:pt x="304708" y="-275"/>
                  <a:pt x="244019" y="17932"/>
                  <a:pt x="207606" y="72552"/>
                </a:cubicBezTo>
                <a:cubicBezTo>
                  <a:pt x="201537" y="84690"/>
                  <a:pt x="189399" y="84690"/>
                  <a:pt x="183330" y="72552"/>
                </a:cubicBezTo>
                <a:cubicBezTo>
                  <a:pt x="142365" y="8829"/>
                  <a:pt x="60435" y="-7102"/>
                  <a:pt x="1547" y="27320"/>
                </a:cubicBezTo>
                <a:lnTo>
                  <a:pt x="0" y="28537"/>
                </a:lnTo>
                <a:lnTo>
                  <a:pt x="0" y="466566"/>
                </a:lnTo>
                <a:lnTo>
                  <a:pt x="6383" y="471488"/>
                </a:lnTo>
                <a:cubicBezTo>
                  <a:pt x="37676" y="489410"/>
                  <a:pt x="74090" y="492824"/>
                  <a:pt x="110503" y="479169"/>
                </a:cubicBezTo>
                <a:cubicBezTo>
                  <a:pt x="140848" y="576271"/>
                  <a:pt x="244019" y="655167"/>
                  <a:pt x="365397" y="582340"/>
                </a:cubicBezTo>
                <a:cubicBezTo>
                  <a:pt x="377535" y="576271"/>
                  <a:pt x="389673" y="588409"/>
                  <a:pt x="389673" y="594478"/>
                </a:cubicBezTo>
                <a:cubicBezTo>
                  <a:pt x="392707" y="673374"/>
                  <a:pt x="451879" y="712821"/>
                  <a:pt x="510292" y="712821"/>
                </a:cubicBezTo>
              </a:path>
            </a:pathLst>
          </a:custGeom>
          <a:solidFill>
            <a:srgbClr val="FFFFFF">
              <a:alpha val="50196"/>
            </a:srgbClr>
          </a:solidFill>
          <a:ln w="9525">
            <a:solidFill>
              <a:srgbClr val="FFFFFF">
                <a:alpha val="0"/>
              </a:srgbClr>
            </a:solidFill>
          </a:ln>
        </p:spPr>
        <p:txBody>
          <a:bodyPr wrap="square" rtlCol="0" anchor="ctr"/>
          <a:lstStyle/>
          <a:p>
            <a:pPr marL="0" algn="ctr"/>
          </a:p>
        </p:txBody>
      </p:sp>
      <p:sp>
        <p:nvSpPr>
          <p:cNvPr id="5" name="形状4"/>
          <p:cNvSpPr txBox="1"/>
          <p:nvPr/>
        </p:nvSpPr>
        <p:spPr>
          <a:xfrm rot="0">
            <a:off x="8245802" y="4665417"/>
            <a:ext cx="945287" cy="482732"/>
          </a:xfrm>
          <a:custGeom>
            <a:avLst/>
            <a:gdLst/>
            <a:ahLst/>
            <a:cxnLst/>
            <a:rect l="l" t="t" r="r" b="b"/>
            <a:pathLst>
              <a:path w="2190750" h="1118756">
                <a:moveTo>
                  <a:pt x="695325" y="752044"/>
                </a:moveTo>
                <a:cubicBezTo>
                  <a:pt x="742950" y="904444"/>
                  <a:pt x="904875" y="1028269"/>
                  <a:pt x="1095375" y="913969"/>
                </a:cubicBezTo>
                <a:cubicBezTo>
                  <a:pt x="1114425" y="904444"/>
                  <a:pt x="1133475" y="923494"/>
                  <a:pt x="1133475" y="933019"/>
                </a:cubicBezTo>
                <a:cubicBezTo>
                  <a:pt x="1143000" y="1180669"/>
                  <a:pt x="1504950" y="1180669"/>
                  <a:pt x="1504950" y="933019"/>
                </a:cubicBezTo>
                <a:cubicBezTo>
                  <a:pt x="1504950" y="913969"/>
                  <a:pt x="1533525" y="904444"/>
                  <a:pt x="1552575" y="913969"/>
                </a:cubicBezTo>
                <a:cubicBezTo>
                  <a:pt x="1666875" y="1037794"/>
                  <a:pt x="1857375" y="961594"/>
                  <a:pt x="1876425" y="799669"/>
                </a:cubicBezTo>
                <a:cubicBezTo>
                  <a:pt x="1876425" y="780619"/>
                  <a:pt x="1895475" y="771094"/>
                  <a:pt x="1905000" y="780619"/>
                </a:cubicBezTo>
                <a:cubicBezTo>
                  <a:pt x="2028825" y="847294"/>
                  <a:pt x="2190750" y="761569"/>
                  <a:pt x="2190750" y="618694"/>
                </a:cubicBezTo>
                <a:cubicBezTo>
                  <a:pt x="2190750" y="447244"/>
                  <a:pt x="1981200" y="361519"/>
                  <a:pt x="1866900" y="485344"/>
                </a:cubicBezTo>
                <a:cubicBezTo>
                  <a:pt x="1847850" y="504394"/>
                  <a:pt x="1819275" y="494869"/>
                  <a:pt x="1819275" y="466294"/>
                </a:cubicBezTo>
                <a:cubicBezTo>
                  <a:pt x="1819275" y="313894"/>
                  <a:pt x="1657350" y="228169"/>
                  <a:pt x="1533525" y="304369"/>
                </a:cubicBezTo>
                <a:cubicBezTo>
                  <a:pt x="1514475" y="313894"/>
                  <a:pt x="1495425" y="304369"/>
                  <a:pt x="1495425" y="285319"/>
                </a:cubicBezTo>
                <a:cubicBezTo>
                  <a:pt x="1495425" y="28144"/>
                  <a:pt x="1257300" y="-48056"/>
                  <a:pt x="1085850" y="28144"/>
                </a:cubicBezTo>
                <a:cubicBezTo>
                  <a:pt x="1000125" y="-431"/>
                  <a:pt x="904875" y="28144"/>
                  <a:pt x="847725" y="113869"/>
                </a:cubicBezTo>
                <a:cubicBezTo>
                  <a:pt x="838200" y="132919"/>
                  <a:pt x="819150" y="132919"/>
                  <a:pt x="809625" y="113869"/>
                </a:cubicBezTo>
                <a:cubicBezTo>
                  <a:pt x="723900" y="-19481"/>
                  <a:pt x="523875" y="-19481"/>
                  <a:pt x="447675" y="123394"/>
                </a:cubicBezTo>
                <a:cubicBezTo>
                  <a:pt x="447675" y="132919"/>
                  <a:pt x="428625" y="142444"/>
                  <a:pt x="419100" y="132919"/>
                </a:cubicBezTo>
                <a:cubicBezTo>
                  <a:pt x="219075" y="56719"/>
                  <a:pt x="0" y="209119"/>
                  <a:pt x="0" y="428194"/>
                </a:cubicBezTo>
                <a:cubicBezTo>
                  <a:pt x="0" y="666319"/>
                  <a:pt x="247650" y="809194"/>
                  <a:pt x="457200" y="704419"/>
                </a:cubicBezTo>
                <a:cubicBezTo>
                  <a:pt x="466725" y="694894"/>
                  <a:pt x="476250" y="694894"/>
                  <a:pt x="485775" y="704419"/>
                </a:cubicBezTo>
                <a:cubicBezTo>
                  <a:pt x="542925" y="761569"/>
                  <a:pt x="619125" y="780619"/>
                  <a:pt x="695325" y="752044"/>
                </a:cubicBezTo>
              </a:path>
            </a:pathLst>
          </a:custGeom>
          <a:solidFill>
            <a:srgbClr val="FFFFFF">
              <a:alpha val="50196"/>
            </a:srgbClr>
          </a:solidFill>
          <a:ln w="9525">
            <a:solidFill>
              <a:srgbClr val="FFFFFF">
                <a:alpha val="0"/>
              </a:srgbClr>
            </a:solidFill>
          </a:ln>
        </p:spPr>
        <p:txBody>
          <a:bodyPr wrap="square" rtlCol="0" anchor="ctr"/>
          <a:lstStyle/>
          <a:p>
            <a:pPr marL="0" algn="ctr"/>
          </a:p>
        </p:txBody>
      </p:sp>
      <p:sp>
        <p:nvSpPr>
          <p:cNvPr id="6" name="形状5"/>
          <p:cNvSpPr txBox="1"/>
          <p:nvPr/>
        </p:nvSpPr>
        <p:spPr>
          <a:xfrm rot="0">
            <a:off x="2885536" y="4562898"/>
            <a:ext cx="557934" cy="298683"/>
          </a:xfrm>
          <a:custGeom>
            <a:avLst/>
            <a:gdLst/>
            <a:ahLst/>
            <a:cxnLst/>
            <a:rect l="l" t="t" r="r" b="b"/>
            <a:pathLst>
              <a:path w="2236707" h="1197393">
                <a:moveTo>
                  <a:pt x="1322308" y="200918"/>
                </a:moveTo>
                <a:cubicBezTo>
                  <a:pt x="1474708" y="143768"/>
                  <a:pt x="1646158" y="181868"/>
                  <a:pt x="1750933" y="315218"/>
                </a:cubicBezTo>
                <a:cubicBezTo>
                  <a:pt x="1960483" y="181868"/>
                  <a:pt x="2236708" y="334268"/>
                  <a:pt x="2236708" y="581918"/>
                </a:cubicBezTo>
                <a:cubicBezTo>
                  <a:pt x="2236708" y="848618"/>
                  <a:pt x="1931908" y="991493"/>
                  <a:pt x="1722358" y="839093"/>
                </a:cubicBezTo>
                <a:cubicBezTo>
                  <a:pt x="1598533" y="953393"/>
                  <a:pt x="1408033" y="972443"/>
                  <a:pt x="1265158" y="877193"/>
                </a:cubicBezTo>
                <a:cubicBezTo>
                  <a:pt x="1103233" y="1029593"/>
                  <a:pt x="884158" y="1058168"/>
                  <a:pt x="693658" y="972443"/>
                </a:cubicBezTo>
                <a:cubicBezTo>
                  <a:pt x="598408" y="1210568"/>
                  <a:pt x="284083" y="1277243"/>
                  <a:pt x="103108" y="1086743"/>
                </a:cubicBezTo>
                <a:cubicBezTo>
                  <a:pt x="-1667" y="981968"/>
                  <a:pt x="-30242" y="810518"/>
                  <a:pt x="36433" y="677168"/>
                </a:cubicBezTo>
                <a:cubicBezTo>
                  <a:pt x="-106442" y="400943"/>
                  <a:pt x="198358" y="105668"/>
                  <a:pt x="474583" y="258068"/>
                </a:cubicBezTo>
                <a:cubicBezTo>
                  <a:pt x="655558" y="-65782"/>
                  <a:pt x="1103233" y="-84832"/>
                  <a:pt x="1322308" y="200918"/>
                </a:cubicBezTo>
              </a:path>
            </a:pathLst>
          </a:custGeom>
          <a:solidFill>
            <a:srgbClr val="FFFFFF">
              <a:alpha val="50196"/>
            </a:srgbClr>
          </a:solidFill>
          <a:ln w="9525">
            <a:solidFill>
              <a:srgbClr val="FFFFFF">
                <a:alpha val="0"/>
              </a:srgbClr>
            </a:solidFill>
          </a:ln>
        </p:spPr>
        <p:txBody>
          <a:bodyPr wrap="square" rtlCol="0" anchor="ctr"/>
          <a:lstStyle/>
          <a:p>
            <a:pPr marL="0" algn="ctr"/>
          </a:p>
        </p:txBody>
      </p:sp>
      <p:sp>
        <p:nvSpPr>
          <p:cNvPr id="7" name="形状6"/>
          <p:cNvSpPr txBox="1"/>
          <p:nvPr/>
        </p:nvSpPr>
        <p:spPr>
          <a:xfrm rot="0">
            <a:off x="922666" y="2451718"/>
            <a:ext cx="489753" cy="242815"/>
          </a:xfrm>
          <a:custGeom>
            <a:avLst/>
            <a:gdLst/>
            <a:ahLst/>
            <a:cxnLst/>
            <a:rect l="l" t="t" r="r" b="b"/>
            <a:pathLst>
              <a:path w="952509" h="581263">
                <a:moveTo>
                  <a:pt x="911847" y="217189"/>
                </a:moveTo>
                <a:cubicBezTo>
                  <a:pt x="906628" y="217189"/>
                  <a:pt x="901646" y="218180"/>
                  <a:pt x="897055" y="219970"/>
                </a:cubicBezTo>
                <a:cubicBezTo>
                  <a:pt x="883444" y="197549"/>
                  <a:pt x="860327" y="181547"/>
                  <a:pt x="833295" y="177527"/>
                </a:cubicBezTo>
                <a:cubicBezTo>
                  <a:pt x="825760" y="106556"/>
                  <a:pt x="765705" y="51245"/>
                  <a:pt x="692725" y="51245"/>
                </a:cubicBezTo>
                <a:cubicBezTo>
                  <a:pt x="649148" y="51245"/>
                  <a:pt x="610181" y="70961"/>
                  <a:pt x="584244" y="101965"/>
                </a:cubicBezTo>
                <a:cubicBezTo>
                  <a:pt x="558908" y="63941"/>
                  <a:pt x="515645" y="38881"/>
                  <a:pt x="466525" y="38881"/>
                </a:cubicBezTo>
                <a:cubicBezTo>
                  <a:pt x="453247" y="38881"/>
                  <a:pt x="440417" y="40710"/>
                  <a:pt x="428234" y="44129"/>
                </a:cubicBezTo>
                <a:cubicBezTo>
                  <a:pt x="412528" y="17717"/>
                  <a:pt x="383696" y="0"/>
                  <a:pt x="350730" y="0"/>
                </a:cubicBezTo>
                <a:cubicBezTo>
                  <a:pt x="308810" y="0"/>
                  <a:pt x="273568" y="28632"/>
                  <a:pt x="263500" y="67399"/>
                </a:cubicBezTo>
                <a:cubicBezTo>
                  <a:pt x="240221" y="57026"/>
                  <a:pt x="214446" y="51245"/>
                  <a:pt x="187309" y="51245"/>
                </a:cubicBezTo>
                <a:cubicBezTo>
                  <a:pt x="83868" y="51245"/>
                  <a:pt x="0" y="135122"/>
                  <a:pt x="0" y="238563"/>
                </a:cubicBezTo>
                <a:cubicBezTo>
                  <a:pt x="0" y="342024"/>
                  <a:pt x="83868" y="425891"/>
                  <a:pt x="187319" y="425891"/>
                </a:cubicBezTo>
                <a:cubicBezTo>
                  <a:pt x="194815" y="425891"/>
                  <a:pt x="202206" y="425434"/>
                  <a:pt x="209474" y="424577"/>
                </a:cubicBezTo>
                <a:cubicBezTo>
                  <a:pt x="230553" y="460153"/>
                  <a:pt x="269310" y="484022"/>
                  <a:pt x="313668" y="484022"/>
                </a:cubicBezTo>
                <a:cubicBezTo>
                  <a:pt x="333299" y="484022"/>
                  <a:pt x="351825" y="479317"/>
                  <a:pt x="368227" y="471021"/>
                </a:cubicBezTo>
                <a:cubicBezTo>
                  <a:pt x="406022" y="536896"/>
                  <a:pt x="477041" y="581263"/>
                  <a:pt x="558422" y="581263"/>
                </a:cubicBezTo>
                <a:cubicBezTo>
                  <a:pt x="655549" y="581263"/>
                  <a:pt x="737902" y="518065"/>
                  <a:pt x="766639" y="430549"/>
                </a:cubicBezTo>
                <a:cubicBezTo>
                  <a:pt x="805996" y="419976"/>
                  <a:pt x="837409" y="390058"/>
                  <a:pt x="850087" y="351615"/>
                </a:cubicBezTo>
                <a:cubicBezTo>
                  <a:pt x="875290" y="342681"/>
                  <a:pt x="895331" y="322859"/>
                  <a:pt x="904561" y="297809"/>
                </a:cubicBezTo>
                <a:cubicBezTo>
                  <a:pt x="906932" y="298237"/>
                  <a:pt x="909371" y="298475"/>
                  <a:pt x="911857" y="298475"/>
                </a:cubicBezTo>
                <a:cubicBezTo>
                  <a:pt x="934307" y="298475"/>
                  <a:pt x="952510" y="280283"/>
                  <a:pt x="952510" y="257823"/>
                </a:cubicBezTo>
                <a:cubicBezTo>
                  <a:pt x="952500" y="235382"/>
                  <a:pt x="934307" y="217189"/>
                  <a:pt x="911847" y="217189"/>
                </a:cubicBezTo>
              </a:path>
            </a:pathLst>
          </a:custGeom>
          <a:solidFill>
            <a:srgbClr val="FFFFFF">
              <a:alpha val="50196"/>
            </a:srgbClr>
          </a:solidFill>
          <a:ln w="9525">
            <a:solidFill>
              <a:srgbClr val="FFFFFF">
                <a:alpha val="0"/>
              </a:srgbClr>
            </a:solidFill>
          </a:ln>
        </p:spPr>
        <p:txBody>
          <a:bodyPr wrap="square" rtlCol="0" anchor="ctr"/>
          <a:lstStyle/>
          <a:p>
            <a:pPr marL="0" algn="ctr"/>
          </a:p>
        </p:txBody>
      </p:sp>
      <p:sp>
        <p:nvSpPr>
          <p:cNvPr id="8" name="形状7"/>
          <p:cNvSpPr txBox="1"/>
          <p:nvPr/>
        </p:nvSpPr>
        <p:spPr>
          <a:xfrm rot="0">
            <a:off x="0" y="0"/>
            <a:ext cx="9143999" cy="5148263"/>
          </a:xfrm>
          <a:custGeom>
            <a:avLst/>
            <a:gdLst/>
            <a:ahLst/>
            <a:cxnLst/>
            <a:rect l="l" t="t" r="r" b="b"/>
            <a:pathLst>
              <a:path w="9143999" h="5148263">
                <a:moveTo>
                  <a:pt x="153966" y="72131"/>
                </a:moveTo>
                <a:cubicBezTo>
                  <a:pt x="108697" y="72131"/>
                  <a:pt x="72000" y="108828"/>
                  <a:pt x="72000" y="154097"/>
                </a:cubicBezTo>
                <a:lnTo>
                  <a:pt x="72000" y="4994165"/>
                </a:lnTo>
                <a:cubicBezTo>
                  <a:pt x="72000" y="5039434"/>
                  <a:pt x="108697" y="5076131"/>
                  <a:pt x="153966" y="5076131"/>
                </a:cubicBezTo>
                <a:lnTo>
                  <a:pt x="8990034" y="5076131"/>
                </a:lnTo>
                <a:cubicBezTo>
                  <a:pt x="9035303" y="5076131"/>
                  <a:pt x="9072000" y="5039434"/>
                  <a:pt x="9072000" y="4994165"/>
                </a:cubicBezTo>
                <a:lnTo>
                  <a:pt x="9072000" y="154097"/>
                </a:lnTo>
                <a:cubicBezTo>
                  <a:pt x="9072000" y="108828"/>
                  <a:pt x="9035303" y="72131"/>
                  <a:pt x="8990034" y="72131"/>
                </a:cubicBezTo>
                <a:moveTo>
                  <a:pt x="0" y="0"/>
                </a:moveTo>
                <a:lnTo>
                  <a:pt x="9143999" y="0"/>
                </a:lnTo>
                <a:lnTo>
                  <a:pt x="9143999" y="5148263"/>
                </a:lnTo>
                <a:lnTo>
                  <a:pt x="0" y="5148263"/>
                </a:lnTo>
              </a:path>
            </a:pathLst>
          </a:custGeom>
          <a:solidFill>
            <a:srgbClr val="A9D18E"/>
          </a:solidFill>
          <a:ln w="9525">
            <a:solidFill>
              <a:srgbClr val="FFFFFF">
                <a:alpha val="0"/>
              </a:srgbClr>
            </a:solidFill>
          </a:ln>
        </p:spPr>
        <p:txBody>
          <a:bodyPr wrap="square" rtlCol="0" anchor="ctr"/>
          <a:lstStyle/>
          <a:p>
            <a:pPr marL="0" algn="ctr"/>
          </a:p>
        </p:txBody>
      </p:sp>
      <p:sp>
        <p:nvSpPr>
          <p:cNvPr id="9" name="文本1"/>
          <p:cNvSpPr txBox="1"/>
          <p:nvPr/>
        </p:nvSpPr>
        <p:spPr>
          <a:xfrm rot="0">
            <a:off x="474980" y="259080"/>
            <a:ext cx="4507865" cy="712470"/>
          </a:xfrm>
          <a:prstGeom prst="rect">
            <a:avLst/>
          </a:prstGeom>
          <a:noFill/>
        </p:spPr>
        <p:txBody>
          <a:bodyPr wrap="square" rtlCol="0" anchor="t"/>
          <a:lstStyle/>
          <a:p>
            <a:pPr marL="0" algn="l"/>
            <a:r>
              <a:rPr lang="zh-CN" altLang="en-US" sz="2800" b="1" i="0" dirty="0">
                <a:solidFill>
                  <a:srgbClr val="000000"/>
                </a:solidFill>
                <a:latin typeface="Times New Roman"/>
                <a:ea typeface="Times New Roman"/>
              </a:rPr>
              <a:t>2</a:t>
            </a:r>
            <a:r>
              <a:rPr lang="zh-CN" altLang="en-US" sz="2800" b="1" i="0" dirty="0">
                <a:solidFill>
                  <a:srgbClr val="000000"/>
                </a:solidFill>
                <a:latin typeface="楷体"/>
                <a:ea typeface="楷体"/>
              </a:rPr>
              <a:t>.说一说，填一填。</a:t>
            </a:r>
          </a:p>
        </p:txBody>
      </p:sp>
      <p:grpSp>
        <p:nvGrpSpPr>
          <p:cNvPr id="10" name="组合1"/>
          <p:cNvGrpSpPr/>
          <p:nvPr/>
        </p:nvGrpSpPr>
        <p:grpSpPr>
          <a:xfrm>
            <a:off x="676910" y="1137920"/>
            <a:ext cx="3444240" cy="835660"/>
            <a:chOff x="0" y="0"/>
            <a:chExt cx="3444240" cy="835660"/>
          </a:xfrm>
        </p:grpSpPr>
        <p:sp>
          <p:nvSpPr>
            <p:cNvPr id="11" name="形状8"/>
            <p:cNvSpPr txBox="1"/>
            <p:nvPr/>
          </p:nvSpPr>
          <p:spPr>
            <a:xfrm rot="0">
              <a:off x="0" y="147320"/>
              <a:ext cx="449580" cy="449580"/>
            </a:xfrm>
            <a:prstGeom prst="roundRect"/>
            <a:solidFill>
              <a:srgbClr val="FFFFFF"/>
            </a:solidFill>
            <a:ln w="12700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 wrap="square" rtlCol="0" anchor="ctr"/>
            <a:lstStyle/>
            <a:p>
              <a:pPr marL="0" algn="ctr"/>
            </a:p>
          </p:txBody>
        </p:sp>
        <p:sp>
          <p:nvSpPr>
            <p:cNvPr id="12" name="文本6"/>
            <p:cNvSpPr txBox="1"/>
            <p:nvPr/>
          </p:nvSpPr>
          <p:spPr>
            <a:xfrm rot="0">
              <a:off x="401320" y="0"/>
              <a:ext cx="3042920" cy="835660"/>
            </a:xfrm>
            <a:prstGeom prst="rect">
              <a:avLst/>
            </a:prstGeom>
            <a:noFill/>
          </p:spPr>
          <p:txBody>
            <a:bodyPr wrap="square" rtlCol="0" anchor="t"/>
            <a:lstStyle/>
            <a:p>
              <a:pPr marL="0" algn="l"/>
              <a:r>
                <a:rPr lang="zh-CN" altLang="en-US" sz="3600" b="1" i="0" dirty="0">
                  <a:solidFill>
                    <a:srgbClr val="000000"/>
                  </a:solidFill>
                  <a:latin typeface="楷体"/>
                  <a:ea typeface="楷体"/>
                </a:rPr>
                <a:t>＋</a:t>
              </a:r>
              <a:r>
                <a:rPr lang="zh-CN" altLang="en-US" sz="3600" b="1" i="0" dirty="0">
                  <a:solidFill>
                    <a:srgbClr val="000000"/>
                  </a:solidFill>
                  <a:latin typeface="Times New Roman"/>
                  <a:ea typeface="Times New Roman"/>
                </a:rPr>
                <a:t> 4 </a:t>
              </a:r>
              <a:r>
                <a:rPr lang="zh-CN" altLang="en-US" sz="3600" b="1" i="0" dirty="0">
                  <a:solidFill>
                    <a:srgbClr val="000000"/>
                  </a:solidFill>
                  <a:latin typeface="楷体"/>
                  <a:ea typeface="楷体"/>
                </a:rPr>
                <a:t>＝</a:t>
              </a:r>
              <a:r>
                <a:rPr lang="zh-CN" altLang="en-US" sz="3600" b="1" i="0" dirty="0">
                  <a:solidFill>
                    <a:srgbClr val="000000"/>
                  </a:solidFill>
                  <a:latin typeface="Times New Roman"/>
                  <a:ea typeface="Times New Roman"/>
                </a:rPr>
                <a:t> 7</a:t>
              </a:r>
            </a:p>
          </p:txBody>
        </p:sp>
      </p:grpSp>
      <p:grpSp>
        <p:nvGrpSpPr>
          <p:cNvPr id="13" name="组合2"/>
          <p:cNvGrpSpPr/>
          <p:nvPr/>
        </p:nvGrpSpPr>
        <p:grpSpPr>
          <a:xfrm>
            <a:off x="4850130" y="1137920"/>
            <a:ext cx="3702050" cy="835660"/>
            <a:chOff x="0" y="0"/>
            <a:chExt cx="3702050" cy="835660"/>
          </a:xfrm>
        </p:grpSpPr>
        <p:sp>
          <p:nvSpPr>
            <p:cNvPr id="14" name="形状9"/>
            <p:cNvSpPr txBox="1"/>
            <p:nvPr/>
          </p:nvSpPr>
          <p:spPr>
            <a:xfrm rot="0">
              <a:off x="1896745" y="118110"/>
              <a:ext cx="449580" cy="449580"/>
            </a:xfrm>
            <a:prstGeom prst="roundRect"/>
            <a:solidFill>
              <a:srgbClr val="FFFFFF"/>
            </a:solidFill>
            <a:ln w="12700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 wrap="square" rtlCol="0" anchor="ctr"/>
            <a:lstStyle/>
            <a:p>
              <a:pPr marL="0" algn="ctr"/>
            </a:p>
          </p:txBody>
        </p:sp>
        <p:sp>
          <p:nvSpPr>
            <p:cNvPr id="15" name="文本7"/>
            <p:cNvSpPr txBox="1"/>
            <p:nvPr/>
          </p:nvSpPr>
          <p:spPr>
            <a:xfrm rot="0">
              <a:off x="0" y="0"/>
              <a:ext cx="3702050" cy="835660"/>
            </a:xfrm>
            <a:prstGeom prst="rect">
              <a:avLst/>
            </a:prstGeom>
            <a:noFill/>
          </p:spPr>
          <p:txBody>
            <a:bodyPr wrap="square" rtlCol="0" anchor="t"/>
            <a:lstStyle/>
            <a:p>
              <a:pPr marL="0" algn="l"/>
              <a:r>
                <a:rPr lang="zh-CN" altLang="en-US" sz="3600" b="1" i="0" dirty="0">
                  <a:solidFill>
                    <a:srgbClr val="000000"/>
                  </a:solidFill>
                  <a:latin typeface="Times New Roman"/>
                  <a:ea typeface="Times New Roman"/>
                </a:rPr>
                <a:t>5 </a:t>
              </a:r>
              <a:r>
                <a:rPr lang="zh-CN" altLang="en-US" sz="3600" b="1" i="0" dirty="0">
                  <a:solidFill>
                    <a:srgbClr val="000000"/>
                  </a:solidFill>
                  <a:latin typeface="楷体"/>
                  <a:ea typeface="楷体"/>
                </a:rPr>
                <a:t>＋</a:t>
              </a:r>
              <a:r>
                <a:rPr lang="zh-CN" altLang="en-US" sz="3600" b="1" i="0" dirty="0">
                  <a:solidFill>
                    <a:srgbClr val="000000"/>
                  </a:solidFill>
                  <a:latin typeface="Times New Roman"/>
                  <a:ea typeface="Times New Roman"/>
                </a:rPr>
                <a:t> 3 </a:t>
              </a:r>
              <a:r>
                <a:rPr lang="zh-CN" altLang="en-US" sz="3600" b="1" i="0" dirty="0">
                  <a:solidFill>
                    <a:srgbClr val="000000"/>
                  </a:solidFill>
                  <a:latin typeface="楷体"/>
                  <a:ea typeface="楷体"/>
                </a:rPr>
                <a:t>＝</a:t>
              </a:r>
              <a:r>
                <a:rPr lang="zh-CN" altLang="en-US" sz="3600" b="1" i="0" dirty="0">
                  <a:solidFill>
                    <a:srgbClr val="000000"/>
                  </a:solidFill>
                  <a:latin typeface="Times New Roman"/>
                  <a:ea typeface="Times New Roman"/>
                </a:rPr>
                <a:t>     </a:t>
              </a:r>
              <a:r>
                <a:rPr lang="zh-CN" altLang="en-US" sz="3600" b="1" i="0" dirty="0">
                  <a:solidFill>
                    <a:srgbClr val="000000"/>
                  </a:solidFill>
                  <a:latin typeface="楷体"/>
                  <a:ea typeface="楷体"/>
                </a:rPr>
                <a:t>＋</a:t>
              </a:r>
              <a:r>
                <a:rPr lang="zh-CN" altLang="en-US" sz="3600" b="1" i="0" dirty="0">
                  <a:solidFill>
                    <a:srgbClr val="000000"/>
                  </a:solidFill>
                  <a:latin typeface="Times New Roman"/>
                  <a:ea typeface="Times New Roman"/>
                </a:rPr>
                <a:t> 6</a:t>
              </a:r>
            </a:p>
          </p:txBody>
        </p:sp>
      </p:grpSp>
      <p:grpSp>
        <p:nvGrpSpPr>
          <p:cNvPr id="16" name="组合3"/>
          <p:cNvGrpSpPr/>
          <p:nvPr/>
        </p:nvGrpSpPr>
        <p:grpSpPr>
          <a:xfrm>
            <a:off x="615315" y="2694305"/>
            <a:ext cx="3042920" cy="835660"/>
            <a:chOff x="0" y="0"/>
            <a:chExt cx="3042920" cy="835660"/>
          </a:xfrm>
        </p:grpSpPr>
        <p:sp>
          <p:nvSpPr>
            <p:cNvPr id="17" name="形状10"/>
            <p:cNvSpPr txBox="1"/>
            <p:nvPr/>
          </p:nvSpPr>
          <p:spPr>
            <a:xfrm rot="0">
              <a:off x="1033145" y="147320"/>
              <a:ext cx="449580" cy="449580"/>
            </a:xfrm>
            <a:prstGeom prst="roundRect"/>
            <a:solidFill>
              <a:srgbClr val="FFFFFF"/>
            </a:solidFill>
            <a:ln w="12700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 wrap="square" rtlCol="0" anchor="ctr"/>
            <a:lstStyle/>
            <a:p>
              <a:pPr marL="0" algn="ctr"/>
            </a:p>
          </p:txBody>
        </p:sp>
        <p:sp>
          <p:nvSpPr>
            <p:cNvPr id="18" name="文本8"/>
            <p:cNvSpPr txBox="1"/>
            <p:nvPr/>
          </p:nvSpPr>
          <p:spPr>
            <a:xfrm rot="0">
              <a:off x="0" y="0"/>
              <a:ext cx="3042920" cy="835660"/>
            </a:xfrm>
            <a:prstGeom prst="rect">
              <a:avLst/>
            </a:prstGeom>
            <a:noFill/>
          </p:spPr>
          <p:txBody>
            <a:bodyPr wrap="square" rtlCol="0" anchor="t"/>
            <a:lstStyle/>
            <a:p>
              <a:pPr marL="0" algn="l"/>
              <a:r>
                <a:rPr lang="zh-CN" altLang="en-US" sz="3600" b="1" i="0" dirty="0">
                  <a:solidFill>
                    <a:srgbClr val="000000"/>
                  </a:solidFill>
                  <a:latin typeface="Times New Roman"/>
                  <a:ea typeface="Times New Roman"/>
                </a:rPr>
                <a:t> 5 </a:t>
              </a:r>
              <a:r>
                <a:rPr lang="zh-CN" altLang="en-US" sz="3600" b="1" i="0" dirty="0">
                  <a:solidFill>
                    <a:srgbClr val="000000"/>
                  </a:solidFill>
                  <a:latin typeface="楷体"/>
                  <a:ea typeface="楷体"/>
                </a:rPr>
                <a:t>＝</a:t>
              </a:r>
              <a:r>
                <a:rPr lang="zh-CN" altLang="en-US" sz="3600" b="1" i="0" dirty="0">
                  <a:solidFill>
                    <a:srgbClr val="000000"/>
                  </a:solidFill>
                  <a:latin typeface="Times New Roman"/>
                  <a:ea typeface="Times New Roman"/>
                </a:rPr>
                <a:t>    </a:t>
              </a:r>
              <a:r>
                <a:rPr lang="zh-CN" altLang="en-US" sz="3600" b="1" i="0" dirty="0">
                  <a:solidFill>
                    <a:srgbClr val="000000"/>
                  </a:solidFill>
                  <a:latin typeface="楷体"/>
                  <a:ea typeface="楷体"/>
                </a:rPr>
                <a:t>＋</a:t>
              </a:r>
              <a:r>
                <a:rPr lang="zh-CN" altLang="en-US" sz="3600" b="1" i="0" dirty="0">
                  <a:solidFill>
                    <a:srgbClr val="000000"/>
                  </a:solidFill>
                  <a:latin typeface="Times New Roman"/>
                  <a:ea typeface="Times New Roman"/>
                </a:rPr>
                <a:t> 3</a:t>
              </a:r>
            </a:p>
          </p:txBody>
        </p:sp>
      </p:grpSp>
      <p:grpSp>
        <p:nvGrpSpPr>
          <p:cNvPr id="19" name="组合4"/>
          <p:cNvGrpSpPr/>
          <p:nvPr/>
        </p:nvGrpSpPr>
        <p:grpSpPr>
          <a:xfrm>
            <a:off x="4792345" y="2694305"/>
            <a:ext cx="3946525" cy="835660"/>
            <a:chOff x="0" y="0"/>
            <a:chExt cx="3946525" cy="835660"/>
          </a:xfrm>
        </p:grpSpPr>
        <p:sp>
          <p:nvSpPr>
            <p:cNvPr id="20" name="文本9"/>
            <p:cNvSpPr txBox="1"/>
            <p:nvPr/>
          </p:nvSpPr>
          <p:spPr>
            <a:xfrm rot="0">
              <a:off x="0" y="0"/>
              <a:ext cx="3946525" cy="835660"/>
            </a:xfrm>
            <a:prstGeom prst="rect">
              <a:avLst/>
            </a:prstGeom>
            <a:noFill/>
          </p:spPr>
          <p:txBody>
            <a:bodyPr wrap="square" rtlCol="0" anchor="t"/>
            <a:lstStyle/>
            <a:p>
              <a:pPr marL="0" algn="l"/>
              <a:r>
                <a:rPr lang="zh-CN" altLang="en-US" sz="3600" b="1" i="0" dirty="0">
                  <a:solidFill>
                    <a:srgbClr val="000000"/>
                  </a:solidFill>
                  <a:latin typeface="Times New Roman"/>
                  <a:ea typeface="Times New Roman"/>
                </a:rPr>
                <a:t>6 </a:t>
              </a:r>
              <a:r>
                <a:rPr lang="zh-CN" altLang="en-US" sz="3600" b="1" i="0" dirty="0">
                  <a:solidFill>
                    <a:srgbClr val="000000"/>
                  </a:solidFill>
                  <a:latin typeface="楷体"/>
                  <a:ea typeface="楷体"/>
                </a:rPr>
                <a:t>＋</a:t>
              </a:r>
              <a:r>
                <a:rPr lang="zh-CN" altLang="en-US" sz="3600" b="1" i="0" dirty="0">
                  <a:solidFill>
                    <a:srgbClr val="000000"/>
                  </a:solidFill>
                  <a:latin typeface="Times New Roman"/>
                  <a:ea typeface="Times New Roman"/>
                </a:rPr>
                <a:t> 1 </a:t>
              </a:r>
              <a:r>
                <a:rPr lang="zh-CN" altLang="en-US" sz="3600" b="1" i="0" dirty="0">
                  <a:solidFill>
                    <a:srgbClr val="000000"/>
                  </a:solidFill>
                  <a:latin typeface="楷体"/>
                  <a:ea typeface="楷体"/>
                </a:rPr>
                <a:t>＝</a:t>
              </a:r>
              <a:r>
                <a:rPr lang="zh-CN" altLang="en-US" sz="3600" b="1" i="0" dirty="0">
                  <a:solidFill>
                    <a:srgbClr val="000000"/>
                  </a:solidFill>
                  <a:latin typeface="Times New Roman"/>
                  <a:ea typeface="Times New Roman"/>
                </a:rPr>
                <a:t> 9 </a:t>
              </a:r>
              <a:r>
                <a:rPr lang="zh-CN" altLang="en-US" sz="3600" b="1" i="0" dirty="0">
                  <a:solidFill>
                    <a:srgbClr val="000000"/>
                  </a:solidFill>
                  <a:latin typeface="楷体"/>
                  <a:ea typeface="楷体"/>
                </a:rPr>
                <a:t>－</a:t>
              </a:r>
            </a:p>
          </p:txBody>
        </p:sp>
        <p:sp>
          <p:nvSpPr>
            <p:cNvPr id="21" name="形状11"/>
            <p:cNvSpPr txBox="1"/>
            <p:nvPr/>
          </p:nvSpPr>
          <p:spPr>
            <a:xfrm rot="0">
              <a:off x="2821940" y="118110"/>
              <a:ext cx="449580" cy="449580"/>
            </a:xfrm>
            <a:prstGeom prst="roundRect"/>
            <a:solidFill>
              <a:srgbClr val="FFFFFF"/>
            </a:solidFill>
            <a:ln w="12700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 wrap="square" rtlCol="0" anchor="ctr"/>
            <a:lstStyle/>
            <a:p>
              <a:pPr marL="0" algn="ctr"/>
            </a:p>
          </p:txBody>
        </p:sp>
      </p:grpSp>
      <p:sp>
        <p:nvSpPr>
          <p:cNvPr id="22" name="文本2"/>
          <p:cNvSpPr txBox="1"/>
          <p:nvPr/>
        </p:nvSpPr>
        <p:spPr>
          <a:xfrm rot="0">
            <a:off x="673100" y="1137920"/>
            <a:ext cx="682625" cy="835660"/>
          </a:xfrm>
          <a:prstGeom prst="rect">
            <a:avLst/>
          </a:prstGeom>
          <a:noFill/>
        </p:spPr>
        <p:txBody>
          <a:bodyPr wrap="square" rtlCol="0" anchor="t"/>
          <a:lstStyle/>
          <a:p>
            <a:pPr marL="0" algn="l"/>
            <a:r>
              <a:rPr lang="zh-CN" altLang="en-US" sz="3600" b="1" i="0" dirty="0">
                <a:solidFill>
                  <a:srgbClr val="FF0000"/>
                </a:solidFill>
                <a:latin typeface="Times New Roman"/>
                <a:ea typeface="Times New Roman"/>
              </a:rPr>
              <a:t>3</a:t>
            </a:r>
          </a:p>
        </p:txBody>
      </p:sp>
      <p:grpSp>
        <p:nvGrpSpPr>
          <p:cNvPr id="23" name="组合5"/>
          <p:cNvGrpSpPr/>
          <p:nvPr/>
        </p:nvGrpSpPr>
        <p:grpSpPr>
          <a:xfrm>
            <a:off x="4962525" y="1564005"/>
            <a:ext cx="1083945" cy="835660"/>
            <a:chOff x="0" y="0"/>
            <a:chExt cx="1083945" cy="835660"/>
          </a:xfrm>
        </p:grpSpPr>
        <p:sp>
          <p:nvSpPr>
            <p:cNvPr id="24" name="文本10"/>
            <p:cNvSpPr txBox="1"/>
            <p:nvPr/>
          </p:nvSpPr>
          <p:spPr>
            <a:xfrm rot="0">
              <a:off x="353695" y="0"/>
              <a:ext cx="682625" cy="835660"/>
            </a:xfrm>
            <a:prstGeom prst="rect">
              <a:avLst/>
            </a:prstGeom>
            <a:noFill/>
          </p:spPr>
          <p:txBody>
            <a:bodyPr wrap="square" rtlCol="0" anchor="t"/>
            <a:lstStyle/>
            <a:p>
              <a:pPr marL="0" algn="l"/>
              <a:r>
                <a:rPr lang="zh-CN" altLang="en-US" sz="3600" b="1" i="0" dirty="0">
                  <a:solidFill>
                    <a:srgbClr val="FF0000"/>
                  </a:solidFill>
                  <a:latin typeface="Times New Roman"/>
                  <a:ea typeface="Times New Roman"/>
                </a:rPr>
                <a:t>8</a:t>
              </a:r>
            </a:p>
          </p:txBody>
        </p:sp>
        <p:sp>
          <p:nvSpPr>
            <p:cNvPr id="25" name="形状12"/>
            <p:cNvSpPr txBox="1"/>
            <p:nvPr/>
          </p:nvSpPr>
          <p:spPr>
            <a:xfrm rot="0">
              <a:off x="0" y="154940"/>
              <a:ext cx="1083945" cy="12700"/>
            </a:xfrm>
            <a:prstGeom prst="line"/>
            <a:solidFill>
              <a:srgbClr val="FFFFFF">
                <a:alpha val="0"/>
              </a:srgbClr>
            </a:solidFill>
            <a:ln w="12700">
              <a:solidFill>
                <a:srgbClr val="FF0000"/>
              </a:solidFill>
              <a:prstDash val="solid"/>
            </a:ln>
          </p:spPr>
          <p:txBody>
            <a:bodyPr wrap="square" rtlCol="0" anchor="ctr"/>
            <a:lstStyle/>
            <a:p>
              <a:pPr marL="0" algn="ctr"/>
            </a:p>
          </p:txBody>
        </p:sp>
      </p:grpSp>
      <p:sp>
        <p:nvSpPr>
          <p:cNvPr id="26" name="文本3"/>
          <p:cNvSpPr txBox="1"/>
          <p:nvPr/>
        </p:nvSpPr>
        <p:spPr>
          <a:xfrm rot="0">
            <a:off x="6743065" y="1137920"/>
            <a:ext cx="682625" cy="835660"/>
          </a:xfrm>
          <a:prstGeom prst="rect">
            <a:avLst/>
          </a:prstGeom>
          <a:noFill/>
        </p:spPr>
        <p:txBody>
          <a:bodyPr wrap="square" rtlCol="0" anchor="t"/>
          <a:lstStyle/>
          <a:p>
            <a:pPr marL="0" algn="l"/>
            <a:r>
              <a:rPr lang="zh-CN" altLang="en-US" sz="3600" b="1" i="0" dirty="0">
                <a:solidFill>
                  <a:srgbClr val="FF0000"/>
                </a:solidFill>
                <a:latin typeface="Times New Roman"/>
                <a:ea typeface="Times New Roman"/>
              </a:rPr>
              <a:t>2</a:t>
            </a:r>
          </a:p>
        </p:txBody>
      </p:sp>
      <p:sp>
        <p:nvSpPr>
          <p:cNvPr id="27" name="文本4"/>
          <p:cNvSpPr txBox="1"/>
          <p:nvPr/>
        </p:nvSpPr>
        <p:spPr>
          <a:xfrm rot="0">
            <a:off x="1644650" y="2694305"/>
            <a:ext cx="682625" cy="835660"/>
          </a:xfrm>
          <a:prstGeom prst="rect">
            <a:avLst/>
          </a:prstGeom>
          <a:noFill/>
        </p:spPr>
        <p:txBody>
          <a:bodyPr wrap="square" rtlCol="0" anchor="t"/>
          <a:lstStyle/>
          <a:p>
            <a:pPr marL="0" algn="l"/>
            <a:r>
              <a:rPr lang="zh-CN" altLang="en-US" sz="3600" b="1" i="0" dirty="0">
                <a:solidFill>
                  <a:srgbClr val="FF0000"/>
                </a:solidFill>
                <a:latin typeface="Times New Roman"/>
                <a:ea typeface="Times New Roman"/>
              </a:rPr>
              <a:t>2</a:t>
            </a:r>
          </a:p>
        </p:txBody>
      </p:sp>
      <p:grpSp>
        <p:nvGrpSpPr>
          <p:cNvPr id="28" name="组合6"/>
          <p:cNvGrpSpPr/>
          <p:nvPr/>
        </p:nvGrpSpPr>
        <p:grpSpPr>
          <a:xfrm>
            <a:off x="4939030" y="3141345"/>
            <a:ext cx="1083945" cy="835660"/>
            <a:chOff x="0" y="0"/>
            <a:chExt cx="1083945" cy="835660"/>
          </a:xfrm>
        </p:grpSpPr>
        <p:sp>
          <p:nvSpPr>
            <p:cNvPr id="29" name="文本11"/>
            <p:cNvSpPr txBox="1"/>
            <p:nvPr/>
          </p:nvSpPr>
          <p:spPr>
            <a:xfrm rot="0">
              <a:off x="353695" y="0"/>
              <a:ext cx="682625" cy="835660"/>
            </a:xfrm>
            <a:prstGeom prst="rect">
              <a:avLst/>
            </a:prstGeom>
            <a:noFill/>
          </p:spPr>
          <p:txBody>
            <a:bodyPr wrap="square" rtlCol="0" anchor="t"/>
            <a:lstStyle/>
            <a:p>
              <a:pPr marL="0" algn="l"/>
              <a:r>
                <a:rPr lang="zh-CN" altLang="en-US" sz="3600" b="1" i="0" dirty="0">
                  <a:solidFill>
                    <a:srgbClr val="FF0000"/>
                  </a:solidFill>
                  <a:latin typeface="Times New Roman"/>
                  <a:ea typeface="Times New Roman"/>
                </a:rPr>
                <a:t>7</a:t>
              </a:r>
            </a:p>
          </p:txBody>
        </p:sp>
        <p:sp>
          <p:nvSpPr>
            <p:cNvPr id="30" name="形状13"/>
            <p:cNvSpPr txBox="1"/>
            <p:nvPr/>
          </p:nvSpPr>
          <p:spPr>
            <a:xfrm rot="0">
              <a:off x="0" y="154940"/>
              <a:ext cx="1083945" cy="12700"/>
            </a:xfrm>
            <a:prstGeom prst="line"/>
            <a:solidFill>
              <a:srgbClr val="FFFFFF">
                <a:alpha val="0"/>
              </a:srgbClr>
            </a:solidFill>
            <a:ln w="12700">
              <a:solidFill>
                <a:srgbClr val="FF0000"/>
              </a:solidFill>
              <a:prstDash val="solid"/>
            </a:ln>
          </p:spPr>
          <p:txBody>
            <a:bodyPr wrap="square" rtlCol="0" anchor="ctr"/>
            <a:lstStyle/>
            <a:p>
              <a:pPr marL="0" algn="ctr"/>
            </a:p>
          </p:txBody>
        </p:sp>
      </p:grpSp>
      <p:sp>
        <p:nvSpPr>
          <p:cNvPr id="31" name="文本5"/>
          <p:cNvSpPr txBox="1"/>
          <p:nvPr/>
        </p:nvSpPr>
        <p:spPr>
          <a:xfrm rot="0">
            <a:off x="7617460" y="2679065"/>
            <a:ext cx="682625" cy="835660"/>
          </a:xfrm>
          <a:prstGeom prst="rect">
            <a:avLst/>
          </a:prstGeom>
          <a:noFill/>
        </p:spPr>
        <p:txBody>
          <a:bodyPr wrap="square" rtlCol="0" anchor="t"/>
          <a:lstStyle/>
          <a:p>
            <a:pPr marL="0" algn="l"/>
            <a:r>
              <a:rPr lang="zh-CN" altLang="en-US" sz="3600" b="1" i="0" dirty="0">
                <a:solidFill>
                  <a:srgbClr val="FF0000"/>
                </a:solidFill>
                <a:latin typeface="Times New Roman"/>
                <a:ea typeface="Times New Roman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840519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6" fill="hold">
                      <p:stCondLst>
                        <p:cond delay="indefinite"/>
                      </p:stCondLst>
                      <p:childTnLst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6" grpId="0" animBg="1"/>
      <p:bldP spid="27" grpId="0" animBg="1"/>
      <p:bldP spid="31" grpId="0" animBg="1"/>
      <p:bldP spid="23" grpId="0" animBg="1"/>
      <p:bldP spid="28" grpId="0" animBg="1"/>
    </p:bldLst>
  </p:timing>
</p:sld>
</file>

<file path=ppt/slides/slide9.xml><?xml version="1.0" encoding="utf-8"?>
<p:sld xmlns:a16="http://schemas.microsoft.com/office/drawing/2014/main"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形状1"/>
          <p:cNvSpPr txBox="1"/>
          <p:nvPr/>
        </p:nvSpPr>
        <p:spPr>
          <a:xfrm rot="0">
            <a:off x="0" y="114"/>
            <a:ext cx="9144000" cy="5148263"/>
          </a:xfrm>
          <a:prstGeom prst="rect"/>
          <a:solidFill>
            <a:srgbClr val="E2F0D9"/>
          </a:solidFill>
          <a:ln w="9525">
            <a:solidFill>
              <a:srgbClr val="FFFFFF">
                <a:alpha val="0"/>
              </a:srgbClr>
            </a:solidFill>
          </a:ln>
        </p:spPr>
        <p:txBody>
          <a:bodyPr wrap="square" rtlCol="0" anchor="ctr"/>
          <a:lstStyle/>
          <a:p>
            <a:pPr marL="0" algn="ctr"/>
          </a:p>
        </p:txBody>
      </p:sp>
      <p:sp>
        <p:nvSpPr>
          <p:cNvPr id="3" name="形状2"/>
          <p:cNvSpPr txBox="1"/>
          <p:nvPr/>
        </p:nvSpPr>
        <p:spPr>
          <a:xfrm rot="10800000">
            <a:off x="6497563" y="259445"/>
            <a:ext cx="1283556" cy="687136"/>
          </a:xfrm>
          <a:custGeom>
            <a:avLst/>
            <a:gdLst/>
            <a:ahLst/>
            <a:cxnLst/>
            <a:rect l="l" t="t" r="r" b="b"/>
            <a:pathLst>
              <a:path w="2236707" h="1197393">
                <a:moveTo>
                  <a:pt x="1322308" y="200918"/>
                </a:moveTo>
                <a:cubicBezTo>
                  <a:pt x="1474708" y="143768"/>
                  <a:pt x="1646158" y="181868"/>
                  <a:pt x="1750933" y="315218"/>
                </a:cubicBezTo>
                <a:cubicBezTo>
                  <a:pt x="1960483" y="181868"/>
                  <a:pt x="2236708" y="334268"/>
                  <a:pt x="2236708" y="581918"/>
                </a:cubicBezTo>
                <a:cubicBezTo>
                  <a:pt x="2236708" y="848618"/>
                  <a:pt x="1931908" y="991493"/>
                  <a:pt x="1722358" y="839093"/>
                </a:cubicBezTo>
                <a:cubicBezTo>
                  <a:pt x="1598533" y="953393"/>
                  <a:pt x="1408033" y="972443"/>
                  <a:pt x="1265158" y="877193"/>
                </a:cubicBezTo>
                <a:cubicBezTo>
                  <a:pt x="1103233" y="1029593"/>
                  <a:pt x="884158" y="1058168"/>
                  <a:pt x="693658" y="972443"/>
                </a:cubicBezTo>
                <a:cubicBezTo>
                  <a:pt x="598408" y="1210568"/>
                  <a:pt x="284083" y="1277243"/>
                  <a:pt x="103108" y="1086743"/>
                </a:cubicBezTo>
                <a:cubicBezTo>
                  <a:pt x="-1667" y="981968"/>
                  <a:pt x="-30242" y="810518"/>
                  <a:pt x="36433" y="677168"/>
                </a:cubicBezTo>
                <a:cubicBezTo>
                  <a:pt x="-106442" y="400943"/>
                  <a:pt x="198358" y="105668"/>
                  <a:pt x="474583" y="258068"/>
                </a:cubicBezTo>
                <a:cubicBezTo>
                  <a:pt x="655558" y="-65782"/>
                  <a:pt x="1103233" y="-84832"/>
                  <a:pt x="1322308" y="200918"/>
                </a:cubicBezTo>
              </a:path>
            </a:pathLst>
          </a:custGeom>
          <a:solidFill>
            <a:srgbClr val="FFFFFF">
              <a:alpha val="50196"/>
            </a:srgbClr>
          </a:solidFill>
          <a:ln w="9525">
            <a:solidFill>
              <a:srgbClr val="FFFFFF">
                <a:alpha val="0"/>
              </a:srgbClr>
            </a:solidFill>
          </a:ln>
        </p:spPr>
        <p:txBody>
          <a:bodyPr wrap="square" rtlCol="0" anchor="ctr"/>
          <a:lstStyle/>
          <a:p>
            <a:pPr marL="0" algn="ctr"/>
          </a:p>
        </p:txBody>
      </p:sp>
      <p:sp>
        <p:nvSpPr>
          <p:cNvPr id="4" name="形状3"/>
          <p:cNvSpPr txBox="1"/>
          <p:nvPr/>
        </p:nvSpPr>
        <p:spPr>
          <a:xfrm rot="10800000" flipH="1">
            <a:off x="1" y="3443637"/>
            <a:ext cx="1063321" cy="712821"/>
          </a:xfrm>
          <a:custGeom>
            <a:avLst/>
            <a:gdLst/>
            <a:ahLst/>
            <a:cxnLst/>
            <a:rect l="l" t="t" r="r" b="b"/>
            <a:pathLst>
              <a:path w="1063321" h="712821">
                <a:moveTo>
                  <a:pt x="510292" y="712821"/>
                </a:moveTo>
                <a:cubicBezTo>
                  <a:pt x="568705" y="712821"/>
                  <a:pt x="626360" y="673374"/>
                  <a:pt x="626360" y="594478"/>
                </a:cubicBezTo>
                <a:cubicBezTo>
                  <a:pt x="626360" y="582340"/>
                  <a:pt x="644567" y="576271"/>
                  <a:pt x="656704" y="582340"/>
                </a:cubicBezTo>
                <a:cubicBezTo>
                  <a:pt x="729531" y="661236"/>
                  <a:pt x="850909" y="612685"/>
                  <a:pt x="863047" y="509513"/>
                </a:cubicBezTo>
                <a:cubicBezTo>
                  <a:pt x="863047" y="497375"/>
                  <a:pt x="875185" y="491307"/>
                  <a:pt x="881254" y="497375"/>
                </a:cubicBezTo>
                <a:cubicBezTo>
                  <a:pt x="960150" y="539858"/>
                  <a:pt x="1063321" y="485238"/>
                  <a:pt x="1063321" y="394204"/>
                </a:cubicBezTo>
                <a:cubicBezTo>
                  <a:pt x="1063321" y="284964"/>
                  <a:pt x="929805" y="230344"/>
                  <a:pt x="856978" y="309240"/>
                </a:cubicBezTo>
                <a:cubicBezTo>
                  <a:pt x="844841" y="321377"/>
                  <a:pt x="826634" y="315308"/>
                  <a:pt x="826634" y="297102"/>
                </a:cubicBezTo>
                <a:cubicBezTo>
                  <a:pt x="826634" y="199999"/>
                  <a:pt x="723462" y="145379"/>
                  <a:pt x="644567" y="193930"/>
                </a:cubicBezTo>
                <a:cubicBezTo>
                  <a:pt x="632429" y="199999"/>
                  <a:pt x="620291" y="193930"/>
                  <a:pt x="620291" y="181793"/>
                </a:cubicBezTo>
                <a:cubicBezTo>
                  <a:pt x="620291" y="17932"/>
                  <a:pt x="468568" y="-30619"/>
                  <a:pt x="359328" y="17932"/>
                </a:cubicBezTo>
                <a:cubicBezTo>
                  <a:pt x="304708" y="-275"/>
                  <a:pt x="244019" y="17932"/>
                  <a:pt x="207606" y="72552"/>
                </a:cubicBezTo>
                <a:cubicBezTo>
                  <a:pt x="201537" y="84690"/>
                  <a:pt x="189399" y="84690"/>
                  <a:pt x="183330" y="72552"/>
                </a:cubicBezTo>
                <a:cubicBezTo>
                  <a:pt x="142365" y="8829"/>
                  <a:pt x="60435" y="-7102"/>
                  <a:pt x="1547" y="27320"/>
                </a:cubicBezTo>
                <a:lnTo>
                  <a:pt x="0" y="28537"/>
                </a:lnTo>
                <a:lnTo>
                  <a:pt x="0" y="466566"/>
                </a:lnTo>
                <a:lnTo>
                  <a:pt x="6383" y="471488"/>
                </a:lnTo>
                <a:cubicBezTo>
                  <a:pt x="37676" y="489410"/>
                  <a:pt x="74090" y="492824"/>
                  <a:pt x="110503" y="479169"/>
                </a:cubicBezTo>
                <a:cubicBezTo>
                  <a:pt x="140848" y="576271"/>
                  <a:pt x="244019" y="655167"/>
                  <a:pt x="365397" y="582340"/>
                </a:cubicBezTo>
                <a:cubicBezTo>
                  <a:pt x="377535" y="576271"/>
                  <a:pt x="389673" y="588409"/>
                  <a:pt x="389673" y="594478"/>
                </a:cubicBezTo>
                <a:cubicBezTo>
                  <a:pt x="392707" y="673374"/>
                  <a:pt x="451879" y="712821"/>
                  <a:pt x="510292" y="712821"/>
                </a:cubicBezTo>
              </a:path>
            </a:pathLst>
          </a:custGeom>
          <a:solidFill>
            <a:srgbClr val="FFFFFF">
              <a:alpha val="50196"/>
            </a:srgbClr>
          </a:solidFill>
          <a:ln w="9525">
            <a:solidFill>
              <a:srgbClr val="FFFFFF">
                <a:alpha val="0"/>
              </a:srgbClr>
            </a:solidFill>
          </a:ln>
        </p:spPr>
        <p:txBody>
          <a:bodyPr wrap="square" rtlCol="0" anchor="ctr"/>
          <a:lstStyle/>
          <a:p>
            <a:pPr marL="0" algn="ctr"/>
          </a:p>
        </p:txBody>
      </p:sp>
      <p:sp>
        <p:nvSpPr>
          <p:cNvPr id="5" name="形状4"/>
          <p:cNvSpPr txBox="1"/>
          <p:nvPr/>
        </p:nvSpPr>
        <p:spPr>
          <a:xfrm rot="0">
            <a:off x="8245802" y="4665417"/>
            <a:ext cx="945287" cy="482732"/>
          </a:xfrm>
          <a:custGeom>
            <a:avLst/>
            <a:gdLst/>
            <a:ahLst/>
            <a:cxnLst/>
            <a:rect l="l" t="t" r="r" b="b"/>
            <a:pathLst>
              <a:path w="2190750" h="1118756">
                <a:moveTo>
                  <a:pt x="695325" y="752044"/>
                </a:moveTo>
                <a:cubicBezTo>
                  <a:pt x="742950" y="904444"/>
                  <a:pt x="904875" y="1028269"/>
                  <a:pt x="1095375" y="913969"/>
                </a:cubicBezTo>
                <a:cubicBezTo>
                  <a:pt x="1114425" y="904444"/>
                  <a:pt x="1133475" y="923494"/>
                  <a:pt x="1133475" y="933019"/>
                </a:cubicBezTo>
                <a:cubicBezTo>
                  <a:pt x="1143000" y="1180669"/>
                  <a:pt x="1504950" y="1180669"/>
                  <a:pt x="1504950" y="933019"/>
                </a:cubicBezTo>
                <a:cubicBezTo>
                  <a:pt x="1504950" y="913969"/>
                  <a:pt x="1533525" y="904444"/>
                  <a:pt x="1552575" y="913969"/>
                </a:cubicBezTo>
                <a:cubicBezTo>
                  <a:pt x="1666875" y="1037794"/>
                  <a:pt x="1857375" y="961594"/>
                  <a:pt x="1876425" y="799669"/>
                </a:cubicBezTo>
                <a:cubicBezTo>
                  <a:pt x="1876425" y="780619"/>
                  <a:pt x="1895475" y="771094"/>
                  <a:pt x="1905000" y="780619"/>
                </a:cubicBezTo>
                <a:cubicBezTo>
                  <a:pt x="2028825" y="847294"/>
                  <a:pt x="2190750" y="761569"/>
                  <a:pt x="2190750" y="618694"/>
                </a:cubicBezTo>
                <a:cubicBezTo>
                  <a:pt x="2190750" y="447244"/>
                  <a:pt x="1981200" y="361519"/>
                  <a:pt x="1866900" y="485344"/>
                </a:cubicBezTo>
                <a:cubicBezTo>
                  <a:pt x="1847850" y="504394"/>
                  <a:pt x="1819275" y="494869"/>
                  <a:pt x="1819275" y="466294"/>
                </a:cubicBezTo>
                <a:cubicBezTo>
                  <a:pt x="1819275" y="313894"/>
                  <a:pt x="1657350" y="228169"/>
                  <a:pt x="1533525" y="304369"/>
                </a:cubicBezTo>
                <a:cubicBezTo>
                  <a:pt x="1514475" y="313894"/>
                  <a:pt x="1495425" y="304369"/>
                  <a:pt x="1495425" y="285319"/>
                </a:cubicBezTo>
                <a:cubicBezTo>
                  <a:pt x="1495425" y="28144"/>
                  <a:pt x="1257300" y="-48056"/>
                  <a:pt x="1085850" y="28144"/>
                </a:cubicBezTo>
                <a:cubicBezTo>
                  <a:pt x="1000125" y="-431"/>
                  <a:pt x="904875" y="28144"/>
                  <a:pt x="847725" y="113869"/>
                </a:cubicBezTo>
                <a:cubicBezTo>
                  <a:pt x="838200" y="132919"/>
                  <a:pt x="819150" y="132919"/>
                  <a:pt x="809625" y="113869"/>
                </a:cubicBezTo>
                <a:cubicBezTo>
                  <a:pt x="723900" y="-19481"/>
                  <a:pt x="523875" y="-19481"/>
                  <a:pt x="447675" y="123394"/>
                </a:cubicBezTo>
                <a:cubicBezTo>
                  <a:pt x="447675" y="132919"/>
                  <a:pt x="428625" y="142444"/>
                  <a:pt x="419100" y="132919"/>
                </a:cubicBezTo>
                <a:cubicBezTo>
                  <a:pt x="219075" y="56719"/>
                  <a:pt x="0" y="209119"/>
                  <a:pt x="0" y="428194"/>
                </a:cubicBezTo>
                <a:cubicBezTo>
                  <a:pt x="0" y="666319"/>
                  <a:pt x="247650" y="809194"/>
                  <a:pt x="457200" y="704419"/>
                </a:cubicBezTo>
                <a:cubicBezTo>
                  <a:pt x="466725" y="694894"/>
                  <a:pt x="476250" y="694894"/>
                  <a:pt x="485775" y="704419"/>
                </a:cubicBezTo>
                <a:cubicBezTo>
                  <a:pt x="542925" y="761569"/>
                  <a:pt x="619125" y="780619"/>
                  <a:pt x="695325" y="752044"/>
                </a:cubicBezTo>
              </a:path>
            </a:pathLst>
          </a:custGeom>
          <a:solidFill>
            <a:srgbClr val="FFFFFF">
              <a:alpha val="50196"/>
            </a:srgbClr>
          </a:solidFill>
          <a:ln w="9525">
            <a:solidFill>
              <a:srgbClr val="FFFFFF">
                <a:alpha val="0"/>
              </a:srgbClr>
            </a:solidFill>
          </a:ln>
        </p:spPr>
        <p:txBody>
          <a:bodyPr wrap="square" rtlCol="0" anchor="ctr"/>
          <a:lstStyle/>
          <a:p>
            <a:pPr marL="0" algn="ctr"/>
          </a:p>
        </p:txBody>
      </p:sp>
      <p:sp>
        <p:nvSpPr>
          <p:cNvPr id="6" name="形状5"/>
          <p:cNvSpPr txBox="1"/>
          <p:nvPr/>
        </p:nvSpPr>
        <p:spPr>
          <a:xfrm rot="0">
            <a:off x="2885536" y="4562898"/>
            <a:ext cx="557934" cy="298683"/>
          </a:xfrm>
          <a:custGeom>
            <a:avLst/>
            <a:gdLst/>
            <a:ahLst/>
            <a:cxnLst/>
            <a:rect l="l" t="t" r="r" b="b"/>
            <a:pathLst>
              <a:path w="2236707" h="1197393">
                <a:moveTo>
                  <a:pt x="1322308" y="200918"/>
                </a:moveTo>
                <a:cubicBezTo>
                  <a:pt x="1474708" y="143768"/>
                  <a:pt x="1646158" y="181868"/>
                  <a:pt x="1750933" y="315218"/>
                </a:cubicBezTo>
                <a:cubicBezTo>
                  <a:pt x="1960483" y="181868"/>
                  <a:pt x="2236708" y="334268"/>
                  <a:pt x="2236708" y="581918"/>
                </a:cubicBezTo>
                <a:cubicBezTo>
                  <a:pt x="2236708" y="848618"/>
                  <a:pt x="1931908" y="991493"/>
                  <a:pt x="1722358" y="839093"/>
                </a:cubicBezTo>
                <a:cubicBezTo>
                  <a:pt x="1598533" y="953393"/>
                  <a:pt x="1408033" y="972443"/>
                  <a:pt x="1265158" y="877193"/>
                </a:cubicBezTo>
                <a:cubicBezTo>
                  <a:pt x="1103233" y="1029593"/>
                  <a:pt x="884158" y="1058168"/>
                  <a:pt x="693658" y="972443"/>
                </a:cubicBezTo>
                <a:cubicBezTo>
                  <a:pt x="598408" y="1210568"/>
                  <a:pt x="284083" y="1277243"/>
                  <a:pt x="103108" y="1086743"/>
                </a:cubicBezTo>
                <a:cubicBezTo>
                  <a:pt x="-1667" y="981968"/>
                  <a:pt x="-30242" y="810518"/>
                  <a:pt x="36433" y="677168"/>
                </a:cubicBezTo>
                <a:cubicBezTo>
                  <a:pt x="-106442" y="400943"/>
                  <a:pt x="198358" y="105668"/>
                  <a:pt x="474583" y="258068"/>
                </a:cubicBezTo>
                <a:cubicBezTo>
                  <a:pt x="655558" y="-65782"/>
                  <a:pt x="1103233" y="-84832"/>
                  <a:pt x="1322308" y="200918"/>
                </a:cubicBezTo>
              </a:path>
            </a:pathLst>
          </a:custGeom>
          <a:solidFill>
            <a:srgbClr val="FFFFFF">
              <a:alpha val="50196"/>
            </a:srgbClr>
          </a:solidFill>
          <a:ln w="9525">
            <a:solidFill>
              <a:srgbClr val="FFFFFF">
                <a:alpha val="0"/>
              </a:srgbClr>
            </a:solidFill>
          </a:ln>
        </p:spPr>
        <p:txBody>
          <a:bodyPr wrap="square" rtlCol="0" anchor="ctr"/>
          <a:lstStyle/>
          <a:p>
            <a:pPr marL="0" algn="ctr"/>
          </a:p>
        </p:txBody>
      </p:sp>
      <p:sp>
        <p:nvSpPr>
          <p:cNvPr id="7" name="形状6"/>
          <p:cNvSpPr txBox="1"/>
          <p:nvPr/>
        </p:nvSpPr>
        <p:spPr>
          <a:xfrm rot="0">
            <a:off x="922666" y="2451718"/>
            <a:ext cx="489753" cy="242815"/>
          </a:xfrm>
          <a:custGeom>
            <a:avLst/>
            <a:gdLst/>
            <a:ahLst/>
            <a:cxnLst/>
            <a:rect l="l" t="t" r="r" b="b"/>
            <a:pathLst>
              <a:path w="952509" h="581263">
                <a:moveTo>
                  <a:pt x="911847" y="217189"/>
                </a:moveTo>
                <a:cubicBezTo>
                  <a:pt x="906628" y="217189"/>
                  <a:pt x="901646" y="218180"/>
                  <a:pt x="897055" y="219970"/>
                </a:cubicBezTo>
                <a:cubicBezTo>
                  <a:pt x="883444" y="197549"/>
                  <a:pt x="860327" y="181547"/>
                  <a:pt x="833295" y="177527"/>
                </a:cubicBezTo>
                <a:cubicBezTo>
                  <a:pt x="825760" y="106556"/>
                  <a:pt x="765705" y="51245"/>
                  <a:pt x="692725" y="51245"/>
                </a:cubicBezTo>
                <a:cubicBezTo>
                  <a:pt x="649148" y="51245"/>
                  <a:pt x="610181" y="70961"/>
                  <a:pt x="584244" y="101965"/>
                </a:cubicBezTo>
                <a:cubicBezTo>
                  <a:pt x="558908" y="63941"/>
                  <a:pt x="515645" y="38881"/>
                  <a:pt x="466525" y="38881"/>
                </a:cubicBezTo>
                <a:cubicBezTo>
                  <a:pt x="453247" y="38881"/>
                  <a:pt x="440417" y="40710"/>
                  <a:pt x="428234" y="44129"/>
                </a:cubicBezTo>
                <a:cubicBezTo>
                  <a:pt x="412528" y="17717"/>
                  <a:pt x="383696" y="0"/>
                  <a:pt x="350730" y="0"/>
                </a:cubicBezTo>
                <a:cubicBezTo>
                  <a:pt x="308810" y="0"/>
                  <a:pt x="273568" y="28632"/>
                  <a:pt x="263500" y="67399"/>
                </a:cubicBezTo>
                <a:cubicBezTo>
                  <a:pt x="240221" y="57026"/>
                  <a:pt x="214446" y="51245"/>
                  <a:pt x="187309" y="51245"/>
                </a:cubicBezTo>
                <a:cubicBezTo>
                  <a:pt x="83868" y="51245"/>
                  <a:pt x="0" y="135122"/>
                  <a:pt x="0" y="238563"/>
                </a:cubicBezTo>
                <a:cubicBezTo>
                  <a:pt x="0" y="342024"/>
                  <a:pt x="83868" y="425891"/>
                  <a:pt x="187319" y="425891"/>
                </a:cubicBezTo>
                <a:cubicBezTo>
                  <a:pt x="194815" y="425891"/>
                  <a:pt x="202206" y="425434"/>
                  <a:pt x="209474" y="424577"/>
                </a:cubicBezTo>
                <a:cubicBezTo>
                  <a:pt x="230553" y="460153"/>
                  <a:pt x="269310" y="484022"/>
                  <a:pt x="313668" y="484022"/>
                </a:cubicBezTo>
                <a:cubicBezTo>
                  <a:pt x="333299" y="484022"/>
                  <a:pt x="351825" y="479317"/>
                  <a:pt x="368227" y="471021"/>
                </a:cubicBezTo>
                <a:cubicBezTo>
                  <a:pt x="406022" y="536896"/>
                  <a:pt x="477041" y="581263"/>
                  <a:pt x="558422" y="581263"/>
                </a:cubicBezTo>
                <a:cubicBezTo>
                  <a:pt x="655549" y="581263"/>
                  <a:pt x="737902" y="518065"/>
                  <a:pt x="766639" y="430549"/>
                </a:cubicBezTo>
                <a:cubicBezTo>
                  <a:pt x="805996" y="419976"/>
                  <a:pt x="837409" y="390058"/>
                  <a:pt x="850087" y="351615"/>
                </a:cubicBezTo>
                <a:cubicBezTo>
                  <a:pt x="875290" y="342681"/>
                  <a:pt x="895331" y="322859"/>
                  <a:pt x="904561" y="297809"/>
                </a:cubicBezTo>
                <a:cubicBezTo>
                  <a:pt x="906932" y="298237"/>
                  <a:pt x="909371" y="298475"/>
                  <a:pt x="911857" y="298475"/>
                </a:cubicBezTo>
                <a:cubicBezTo>
                  <a:pt x="934307" y="298475"/>
                  <a:pt x="952510" y="280283"/>
                  <a:pt x="952510" y="257823"/>
                </a:cubicBezTo>
                <a:cubicBezTo>
                  <a:pt x="952500" y="235382"/>
                  <a:pt x="934307" y="217189"/>
                  <a:pt x="911847" y="217189"/>
                </a:cubicBezTo>
              </a:path>
            </a:pathLst>
          </a:custGeom>
          <a:solidFill>
            <a:srgbClr val="FFFFFF">
              <a:alpha val="50196"/>
            </a:srgbClr>
          </a:solidFill>
          <a:ln w="9525">
            <a:solidFill>
              <a:srgbClr val="FFFFFF">
                <a:alpha val="0"/>
              </a:srgbClr>
            </a:solidFill>
          </a:ln>
        </p:spPr>
        <p:txBody>
          <a:bodyPr wrap="square" rtlCol="0" anchor="ctr"/>
          <a:lstStyle/>
          <a:p>
            <a:pPr marL="0" algn="ctr"/>
          </a:p>
        </p:txBody>
      </p:sp>
      <p:sp>
        <p:nvSpPr>
          <p:cNvPr id="8" name="形状7"/>
          <p:cNvSpPr txBox="1"/>
          <p:nvPr/>
        </p:nvSpPr>
        <p:spPr>
          <a:xfrm rot="0">
            <a:off x="0" y="0"/>
            <a:ext cx="9143999" cy="5148263"/>
          </a:xfrm>
          <a:custGeom>
            <a:avLst/>
            <a:gdLst/>
            <a:ahLst/>
            <a:cxnLst/>
            <a:rect l="l" t="t" r="r" b="b"/>
            <a:pathLst>
              <a:path w="9143999" h="5148263">
                <a:moveTo>
                  <a:pt x="153966" y="72131"/>
                </a:moveTo>
                <a:cubicBezTo>
                  <a:pt x="108697" y="72131"/>
                  <a:pt x="72000" y="108828"/>
                  <a:pt x="72000" y="154097"/>
                </a:cubicBezTo>
                <a:lnTo>
                  <a:pt x="72000" y="4994165"/>
                </a:lnTo>
                <a:cubicBezTo>
                  <a:pt x="72000" y="5039434"/>
                  <a:pt x="108697" y="5076131"/>
                  <a:pt x="153966" y="5076131"/>
                </a:cubicBezTo>
                <a:lnTo>
                  <a:pt x="8990034" y="5076131"/>
                </a:lnTo>
                <a:cubicBezTo>
                  <a:pt x="9035303" y="5076131"/>
                  <a:pt x="9072000" y="5039434"/>
                  <a:pt x="9072000" y="4994165"/>
                </a:cubicBezTo>
                <a:lnTo>
                  <a:pt x="9072000" y="154097"/>
                </a:lnTo>
                <a:cubicBezTo>
                  <a:pt x="9072000" y="108828"/>
                  <a:pt x="9035303" y="72131"/>
                  <a:pt x="8990034" y="72131"/>
                </a:cubicBezTo>
                <a:moveTo>
                  <a:pt x="0" y="0"/>
                </a:moveTo>
                <a:lnTo>
                  <a:pt x="9143999" y="0"/>
                </a:lnTo>
                <a:lnTo>
                  <a:pt x="9143999" y="5148263"/>
                </a:lnTo>
                <a:lnTo>
                  <a:pt x="0" y="5148263"/>
                </a:lnTo>
              </a:path>
            </a:pathLst>
          </a:custGeom>
          <a:solidFill>
            <a:srgbClr val="A9D18E"/>
          </a:solidFill>
          <a:ln w="9525">
            <a:solidFill>
              <a:srgbClr val="FFFFFF">
                <a:alpha val="0"/>
              </a:srgbClr>
            </a:solidFill>
          </a:ln>
        </p:spPr>
        <p:txBody>
          <a:bodyPr wrap="square" rtlCol="0" anchor="ctr"/>
          <a:lstStyle/>
          <a:p>
            <a:pPr marL="0" algn="ctr"/>
          </a:p>
        </p:txBody>
      </p:sp>
      <p:grpSp>
        <p:nvGrpSpPr>
          <p:cNvPr id="9" name="组合1"/>
          <p:cNvGrpSpPr/>
          <p:nvPr/>
        </p:nvGrpSpPr>
        <p:grpSpPr>
          <a:xfrm>
            <a:off x="-36090" y="224771"/>
            <a:ext cx="3736502" cy="1184751"/>
            <a:chOff x="0" y="0"/>
            <a:chExt cx="3736502" cy="1184751"/>
          </a:xfrm>
        </p:grpSpPr>
        <p:pic>
          <p:nvPicPr>
            <p:cNvPr id="10" name="图片23">
              <a:extLst>
                <a:ext uri="{FF2B5EF4-FFF2-40B4-BE49-F238E27FC236}">
                  <a16:creationId xmlns:a16="http://schemas.microsoft.com/office/drawing/2014/main" id="{69ED34C6-1862-8A8A-03F9-2D1EFC8C321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0">
              <a:off x="0" y="0"/>
              <a:ext cx="3588385" cy="1144270"/>
            </a:xfrm>
            <a:prstGeom prst="rect">
              <a:avLst/>
            </a:prstGeom>
          </p:spPr>
        </p:pic>
        <p:sp>
          <p:nvSpPr>
            <p:cNvPr id="11" name="文本2"/>
            <p:cNvSpPr txBox="1"/>
            <p:nvPr/>
          </p:nvSpPr>
          <p:spPr>
            <a:xfrm rot="0">
              <a:off x="979332" y="349091"/>
              <a:ext cx="2757170" cy="835660"/>
            </a:xfrm>
            <a:prstGeom prst="rect">
              <a:avLst/>
            </a:prstGeom>
            <a:noFill/>
          </p:spPr>
          <p:txBody>
            <a:bodyPr wrap="square" rtlCol="0" anchor="t"/>
            <a:lstStyle/>
            <a:p>
              <a:pPr marL="0" algn="l"/>
              <a:r>
                <a:rPr lang="zh-CN" altLang="en-US" sz="3600" b="1" i="0" dirty="0">
                  <a:latin typeface="楷体"/>
                  <a:ea typeface="楷体"/>
                </a:rPr>
                <a:t>跷跷板</a:t>
              </a:r>
            </a:p>
          </p:txBody>
        </p:sp>
      </p:grpSp>
      <p:pic>
        <p:nvPicPr>
          <p:cNvPr id="12" name="图片1">
            <a:extLst>
              <a:ext uri="{FF2B5EF4-FFF2-40B4-BE49-F238E27FC236}">
                <a16:creationId xmlns:a16="http://schemas.microsoft.com/office/drawing/2014/main" id="{69ED34C6-1862-8A8A-03F9-2D1EFC8C321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0694000">
            <a:off x="3570084" y="1739103"/>
            <a:ext cx="5378910" cy="298761"/>
          </a:xfrm>
          <a:prstGeom prst="rect">
            <a:avLst/>
          </a:prstGeom>
        </p:spPr>
      </p:pic>
      <p:pic>
        <p:nvPicPr>
          <p:cNvPr id="13" name="图片2">
            <a:extLst>
              <a:ext uri="{FF2B5EF4-FFF2-40B4-BE49-F238E27FC236}">
                <a16:creationId xmlns:a16="http://schemas.microsoft.com/office/drawing/2014/main" id="{69ED34C6-1862-8A8A-03F9-2D1EFC8C321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0">
            <a:off x="5996426" y="1953035"/>
            <a:ext cx="846068" cy="1243841"/>
          </a:xfrm>
          <a:prstGeom prst="rect">
            <a:avLst/>
          </a:prstGeom>
        </p:spPr>
      </p:pic>
      <p:pic>
        <p:nvPicPr>
          <p:cNvPr id="14" name="图片3">
            <a:extLst>
              <a:ext uri="{FF2B5EF4-FFF2-40B4-BE49-F238E27FC236}">
                <a16:creationId xmlns:a16="http://schemas.microsoft.com/office/drawing/2014/main" id="{69ED34C6-1862-8A8A-03F9-2D1EFC8C321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0">
            <a:off x="7780896" y="744255"/>
            <a:ext cx="458152" cy="458152"/>
          </a:xfrm>
          <a:prstGeom prst="rect">
            <a:avLst/>
          </a:prstGeom>
        </p:spPr>
      </p:pic>
      <p:pic>
        <p:nvPicPr>
          <p:cNvPr id="15" name="图片4">
            <a:extLst>
              <a:ext uri="{FF2B5EF4-FFF2-40B4-BE49-F238E27FC236}">
                <a16:creationId xmlns:a16="http://schemas.microsoft.com/office/drawing/2014/main" id="{69ED34C6-1862-8A8A-03F9-2D1EFC8C321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0">
            <a:off x="7826102" y="139646"/>
            <a:ext cx="458152" cy="458152"/>
          </a:xfrm>
          <a:prstGeom prst="rect">
            <a:avLst/>
          </a:prstGeom>
        </p:spPr>
      </p:pic>
      <p:pic>
        <p:nvPicPr>
          <p:cNvPr id="16" name="图片5">
            <a:extLst>
              <a:ext uri="{FF2B5EF4-FFF2-40B4-BE49-F238E27FC236}">
                <a16:creationId xmlns:a16="http://schemas.microsoft.com/office/drawing/2014/main" id="{69ED34C6-1862-8A8A-03F9-2D1EFC8C321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0">
            <a:off x="8245888" y="588626"/>
            <a:ext cx="458152" cy="458152"/>
          </a:xfrm>
          <a:prstGeom prst="rect">
            <a:avLst/>
          </a:prstGeom>
        </p:spPr>
      </p:pic>
      <p:pic>
        <p:nvPicPr>
          <p:cNvPr id="17" name="图片6">
            <a:extLst>
              <a:ext uri="{FF2B5EF4-FFF2-40B4-BE49-F238E27FC236}">
                <a16:creationId xmlns:a16="http://schemas.microsoft.com/office/drawing/2014/main" id="{69ED34C6-1862-8A8A-03F9-2D1EFC8C321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0">
            <a:off x="3555921" y="1952996"/>
            <a:ext cx="458152" cy="458152"/>
          </a:xfrm>
          <a:prstGeom prst="rect">
            <a:avLst/>
          </a:prstGeom>
        </p:spPr>
      </p:pic>
      <p:pic>
        <p:nvPicPr>
          <p:cNvPr id="18" name="图片7">
            <a:extLst>
              <a:ext uri="{FF2B5EF4-FFF2-40B4-BE49-F238E27FC236}">
                <a16:creationId xmlns:a16="http://schemas.microsoft.com/office/drawing/2014/main" id="{69ED34C6-1862-8A8A-03F9-2D1EFC8C3215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0">
            <a:off x="4115238" y="1780137"/>
            <a:ext cx="458152" cy="458152"/>
          </a:xfrm>
          <a:prstGeom prst="rect">
            <a:avLst/>
          </a:prstGeom>
        </p:spPr>
      </p:pic>
      <p:pic>
        <p:nvPicPr>
          <p:cNvPr id="19" name="图片8">
            <a:extLst>
              <a:ext uri="{FF2B5EF4-FFF2-40B4-BE49-F238E27FC236}">
                <a16:creationId xmlns:a16="http://schemas.microsoft.com/office/drawing/2014/main" id="{69ED34C6-1862-8A8A-03F9-2D1EFC8C3215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0">
            <a:off x="4673079" y="1659941"/>
            <a:ext cx="458152" cy="458152"/>
          </a:xfrm>
          <a:prstGeom prst="rect">
            <a:avLst/>
          </a:prstGeom>
        </p:spPr>
      </p:pic>
      <p:pic>
        <p:nvPicPr>
          <p:cNvPr id="20" name="图片9">
            <a:extLst>
              <a:ext uri="{FF2B5EF4-FFF2-40B4-BE49-F238E27FC236}">
                <a16:creationId xmlns:a16="http://schemas.microsoft.com/office/drawing/2014/main" id="{69ED34C6-1862-8A8A-03F9-2D1EFC8C3215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0">
            <a:off x="4215470" y="1202065"/>
            <a:ext cx="458152" cy="458152"/>
          </a:xfrm>
          <a:prstGeom prst="rect">
            <a:avLst/>
          </a:prstGeom>
        </p:spPr>
      </p:pic>
      <p:pic>
        <p:nvPicPr>
          <p:cNvPr id="21" name="图片10">
            <a:extLst>
              <a:ext uri="{FF2B5EF4-FFF2-40B4-BE49-F238E27FC236}">
                <a16:creationId xmlns:a16="http://schemas.microsoft.com/office/drawing/2014/main" id="{69ED34C6-1862-8A8A-03F9-2D1EFC8C3215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 rot="0">
            <a:off x="3657676" y="1363028"/>
            <a:ext cx="458152" cy="458152"/>
          </a:xfrm>
          <a:prstGeom prst="rect">
            <a:avLst/>
          </a:prstGeom>
        </p:spPr>
      </p:pic>
      <p:pic>
        <p:nvPicPr>
          <p:cNvPr id="22" name="图片11">
            <a:extLst>
              <a:ext uri="{FF2B5EF4-FFF2-40B4-BE49-F238E27FC236}">
                <a16:creationId xmlns:a16="http://schemas.microsoft.com/office/drawing/2014/main" id="{69ED34C6-1862-8A8A-03F9-2D1EFC8C3215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 rot="0">
            <a:off x="8147133" y="3636035"/>
            <a:ext cx="458152" cy="458152"/>
          </a:xfrm>
          <a:prstGeom prst="rect">
            <a:avLst/>
          </a:prstGeom>
        </p:spPr>
      </p:pic>
      <p:pic>
        <p:nvPicPr>
          <p:cNvPr id="23" name="图片12">
            <a:extLst>
              <a:ext uri="{FF2B5EF4-FFF2-40B4-BE49-F238E27FC236}">
                <a16:creationId xmlns:a16="http://schemas.microsoft.com/office/drawing/2014/main" id="{69ED34C6-1862-8A8A-03F9-2D1EFC8C3215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 rot="0">
            <a:off x="7625277" y="3636016"/>
            <a:ext cx="458152" cy="458152"/>
          </a:xfrm>
          <a:prstGeom prst="rect">
            <a:avLst/>
          </a:prstGeom>
        </p:spPr>
      </p:pic>
      <p:pic>
        <p:nvPicPr>
          <p:cNvPr id="24" name="图片13">
            <a:extLst>
              <a:ext uri="{FF2B5EF4-FFF2-40B4-BE49-F238E27FC236}">
                <a16:creationId xmlns:a16="http://schemas.microsoft.com/office/drawing/2014/main" id="{69ED34C6-1862-8A8A-03F9-2D1EFC8C3215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 rot="0">
            <a:off x="7111498" y="3636035"/>
            <a:ext cx="458152" cy="458152"/>
          </a:xfrm>
          <a:prstGeom prst="rect">
            <a:avLst/>
          </a:prstGeom>
        </p:spPr>
      </p:pic>
      <p:pic>
        <p:nvPicPr>
          <p:cNvPr id="25" name="图片14">
            <a:extLst>
              <a:ext uri="{FF2B5EF4-FFF2-40B4-BE49-F238E27FC236}">
                <a16:creationId xmlns:a16="http://schemas.microsoft.com/office/drawing/2014/main" id="{69ED34C6-1862-8A8A-03F9-2D1EFC8C3215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 rot="0">
            <a:off x="6076731" y="4240844"/>
            <a:ext cx="458152" cy="458152"/>
          </a:xfrm>
          <a:prstGeom prst="rect">
            <a:avLst/>
          </a:prstGeom>
        </p:spPr>
      </p:pic>
      <p:pic>
        <p:nvPicPr>
          <p:cNvPr id="26" name="图片15">
            <a:extLst>
              <a:ext uri="{FF2B5EF4-FFF2-40B4-BE49-F238E27FC236}">
                <a16:creationId xmlns:a16="http://schemas.microsoft.com/office/drawing/2014/main" id="{69ED34C6-1862-8A8A-03F9-2D1EFC8C3215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 rot="0">
            <a:off x="6590262" y="3635740"/>
            <a:ext cx="458152" cy="458152"/>
          </a:xfrm>
          <a:prstGeom prst="rect">
            <a:avLst/>
          </a:prstGeom>
        </p:spPr>
      </p:pic>
      <p:pic>
        <p:nvPicPr>
          <p:cNvPr id="27" name="图片16">
            <a:extLst>
              <a:ext uri="{FF2B5EF4-FFF2-40B4-BE49-F238E27FC236}">
                <a16:creationId xmlns:a16="http://schemas.microsoft.com/office/drawing/2014/main" id="{69ED34C6-1862-8A8A-03F9-2D1EFC8C3215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 rot="0">
            <a:off x="6039860" y="3636026"/>
            <a:ext cx="458152" cy="458152"/>
          </a:xfrm>
          <a:prstGeom prst="rect">
            <a:avLst/>
          </a:prstGeom>
        </p:spPr>
      </p:pic>
      <p:pic>
        <p:nvPicPr>
          <p:cNvPr id="28" name="图片17">
            <a:extLst>
              <a:ext uri="{FF2B5EF4-FFF2-40B4-BE49-F238E27FC236}">
                <a16:creationId xmlns:a16="http://schemas.microsoft.com/office/drawing/2014/main" id="{69ED34C6-1862-8A8A-03F9-2D1EFC8C3215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 rot="0">
            <a:off x="6590548" y="4240568"/>
            <a:ext cx="458152" cy="458152"/>
          </a:xfrm>
          <a:prstGeom prst="rect">
            <a:avLst/>
          </a:prstGeom>
        </p:spPr>
      </p:pic>
      <p:pic>
        <p:nvPicPr>
          <p:cNvPr id="29" name="图片18">
            <a:extLst>
              <a:ext uri="{FF2B5EF4-FFF2-40B4-BE49-F238E27FC236}">
                <a16:creationId xmlns:a16="http://schemas.microsoft.com/office/drawing/2014/main" id="{69ED34C6-1862-8A8A-03F9-2D1EFC8C3215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 rot="0">
            <a:off x="7111165" y="4240559"/>
            <a:ext cx="458152" cy="458152"/>
          </a:xfrm>
          <a:prstGeom prst="rect">
            <a:avLst/>
          </a:prstGeom>
        </p:spPr>
      </p:pic>
      <p:pic>
        <p:nvPicPr>
          <p:cNvPr id="30" name="图片19">
            <a:extLst>
              <a:ext uri="{FF2B5EF4-FFF2-40B4-BE49-F238E27FC236}">
                <a16:creationId xmlns:a16="http://schemas.microsoft.com/office/drawing/2014/main" id="{69ED34C6-1862-8A8A-03F9-2D1EFC8C3215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 rot="0">
            <a:off x="7625296" y="4240568"/>
            <a:ext cx="458152" cy="458152"/>
          </a:xfrm>
          <a:prstGeom prst="rect">
            <a:avLst/>
          </a:prstGeom>
        </p:spPr>
      </p:pic>
      <p:pic>
        <p:nvPicPr>
          <p:cNvPr id="31" name="图片20">
            <a:extLst>
              <a:ext uri="{FF2B5EF4-FFF2-40B4-BE49-F238E27FC236}">
                <a16:creationId xmlns:a16="http://schemas.microsoft.com/office/drawing/2014/main" id="{69ED34C6-1862-8A8A-03F9-2D1EFC8C3215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 rot="0">
            <a:off x="8147142" y="4240863"/>
            <a:ext cx="458152" cy="458152"/>
          </a:xfrm>
          <a:prstGeom prst="rect">
            <a:avLst/>
          </a:prstGeom>
        </p:spPr>
      </p:pic>
      <p:pic>
        <p:nvPicPr>
          <p:cNvPr id="32" name="图片21">
            <a:extLst>
              <a:ext uri="{FF2B5EF4-FFF2-40B4-BE49-F238E27FC236}">
                <a16:creationId xmlns:a16="http://schemas.microsoft.com/office/drawing/2014/main" id="{69ED34C6-1862-8A8A-03F9-2D1EFC8C3215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 rot="0">
            <a:off x="5538264" y="3635731"/>
            <a:ext cx="458152" cy="458152"/>
          </a:xfrm>
          <a:prstGeom prst="rect">
            <a:avLst/>
          </a:prstGeom>
        </p:spPr>
      </p:pic>
      <p:pic>
        <p:nvPicPr>
          <p:cNvPr id="33" name="图片22">
            <a:extLst>
              <a:ext uri="{FF2B5EF4-FFF2-40B4-BE49-F238E27FC236}">
                <a16:creationId xmlns:a16="http://schemas.microsoft.com/office/drawing/2014/main" id="{69ED34C6-1862-8A8A-03F9-2D1EFC8C3215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 rot="0">
            <a:off x="5538559" y="4240873"/>
            <a:ext cx="458152" cy="458152"/>
          </a:xfrm>
          <a:prstGeom prst="rect">
            <a:avLst/>
          </a:prstGeom>
        </p:spPr>
      </p:pic>
      <p:sp>
        <p:nvSpPr>
          <p:cNvPr id="34" name="文本1"/>
          <p:cNvSpPr txBox="1"/>
          <p:nvPr/>
        </p:nvSpPr>
        <p:spPr>
          <a:xfrm rot="0">
            <a:off x="271624" y="1647263"/>
            <a:ext cx="3120819" cy="1464635"/>
          </a:xfrm>
          <a:prstGeom prst="rect">
            <a:avLst/>
          </a:prstGeom>
          <a:noFill/>
        </p:spPr>
        <p:txBody>
          <a:bodyPr wrap="square" rtlCol="0" anchor="t"/>
          <a:lstStyle/>
          <a:p>
            <a:pPr marL="0" algn="l"/>
            <a:r>
              <a:rPr lang="zh-CN" altLang="en-US" sz="2800" b="1" i="0" dirty="0">
                <a:solidFill>
                  <a:srgbClr val="00B0F0"/>
                </a:solidFill>
                <a:latin typeface="楷体"/>
                <a:ea typeface="楷体"/>
              </a:rPr>
              <a:t>你能想办法让跷跷板</a:t>
            </a:r>
            <a:r>
              <a:rPr lang="zh-CN" altLang="en-US" sz="2800" b="1" i="0" dirty="0">
                <a:solidFill>
                  <a:srgbClr val="FF0000"/>
                </a:solidFill>
                <a:latin typeface="楷体"/>
                <a:ea typeface="楷体"/>
              </a:rPr>
              <a:t>保持平衡</a:t>
            </a:r>
            <a:r>
              <a:rPr lang="zh-CN" altLang="en-US" sz="2800" b="1" i="0" dirty="0">
                <a:solidFill>
                  <a:srgbClr val="00B0F0"/>
                </a:solidFill>
                <a:latin typeface="楷体"/>
                <a:ea typeface="楷体"/>
              </a:rPr>
              <a:t>吗？</a:t>
            </a:r>
          </a:p>
        </p:txBody>
      </p:sp>
    </p:spTree>
    <p:extLst>
      <p:ext uri="{BB962C8B-B14F-4D97-AF65-F5344CB8AC3E}">
        <p14:creationId xmlns:p14="http://schemas.microsoft.com/office/powerpoint/2010/main" val="840519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2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3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2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42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42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42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3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3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42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42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42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3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3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42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3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3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42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" presetID="42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3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3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42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9" dur="3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3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38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3" dur="136.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136" fill="hold">
                                          <p:stCondLst>
                                            <p:cond delay="136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36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46" decel="50000" autoRev="1" fill="hold">
                                          <p:stCondLst>
                                            <p:cond delay="136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40" fill="hold">
                                          <p:stCondLst>
                                            <p:cond delay="25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8" grpId="0" animBg="1"/>
      <p:bldP spid="19" grpId="0" animBg="1"/>
      <p:bldP spid="20" grpId="0" animBg="1"/>
      <p:bldP spid="21" grpId="0" animBg="1"/>
      <p:bldP spid="5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9" grpId="0" animBg="1"/>
    </p:bldLst>
  </p:timing>
</p:sld>
</file>

<file path=ppt/theme/theme1.xml><?xml version="1.0" encoding="utf-8"?>
<a:theme xmlns:thm15="http://schemas.microsoft.com/office/thememl/2012/main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ap:Properties xmlns:vt="http://schemas.openxmlformats.org/officeDocument/2006/docPropsVTypes" xmlns:ap="http://schemas.openxmlformats.org/officeDocument/2006/extended-properties">
  <ap:TotalTime>0</ap:TotalTime>
  <ap:Words>0</ap:Words>
  <ap:Application>Microsoft Office PowerPoint</ap:Application>
  <ap:PresentationFormat>宽屏</ap:PresentationFormat>
  <ap:Paragraphs>0</ap:Paragraphs>
  <ap:Slides>1</ap:Slides>
  <ap:Notes>0</ap:Notes>
  <ap:HiddenSlides>0</ap:HiddenSlides>
  <ap:MMClips>0</ap:MMClips>
  <ap:ScaleCrop>false</ap:ScaleCrop>
  <ap:HeadingPairs>
    <vt:vector baseType="variant" size="6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ap:HeadingPairs>
  <ap:TitlesOfParts>
    <vt:vector baseType="lpstr" size="3">
      <vt:lpstr>Arial</vt:lpstr>
      <vt:lpstr>Office 主题​​</vt:lpstr>
      <vt:lpstr>PowerPoint 演示文稿</vt:lpstr>
    </vt:vector>
  </ap:TitlesOfParts>
  <ap:Company/>
  <ap:LinksUpToDate>false</ap:LinksUpToDate>
  <ap:SharedDoc>false</ap:SharedDoc>
  <ap:HyperlinksChanged>false</ap:HyperlinksChanged>
  <ap:AppVersion>16.0000</ap:AppVersion>
</ap:Properties>
</file>

<file path=docProps/core.xml><?xml version="1.0" encoding="utf-8"?>
<coreProperties xmlns:dc="http://purl.org/dc/elements/1.1/" xmlns:dcterms="http://purl.org/dc/terms/" xmlns:xsi="http://www.w3.org/2001/XMLSchema-instance" xmlns="http://schemas.openxmlformats.org/package/2006/metadata/core-properties">
  <dc:creator>李雪豪</dc:creator>
  <dc:title>第6课时 挖红薯12.26</dc:title>
  <revision>1</revision>
  <dcterms:created xsi:type="dcterms:W3CDTF">2025-01-16T03:32:34.5656794Z</dcterms:created>
  <dcterms:modified xsi:type="dcterms:W3CDTF">2025-01-16T03:32:34.5656854Z</dcterms:modified>
  <lastModifiedBy>李雪豪</lastModifiedBy>
</coreProperties>
</file>

<file path=docProps/custom.xml><?xml version="1.0" encoding="utf-8"?>
<op:Properties xmlns:vt="http://schemas.openxmlformats.org/officeDocument/2006/docPropsVTypes" xmlns:op="http://schemas.openxmlformats.org/officeDocument/2006/custom-properties">
  <op:property fmtid="{D5CDD505-2E9C-101B-9397-08002B2CF9AE}" pid="2" name="ApplicationName">
    <vt:lpwstr>EasiNote5</vt:lpwstr>
  </op:property>
  <op:property fmtid="{D5CDD505-2E9C-101B-9397-08002B2CF9AE}" pid="3" name="ApplicationVersion">
    <vt:lpwstr>5.2.4.6953</vt:lpwstr>
  </op:property>
  <op:property fmtid="{D5CDD505-2E9C-101B-9397-08002B2CF9AE}" pid="4" name="EasiNoteCoursewareInfo">
    <vt:lpwstr>17f04efe-7516-489b-a0e0-f6d17b6f3c8b:74</vt:lpwstr>
  </op:property>
  <op:property fmtid="{D5CDD505-2E9C-101B-9397-08002B2CF9AE}" pid="5" name="EasiNoteDocumentName">
    <vt:lpwstr>第6课时 挖红薯12.26</vt:lpwstr>
  </op:property>
  <op:property fmtid="{D5CDD505-2E9C-101B-9397-08002B2CF9AE}" pid="6" name="EasiNoteAuthor">
    <vt:lpwstr>sonxxrgrqpznplpxqgtvlp1s5785m2o1</vt:lpwstr>
  </op:property>
  <op:property fmtid="{D5CDD505-2E9C-101B-9397-08002B2CF9AE}" pid="7" name="EasiNoteUpstreamCoursewareInfo_0">
    <vt:lpwstr>17f04efe-7516-489b-a0e0-f6d17b6f3c8b</vt:lpwstr>
  </op:property>
</op:Properties>
</file>