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fntdata" ContentType="application/x-fontdata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 embedTrueTypeFonts="1">
  <p:sldMasterIdLst>
    <p:sldMasterId id="2147483648" r:id="rId1"/>
    <p:sldMasterId id="2147483649" r:id="rId2"/>
  </p:sldMasterIdLst>
  <p:notesMasterIdLst>
    <p:notesMasterId r:id="rId3"/>
  </p:notesMasterIdLst>
  <p:handoutMasterIdLst>
    <p:handoutMasterId r:id="rId4"/>
  </p:handoutMasterIdLst>
  <p:sldIdLst>
    <p:sldId id="257" r:id="rId5"/>
    <p:sldId id="263" r:id="rId6"/>
    <p:sldId id="861" r:id="rId7"/>
    <p:sldId id="870" r:id="rId8"/>
    <p:sldId id="907" r:id="rId9"/>
    <p:sldId id="900" r:id="rId10"/>
    <p:sldId id="876" r:id="rId11"/>
    <p:sldId id="908" r:id="rId12"/>
    <p:sldId id="914" r:id="rId13"/>
    <p:sldId id="915" r:id="rId14"/>
    <p:sldId id="909" r:id="rId15"/>
    <p:sldId id="441" r:id="rId16"/>
    <p:sldId id="903" r:id="rId17"/>
    <p:sldId id="906" r:id="rId18"/>
    <p:sldId id="904" r:id="rId19"/>
    <p:sldId id="911" r:id="rId20"/>
    <p:sldId id="912" r:id="rId21"/>
    <p:sldId id="916" r:id="rId22"/>
    <p:sldId id="919" r:id="rId23"/>
    <p:sldId id="918" r:id="rId24"/>
    <p:sldId id="917" r:id="rId25"/>
    <p:sldId id="920" r:id="rId26"/>
    <p:sldId id="262" r:id="rId27"/>
    <p:sldId id="921" r:id="rId28"/>
  </p:sldIdLst>
  <p:sldSz cx="9144000" cy="5143500"/>
  <p:notesSz cx="6858000" cy="9144000"/>
  <p:embeddedFontLst>
    <p:embeddedFont>
      <p:font typeface="等线" panose="02010600030101010101" pitchFamily="2" charset="-122"/>
      <p:regular r:id="rId30"/>
    </p:embeddedFont>
    <p:embeddedFont>
      <p:font typeface="楷体" panose="02010609060101010101" pitchFamily="49" charset="-122"/>
      <p:regular r:id="rId31"/>
    </p:embeddedFont>
    <p:embeddedFont>
      <p:font typeface="黑体" panose="02010609060101010101" pitchFamily="49" charset="-122"/>
      <p:regular r:id="rId32"/>
    </p:embeddedFont>
    <p:embeddedFont>
      <p:font typeface="仿宋" panose="02010609060101010101" pitchFamily="49" charset="-122"/>
      <p:regular r:id="rId33"/>
    </p:embeddedFont>
    <p:embeddedFont>
      <p:font typeface="微软雅黑" panose="020B0503020204020204" charset="-122"/>
      <p:regular r:id="rId34"/>
    </p:embeddedFont>
  </p:embeddedFontLst>
  <p:custDataLst>
    <p:tags r:id="rId29"/>
  </p:custDataLst>
  <p:defaultTextStyle>
    <a:defPPr>
      <a:defRPr lang="zh-CN"/>
    </a:defPPr>
    <a:lvl1pPr marL="0" indent="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300" b="0" i="0" u="none" baseline="0">
        <a:solidFill>
          <a:schemeClr val="tx1"/>
        </a:solidFill>
        <a:latin typeface="等线" pitchFamily="2" charset="-122"/>
        <a:ea typeface="等线" pitchFamily="2" charset="-122"/>
      </a:defRPr>
    </a:lvl1pPr>
    <a:lvl2pPr marL="342900" indent="11430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300" b="0" i="0" u="none" baseline="0">
        <a:solidFill>
          <a:schemeClr val="tx1"/>
        </a:solidFill>
        <a:latin typeface="等线" pitchFamily="2" charset="-122"/>
        <a:ea typeface="等线" pitchFamily="2" charset="-122"/>
      </a:defRPr>
    </a:lvl2pPr>
    <a:lvl3pPr marL="685800" indent="22860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300" b="0" i="0" u="none" baseline="0">
        <a:solidFill>
          <a:schemeClr val="tx1"/>
        </a:solidFill>
        <a:latin typeface="等线" pitchFamily="2" charset="-122"/>
        <a:ea typeface="等线" pitchFamily="2" charset="-122"/>
      </a:defRPr>
    </a:lvl3pPr>
    <a:lvl4pPr marL="1028700" indent="34290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300" b="0" i="0" u="none" baseline="0">
        <a:solidFill>
          <a:schemeClr val="tx1"/>
        </a:solidFill>
        <a:latin typeface="等线" pitchFamily="2" charset="-122"/>
        <a:ea typeface="等线" pitchFamily="2" charset="-122"/>
      </a:defRPr>
    </a:lvl4pPr>
    <a:lvl5pPr marL="1371600" indent="45720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300" b="0" i="0" u="none" baseline="0">
        <a:solidFill>
          <a:schemeClr val="tx1"/>
        </a:solidFill>
        <a:latin typeface="等线" pitchFamily="2" charset="-122"/>
        <a:ea typeface="等线" pitchFamily="2" charset="-122"/>
      </a:defRPr>
    </a:lvl5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97" autoAdjust="0"/>
    <p:restoredTop sz="96238" autoAdjust="0"/>
  </p:normalViewPr>
  <p:slideViewPr>
    <p:cSldViewPr>
      <p:cViewPr varScale="1">
        <p:scale>
          <a:sx n="59" d="100"/>
          <a:sy n="59" d="100"/>
        </p:scale>
        <p:origin x="0" y="0"/>
      </p:cViewPr>
    </p:cSldViewPr>
  </p:slideViewPr>
  <p:notesViewPr>
    <p:cSldViewPr>
      <p:cViewPr varScale="1"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6.xml" /><Relationship Id="rId11" Type="http://schemas.openxmlformats.org/officeDocument/2006/relationships/slide" Target="slides/slide7.xml" /><Relationship Id="rId12" Type="http://schemas.openxmlformats.org/officeDocument/2006/relationships/slide" Target="slides/slide8.xml" /><Relationship Id="rId13" Type="http://schemas.openxmlformats.org/officeDocument/2006/relationships/slide" Target="slides/slide9.xml" /><Relationship Id="rId14" Type="http://schemas.openxmlformats.org/officeDocument/2006/relationships/slide" Target="slides/slide10.xml" /><Relationship Id="rId15" Type="http://schemas.openxmlformats.org/officeDocument/2006/relationships/slide" Target="slides/slide11.xml" /><Relationship Id="rId16" Type="http://schemas.openxmlformats.org/officeDocument/2006/relationships/slide" Target="slides/slide12.xml" /><Relationship Id="rId17" Type="http://schemas.openxmlformats.org/officeDocument/2006/relationships/slide" Target="slides/slide13.xml" /><Relationship Id="rId18" Type="http://schemas.openxmlformats.org/officeDocument/2006/relationships/slide" Target="slides/slide14.xml" /><Relationship Id="rId19" Type="http://schemas.openxmlformats.org/officeDocument/2006/relationships/slide" Target="slides/slide15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6.xml" /><Relationship Id="rId21" Type="http://schemas.openxmlformats.org/officeDocument/2006/relationships/slide" Target="slides/slide17.xml" /><Relationship Id="rId22" Type="http://schemas.openxmlformats.org/officeDocument/2006/relationships/slide" Target="slides/slide18.xml" /><Relationship Id="rId23" Type="http://schemas.openxmlformats.org/officeDocument/2006/relationships/slide" Target="slides/slide19.xml" /><Relationship Id="rId24" Type="http://schemas.openxmlformats.org/officeDocument/2006/relationships/slide" Target="slides/slide20.xml" /><Relationship Id="rId25" Type="http://schemas.openxmlformats.org/officeDocument/2006/relationships/slide" Target="slides/slide21.xml" /><Relationship Id="rId26" Type="http://schemas.openxmlformats.org/officeDocument/2006/relationships/slide" Target="slides/slide22.xml" /><Relationship Id="rId27" Type="http://schemas.openxmlformats.org/officeDocument/2006/relationships/slide" Target="slides/slide23.xml" /><Relationship Id="rId28" Type="http://schemas.openxmlformats.org/officeDocument/2006/relationships/slide" Target="slides/slide24.xml" /><Relationship Id="rId29" Type="http://schemas.openxmlformats.org/officeDocument/2006/relationships/tags" Target="tags/tag1.xml" /><Relationship Id="rId3" Type="http://schemas.openxmlformats.org/officeDocument/2006/relationships/notesMaster" Target="notesMasters/notesMaster1.xml" /><Relationship Id="rId30" Type="http://schemas.openxmlformats.org/officeDocument/2006/relationships/font" Target="fonts/font1.fntdata" /><Relationship Id="rId31" Type="http://schemas.openxmlformats.org/officeDocument/2006/relationships/font" Target="fonts/font2.fntdata" /><Relationship Id="rId32" Type="http://schemas.openxmlformats.org/officeDocument/2006/relationships/font" Target="fonts/font3.fntdata" /><Relationship Id="rId33" Type="http://schemas.openxmlformats.org/officeDocument/2006/relationships/font" Target="fonts/font4.fntdata" /><Relationship Id="rId34" Type="http://schemas.openxmlformats.org/officeDocument/2006/relationships/font" Target="fonts/font5.fntdata" /><Relationship Id="rId35" Type="http://schemas.openxmlformats.org/officeDocument/2006/relationships/presProps" Target="presProps.xml" /><Relationship Id="rId36" Type="http://schemas.openxmlformats.org/officeDocument/2006/relationships/viewProps" Target="viewProps.xml" /><Relationship Id="rId37" Type="http://schemas.openxmlformats.org/officeDocument/2006/relationships/theme" Target="theme/theme1.xml" /><Relationship Id="rId38" Type="http://schemas.openxmlformats.org/officeDocument/2006/relationships/tableStyles" Target="tableStyles.xml" /><Relationship Id="rId4" Type="http://schemas.openxmlformats.org/officeDocument/2006/relationships/handoutMaster" Target="handoutMasters/handoutMaster1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slide" Target="slides/slide4.xml" /><Relationship Id="rId9" Type="http://schemas.openxmlformats.org/officeDocument/2006/relationships/slide" Target="slides/slide5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4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 title=""/>
        <p:cNvGrpSpPr/>
        <p:nvPr/>
      </p:nvGrpSpPr>
      <p:grpSpPr/>
      <p:sp>
        <p:nvSpPr>
          <p:cNvPr id="3074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t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200"/>
          </a:p>
        </p:txBody>
      </p:sp>
      <p:sp>
        <p:nvSpPr>
          <p:cNvPr id="3075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t" anchorCtr="0"/>
          <a:lstStyle>
            <a:defPPr>
              <a:defRPr lang="zh-CN"/>
            </a:defPPr>
            <a:lvl1pPr marL="0" indent="0" algn="r" defTabSz="685800" rtl="0"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+mn-lt"/>
                <a:ea typeface="+mn-ea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fld id="{BDF95CD1-793B-451E-96BC-159578E7AD11}" type="datetime1">
              <a:rPr lang="zh-CN" altLang="en-US" sz="1200"/>
              <a:t>*</a:t>
            </a:fld>
            <a:endParaRPr lang="zh-CN" altLang="en-US" sz="1200"/>
          </a:p>
        </p:txBody>
      </p:sp>
      <p:sp>
        <p:nvSpPr>
          <p:cNvPr id="3076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b" anchorCtr="0"/>
          <a:lstStyle>
            <a:defPPr>
              <a:defRPr lang="zh-CN"/>
            </a:defPPr>
            <a:lvl1pPr marL="0" indent="0" algn="l" defTabSz="685800" rtl="0"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+mn-lt"/>
                <a:ea typeface="+mn-ea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200"/>
          </a:p>
        </p:txBody>
      </p:sp>
      <p:sp>
        <p:nvSpPr>
          <p:cNvPr id="3077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wrap="square" lIns="91440" tIns="45720" rIns="91440" bIns="45720" numCol="1" anchor="b" anchorCtr="0" compatLnSpc="1"/>
          <a:lstStyle>
            <a:defPPr>
              <a:defRPr lang="zh-CN"/>
            </a:defPPr>
            <a:lvl1pPr marL="0" indent="0" algn="r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F7B2CAA8-E6A6-4454-9886-07208B6862E9}" type="slidenum">
              <a:rPr lang="zh-CN" altLang="en-US" sz="1200"/>
              <a:t>‹#›</a:t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 title=""/>
        <p:cNvGrpSpPr/>
        <p:nvPr/>
      </p:nvGrpSpPr>
      <p:grpSpPr/>
      <p:sp>
        <p:nvSpPr>
          <p:cNvPr id="4098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t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200"/>
          </a:p>
        </p:txBody>
      </p:sp>
      <p:sp>
        <p:nvSpPr>
          <p:cNvPr id="4099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t" anchorCtr="0"/>
          <a:lstStyle>
            <a:defPPr>
              <a:defRPr lang="zh-CN"/>
            </a:defPPr>
            <a:lvl1pPr marL="0" indent="0" algn="r" defTabSz="685800" rtl="0"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+mn-lt"/>
                <a:ea typeface="+mn-ea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fld id="{8AC7101D-1F0F-4386-AE79-7ED5BEF57530}" type="datetime1">
              <a:rPr lang="zh-CN" altLang="en-US" sz="1200"/>
              <a:t>*</a:t>
            </a:fld>
            <a:endParaRPr lang="zh-CN" altLang="en-US" sz="1200"/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410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lIns="91440" tIns="45720" rIns="91440" bIns="45720" rtlCol="0" anchor="t" anchorCtr="0"/>
          <a:lstStyle>
            <a:lvl1pPr marL="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二级</a:t>
            </a:r>
          </a:p>
          <a:p>
            <a:pPr lvl="2"/>
            <a:r>
              <a:t>三级</a:t>
            </a:r>
          </a:p>
          <a:p>
            <a:pPr lvl="3"/>
            <a:r>
              <a:t>四级</a:t>
            </a:r>
          </a:p>
          <a:p>
            <a:pPr lvl="4"/>
            <a:r>
              <a:t>五级</a:t>
            </a:r>
          </a:p>
        </p:txBody>
      </p:sp>
      <p:sp>
        <p:nvSpPr>
          <p:cNvPr id="410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b" anchorCtr="0"/>
          <a:lstStyle>
            <a:defPPr>
              <a:defRPr lang="zh-CN"/>
            </a:defPPr>
            <a:lvl1pPr marL="0" indent="0" algn="l" defTabSz="685800" rtl="0"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+mn-lt"/>
                <a:ea typeface="+mn-ea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200"/>
          </a:p>
        </p:txBody>
      </p:sp>
      <p:sp>
        <p:nvSpPr>
          <p:cNvPr id="410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wrap="square" lIns="91440" tIns="45720" rIns="91440" bIns="45720" numCol="1" anchor="b" anchorCtr="0" compatLnSpc="1"/>
          <a:lstStyle>
            <a:defPPr>
              <a:defRPr lang="zh-CN"/>
            </a:defPPr>
            <a:lvl1pPr marL="0" indent="0" algn="r" defTabSz="6858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r" eaLnBrk="1" hangingPunct="1">
              <a:buClrTx/>
              <a:buFontTx/>
            </a:pPr>
            <a:fld id="{7A15782E-73C9-4ED3-98AC-066A2A0D70DD}" type="slidenum">
              <a:rPr lang="zh-CN" altLang="en-US" sz="1200"/>
              <a:t>‹#›</a:t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7169" name="幻灯片图像占位符 1" title="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7170" name="备注占位符 2" title="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91440" tIns="45720" rIns="91440" bIns="45720" anchor="t" anchorCtr="0"/>
          <a:lstStyle>
            <a:lvl1pPr marL="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/>
            <a:endParaRPr lang="zh-CN" altLang="en-US"/>
          </a:p>
        </p:txBody>
      </p:sp>
      <p:sp>
        <p:nvSpPr>
          <p:cNvPr id="7171" name="灯片编号占位符 3" title=""/>
          <p:cNvSpPr txBox="1">
            <a:spLocks noGrp="1"/>
          </p:cNvSpPr>
          <p:nvPr>
            <p:ph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91440" tIns="45720" rIns="91440" bIns="45720" anchor="b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r" eaLnBrk="1" hangingPunct="1"/>
            <a:fld id="{7A9790BA-83C1-4C8E-88E5-71FF65BCF591}" type="slidenum">
              <a:rPr lang="zh-CN" altLang="en-US" sz="1200">
                <a:latin typeface="等线" pitchFamily="2" charset="-122"/>
                <a:ea typeface="等线" pitchFamily="2" charset="-122"/>
              </a:rPr>
              <a:t>2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12289" name="幻灯片图像占位符 1" title="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12290" name="备注占位符 2" title="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91440" tIns="45720" rIns="91440" bIns="45720" anchor="t" anchorCtr="0"/>
          <a:lstStyle>
            <a:lvl1pPr marL="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/>
            <a:endParaRPr lang="zh-CN" altLang="en-US"/>
          </a:p>
        </p:txBody>
      </p:sp>
      <p:sp>
        <p:nvSpPr>
          <p:cNvPr id="12291" name="灯片编号占位符 3" title=""/>
          <p:cNvSpPr txBox="1">
            <a:spLocks noGrp="1"/>
          </p:cNvSpPr>
          <p:nvPr>
            <p:ph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91440" tIns="45720" rIns="91440" bIns="45720" anchor="b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r" eaLnBrk="1" hangingPunct="1"/>
            <a:fld id="{F3D2C1D3-1EC5-4AAC-ACB4-AA62BC08BD94}" type="slidenum">
              <a:rPr lang="zh-CN" altLang="en-US" sz="1200">
                <a:latin typeface="等线" pitchFamily="2" charset="-122"/>
                <a:ea typeface="等线" pitchFamily="2" charset="-122"/>
              </a:rPr>
              <a:t>6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19457" name="幻灯片图像占位符 1" title="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19458" name="备注占位符 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lIns="91440" tIns="45720" rIns="91440" bIns="45720" rtlCol="0" anchor="t" anchorCtr="0"/>
          <a:lstStyle>
            <a:lvl1pPr marL="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0" algn="l" defTabSz="6858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9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>
              <a:lnSpc>
                <a:spcPct val="100000"/>
              </a:lnSpc>
              <a:buClrTx/>
              <a:buNone/>
            </a:pPr>
            <a:endParaRPr lang="zh-CN" altLang="en-US" sz="2800" b="1" baseline="0">
              <a:solidFill>
                <a:srgbClr val="C00000"/>
              </a:solidFill>
              <a:latin typeface="Times New Roman" pitchFamily="18" charset="0"/>
              <a:ea typeface="宋体" panose="02010600030101010101" pitchFamily="2" charset="-122"/>
            </a:endParaRPr>
          </a:p>
        </p:txBody>
      </p:sp>
      <p:sp>
        <p:nvSpPr>
          <p:cNvPr id="19459" name="灯片编号占位符 3" title=""/>
          <p:cNvSpPr txBox="1">
            <a:spLocks noGrp="1"/>
          </p:cNvSpPr>
          <p:nvPr>
            <p:ph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91440" tIns="45720" rIns="91440" bIns="45720" anchor="b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r" eaLnBrk="1" hangingPunct="1"/>
            <a:fld id="{88C95755-7A85-44A5-B75A-0519164F1D58}" type="slidenum">
              <a:rPr lang="zh-CN" altLang="en-US" sz="1200">
                <a:latin typeface="等线" pitchFamily="2" charset="-122"/>
                <a:ea typeface="等线" pitchFamily="2" charset="-122"/>
              </a:rPr>
              <a:t>12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课堂练习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file:///D:\qq&#25991;&#20214;\712321467\Image\C2C\Image2\%7b75232B38-A165-1FB7-499C-2E1C792CACB5%7d.png" TargetMode="External" /><Relationship Id="rId4" Type="http://schemas.openxmlformats.org/officeDocument/2006/relationships/image" Target="../media/image2.png" /><Relationship Id="rId5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Layout" Target="../slideLayouts/slideLayout3.xml" /><Relationship Id="rId3" Type="http://schemas.openxmlformats.org/officeDocument/2006/relationships/image" Target="../media/image3.png" /><Relationship Id="rId4" Type="http://schemas.openxmlformats.org/officeDocument/2006/relationships/image" Target="../media/image4.png" /><Relationship Id="rId5" Type="http://schemas.openxmlformats.org/officeDocument/2006/relationships/image" Target="../media/image5.png" /><Relationship Id="rId6" Type="http://schemas.openxmlformats.org/officeDocument/2006/relationships/image" Target="file:///D:\qq&#25991;&#20214;\712321467\Image\C2C\Image2\%7b75232B38-A165-1FB7-499C-2E1C792CACB5%7d.png" TargetMode="External" /><Relationship Id="rId7" Type="http://schemas.openxmlformats.org/officeDocument/2006/relationships/image" Target="../media/image2.png" /><Relationship Id="rId8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 title=""/>
        <p:cNvGrpSpPr/>
        <p:nvPr/>
      </p:nvGrpSpPr>
      <p:grpSpPr/>
      <p:sp>
        <p:nvSpPr>
          <p:cNvPr id="1026" name="矩形 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4EC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000">
              <a:solidFill>
                <a:srgbClr val="FFFFFF"/>
              </a:solidFill>
            </a:endParaRPr>
          </a:p>
        </p:txBody>
      </p:sp>
      <p:sp>
        <p:nvSpPr>
          <p:cNvPr id="1027" name="任意多边形: 形状 21"/>
          <p:cNvSpPr/>
          <p:nvPr/>
        </p:nvSpPr>
        <p:spPr>
          <a:xfrm>
            <a:off x="0" y="3429000"/>
            <a:ext cx="1911350" cy="1714500"/>
          </a:xfrm>
          <a:custGeom>
            <a:gdLst>
              <a:gd name="connsiteX0" fmla="*/ 407557 w 1911318"/>
              <a:gd name="connsiteY0" fmla="*/ 0 h 1714501"/>
              <a:gd name="connsiteX1" fmla="*/ 1911318 w 1911318"/>
              <a:gd name="connsiteY1" fmla="*/ 1522012 h 1714501"/>
              <a:gd name="connsiteX2" fmla="*/ 1903554 w 1911318"/>
              <a:gd name="connsiteY2" fmla="*/ 1677629 h 1714501"/>
              <a:gd name="connsiteX3" fmla="*/ 1897995 w 1911318"/>
              <a:gd name="connsiteY3" fmla="*/ 1714501 h 1714501"/>
              <a:gd name="connsiteX4" fmla="*/ 0 w 1911318"/>
              <a:gd name="connsiteY4" fmla="*/ 1714501 h 1714501"/>
              <a:gd name="connsiteX5" fmla="*/ 0 w 1911318"/>
              <a:gd name="connsiteY5" fmla="*/ 58117 h 1714501"/>
              <a:gd name="connsiteX6" fmla="*/ 104497 w 1911318"/>
              <a:gd name="connsiteY6" fmla="*/ 30922 h 1714501"/>
              <a:gd name="connsiteX7" fmla="*/ 407557 w 1911318"/>
              <a:gd name="connsiteY7" fmla="*/ 0 h 171450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318" h="1714501">
                <a:moveTo>
                  <a:pt x="407557" y="0"/>
                </a:moveTo>
                <a:cubicBezTo>
                  <a:pt x="1238061" y="0"/>
                  <a:pt x="1911318" y="681428"/>
                  <a:pt x="1911318" y="1522012"/>
                </a:cubicBezTo>
                <a:cubicBezTo>
                  <a:pt x="1911318" y="1574549"/>
                  <a:pt x="1908688" y="1626464"/>
                  <a:pt x="1903554" y="1677629"/>
                </a:cubicBezTo>
                <a:lnTo>
                  <a:pt x="1897995" y="1714501"/>
                </a:lnTo>
                <a:lnTo>
                  <a:pt x="0" y="1714501"/>
                </a:lnTo>
                <a:lnTo>
                  <a:pt x="0" y="58117"/>
                </a:lnTo>
                <a:lnTo>
                  <a:pt x="104497" y="30922"/>
                </a:lnTo>
                <a:cubicBezTo>
                  <a:pt x="202388" y="10647"/>
                  <a:pt x="303744" y="0"/>
                  <a:pt x="407557" y="0"/>
                </a:cubicBezTo>
                <a:close/>
              </a:path>
            </a:pathLst>
          </a:custGeom>
          <a:solidFill>
            <a:srgbClr val="498796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300">
              <a:solidFill>
                <a:srgbClr val="FFFFFF"/>
              </a:solidFill>
            </a:endParaRPr>
          </a:p>
        </p:txBody>
      </p:sp>
      <p:grpSp>
        <p:nvGrpSpPr>
          <p:cNvPr id="1028" name="组合 16" title=""/>
          <p:cNvGrpSpPr/>
          <p:nvPr/>
        </p:nvGrpSpPr>
        <p:grpSpPr>
          <a:xfrm>
            <a:off x="5367338" y="0"/>
            <a:ext cx="3776662" cy="3235325"/>
            <a:chOff x="4831273" y="2"/>
            <a:chExt cx="4312729" cy="3695699"/>
          </a:xfrm>
        </p:grpSpPr>
        <p:sp>
          <p:nvSpPr>
            <p:cNvPr id="1029" name="任意多边形: 形状 18"/>
            <p:cNvSpPr/>
            <p:nvPr/>
          </p:nvSpPr>
          <p:spPr>
            <a:xfrm>
              <a:off x="4831273" y="2"/>
              <a:ext cx="4312729" cy="3695699"/>
            </a:xfrm>
            <a:custGeom>
              <a:gdLst>
                <a:gd name="connsiteX0" fmla="*/ 177542 w 4312728"/>
                <a:gd name="connsiteY0" fmla="*/ 0 h 3695699"/>
                <a:gd name="connsiteX1" fmla="*/ 4312728 w 4312728"/>
                <a:gd name="connsiteY1" fmla="*/ 0 h 3695699"/>
                <a:gd name="connsiteX2" fmla="*/ 4312728 w 4312728"/>
                <a:gd name="connsiteY2" fmla="*/ 3146690 h 3695699"/>
                <a:gd name="connsiteX3" fmla="*/ 4203035 w 4312728"/>
                <a:gd name="connsiteY3" fmla="*/ 3229712 h 3695699"/>
                <a:gd name="connsiteX4" fmla="*/ 2695792 w 4312728"/>
                <a:gd name="connsiteY4" fmla="*/ 3695699 h 3695699"/>
                <a:gd name="connsiteX5" fmla="*/ 0 w 4312728"/>
                <a:gd name="connsiteY5" fmla="*/ 967188 h 3695699"/>
                <a:gd name="connsiteX6" fmla="*/ 121198 w 4312728"/>
                <a:gd name="connsiteY6" fmla="*/ 155812 h 369569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12728" h="3695698">
                  <a:moveTo>
                    <a:pt x="177542" y="0"/>
                  </a:moveTo>
                  <a:lnTo>
                    <a:pt x="4312728" y="0"/>
                  </a:lnTo>
                  <a:lnTo>
                    <a:pt x="4312728" y="3146690"/>
                  </a:lnTo>
                  <a:lnTo>
                    <a:pt x="4203035" y="3229712"/>
                  </a:lnTo>
                  <a:cubicBezTo>
                    <a:pt x="3772784" y="3523912"/>
                    <a:pt x="3254109" y="3695699"/>
                    <a:pt x="2695792" y="3695699"/>
                  </a:cubicBezTo>
                  <a:cubicBezTo>
                    <a:pt x="1206947" y="3695699"/>
                    <a:pt x="0" y="2474103"/>
                    <a:pt x="0" y="967188"/>
                  </a:cubicBezTo>
                  <a:cubicBezTo>
                    <a:pt x="0" y="684642"/>
                    <a:pt x="42432" y="412126"/>
                    <a:pt x="121198" y="155812"/>
                  </a:cubicBezTo>
                  <a:close/>
                </a:path>
              </a:pathLst>
            </a:custGeom>
            <a:solidFill>
              <a:srgbClr val="D6CE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>
                <a:buClrTx/>
                <a:buFontTx/>
              </a:pPr>
              <a:endParaRPr lang="zh-CN" altLang="en-US" sz="1000">
                <a:solidFill>
                  <a:srgbClr val="FFFFFF"/>
                </a:solidFill>
              </a:endParaRPr>
            </a:p>
          </p:txBody>
        </p:sp>
        <p:sp>
          <p:nvSpPr>
            <p:cNvPr id="1030" name="任意多边形: 形状 19"/>
            <p:cNvSpPr/>
            <p:nvPr/>
          </p:nvSpPr>
          <p:spPr>
            <a:xfrm>
              <a:off x="4927353" y="2"/>
              <a:ext cx="4216649" cy="3331207"/>
            </a:xfrm>
            <a:custGeom>
              <a:gdLst>
                <a:gd name="connsiteX0" fmla="*/ 120428 w 4216402"/>
                <a:gd name="connsiteY0" fmla="*/ 0 h 3331101"/>
                <a:gd name="connsiteX1" fmla="*/ 4216402 w 4216402"/>
                <a:gd name="connsiteY1" fmla="*/ 0 h 3331101"/>
                <a:gd name="connsiteX2" fmla="*/ 4216402 w 4216402"/>
                <a:gd name="connsiteY2" fmla="*/ 2665196 h 3331101"/>
                <a:gd name="connsiteX3" fmla="*/ 4126148 w 4216402"/>
                <a:gd name="connsiteY3" fmla="*/ 2748220 h 3331101"/>
                <a:gd name="connsiteX4" fmla="*/ 2521952 w 4216402"/>
                <a:gd name="connsiteY4" fmla="*/ 3331101 h 3331101"/>
                <a:gd name="connsiteX5" fmla="*/ 0 w 4216402"/>
                <a:gd name="connsiteY5" fmla="*/ 778539 h 3331101"/>
                <a:gd name="connsiteX6" fmla="*/ 113382 w 4216402"/>
                <a:gd name="connsiteY6" fmla="*/ 19485 h 333110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6402" h="3331101">
                  <a:moveTo>
                    <a:pt x="120428" y="0"/>
                  </a:moveTo>
                  <a:lnTo>
                    <a:pt x="4216402" y="0"/>
                  </a:lnTo>
                  <a:lnTo>
                    <a:pt x="4216402" y="2665196"/>
                  </a:lnTo>
                  <a:lnTo>
                    <a:pt x="4126148" y="2748220"/>
                  </a:lnTo>
                  <a:cubicBezTo>
                    <a:pt x="3690206" y="3112358"/>
                    <a:pt x="3131318" y="3331101"/>
                    <a:pt x="2521952" y="3331101"/>
                  </a:cubicBezTo>
                  <a:cubicBezTo>
                    <a:pt x="1129116" y="3331101"/>
                    <a:pt x="0" y="2188280"/>
                    <a:pt x="0" y="778539"/>
                  </a:cubicBezTo>
                  <a:cubicBezTo>
                    <a:pt x="0" y="514213"/>
                    <a:pt x="39696" y="259270"/>
                    <a:pt x="113382" y="19485"/>
                  </a:cubicBezTo>
                  <a:close/>
                </a:path>
              </a:pathLst>
            </a:custGeom>
            <a:solidFill>
              <a:srgbClr val="498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>
                <a:buClrTx/>
                <a:buFontTx/>
              </a:pPr>
              <a:endParaRPr lang="zh-CN" altLang="en-US" sz="1000">
                <a:solidFill>
                  <a:srgbClr val="FFFFFF"/>
                </a:solidFill>
              </a:endParaRPr>
            </a:p>
          </p:txBody>
        </p:sp>
        <p:sp>
          <p:nvSpPr>
            <p:cNvPr id="1031" name="任意多边形: 形状 20"/>
            <p:cNvSpPr/>
            <p:nvPr/>
          </p:nvSpPr>
          <p:spPr>
            <a:xfrm>
              <a:off x="6022304" y="2"/>
              <a:ext cx="3121698" cy="2277624"/>
            </a:xfrm>
            <a:custGeom>
              <a:gdLst>
                <a:gd name="connsiteX0" fmla="*/ 31205 w 3122201"/>
                <a:gd name="connsiteY0" fmla="*/ 0 h 2276779"/>
                <a:gd name="connsiteX1" fmla="*/ 3122201 w 3122201"/>
                <a:gd name="connsiteY1" fmla="*/ 0 h 2276779"/>
                <a:gd name="connsiteX2" fmla="*/ 3122201 w 3122201"/>
                <a:gd name="connsiteY2" fmla="*/ 1841498 h 2276779"/>
                <a:gd name="connsiteX3" fmla="*/ 2984235 w 3122201"/>
                <a:gd name="connsiteY3" fmla="*/ 1945919 h 2276779"/>
                <a:gd name="connsiteX4" fmla="*/ 1914064 w 3122201"/>
                <a:gd name="connsiteY4" fmla="*/ 2276779 h 2276779"/>
                <a:gd name="connsiteX5" fmla="*/ 0 w 3122201"/>
                <a:gd name="connsiteY5" fmla="*/ 339484 h 2276779"/>
                <a:gd name="connsiteX6" fmla="*/ 9882 w 3122201"/>
                <a:gd name="connsiteY6" fmla="*/ 141407 h 227677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2201" h="2276779">
                  <a:moveTo>
                    <a:pt x="31205" y="0"/>
                  </a:moveTo>
                  <a:lnTo>
                    <a:pt x="3122201" y="0"/>
                  </a:lnTo>
                  <a:lnTo>
                    <a:pt x="3122201" y="1841498"/>
                  </a:lnTo>
                  <a:lnTo>
                    <a:pt x="2984235" y="1945919"/>
                  </a:lnTo>
                  <a:cubicBezTo>
                    <a:pt x="2678749" y="2154807"/>
                    <a:pt x="2310480" y="2276779"/>
                    <a:pt x="1914064" y="2276779"/>
                  </a:cubicBezTo>
                  <a:cubicBezTo>
                    <a:pt x="856956" y="2276779"/>
                    <a:pt x="0" y="1409422"/>
                    <a:pt x="0" y="339484"/>
                  </a:cubicBezTo>
                  <a:cubicBezTo>
                    <a:pt x="0" y="272613"/>
                    <a:pt x="3348" y="206533"/>
                    <a:pt x="9882" y="141407"/>
                  </a:cubicBezTo>
                  <a:close/>
                </a:path>
              </a:pathLst>
            </a:custGeom>
            <a:solidFill>
              <a:srgbClr val="57A5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>
                <a:buClrTx/>
                <a:buFontTx/>
              </a:pPr>
              <a:endParaRPr lang="zh-CN" altLang="en-US" sz="1000">
                <a:solidFill>
                  <a:srgbClr val="FFFFFF"/>
                </a:solidFill>
              </a:endParaRPr>
            </a:p>
          </p:txBody>
        </p:sp>
        <p:sp>
          <p:nvSpPr>
            <p:cNvPr id="1032" name="平行四边形 23" title=""/>
            <p:cNvSpPr/>
            <p:nvPr/>
          </p:nvSpPr>
          <p:spPr>
            <a:xfrm rot="1380000">
              <a:off x="6961351" y="1200469"/>
              <a:ext cx="1354187" cy="819655"/>
            </a:xfrm>
            <a:prstGeom prst="parallelogram">
              <a:avLst>
                <a:gd name="adj" fmla="val 58498"/>
              </a:avLst>
            </a:prstGeom>
            <a:noFill/>
            <a:ln w="28575">
              <a:solidFill>
                <a:srgbClr val="FFF2CC"/>
              </a:solidFill>
              <a:miter lim="800000"/>
            </a:ln>
            <a:effectLst>
              <a:outerShdw blurRad="50800" sx="102000" sy="102000" algn="ctr">
                <a:srgbClr val="404040">
                  <a:alpha val="39999"/>
                </a:srgbClr>
              </a:outerShdw>
            </a:effectLst>
          </p:spPr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033" name="组合 33" title=""/>
            <p:cNvPicPr>
              <a:picLocks noGrp="1"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24004" y="664753"/>
              <a:ext cx="1396118" cy="952580"/>
            </a:xfrm>
            <a:prstGeom prst="rect">
              <a:avLst/>
            </a:prstGeom>
            <a:noFill/>
            <a:ln>
              <a:miter lim="800000"/>
            </a:ln>
          </p:spPr>
        </p:pic>
        <p:cxnSp>
          <p:nvCxnSpPr>
            <p:cNvPr id="1034" name="直接箭头连接符 34"/>
            <p:cNvCxnSpPr/>
            <p:nvPr/>
          </p:nvCxnSpPr>
          <p:spPr>
            <a:xfrm>
              <a:off x="6022304" y="2509741"/>
              <a:ext cx="2657613" cy="0"/>
            </a:xfrm>
            <a:prstGeom prst="straightConnector1">
              <a:avLst/>
            </a:prstGeom>
            <a:ln w="47625">
              <a:solidFill>
                <a:schemeClr val="accent5">
                  <a:lumMod val="20000"/>
                  <a:lumOff val="80000"/>
                </a:schemeClr>
              </a:solidFill>
              <a:headEnd type="none"/>
              <a:tailEnd type="triangle"/>
            </a:ln>
            <a:effectLst>
              <a:outerShdw blurRad="508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5" name="直接箭头连接符 35" title=""/>
            <p:cNvCxnSpPr/>
            <p:nvPr/>
          </p:nvCxnSpPr>
          <p:spPr>
            <a:xfrm flipH="1" flipV="1">
              <a:off x="6151015" y="317347"/>
              <a:ext cx="0" cy="2342906"/>
            </a:xfrm>
            <a:prstGeom prst="line">
              <a:avLst/>
            </a:prstGeom>
            <a:noFill/>
            <a:ln w="47625">
              <a:solidFill>
                <a:srgbClr val="DEEBF7"/>
              </a:solidFill>
              <a:miter lim="800000"/>
              <a:tailEnd type="triangle"/>
            </a:ln>
            <a:effectLst>
              <a:outerShdw blurRad="50800" sx="102000" sy="102000" algn="ctr">
                <a:srgbClr val="404040">
                  <a:alpha val="39999"/>
                </a:srgbClr>
              </a:outerShdw>
            </a:effectLst>
          </p:spPr>
        </p:cxnSp>
        <p:sp>
          <p:nvSpPr>
            <p:cNvPr id="1036" name="任意多边形: 形状 36"/>
            <p:cNvSpPr/>
            <p:nvPr/>
          </p:nvSpPr>
          <p:spPr>
            <a:xfrm rot="21300000">
              <a:off x="7626661" y="776135"/>
              <a:ext cx="1015186" cy="747119"/>
            </a:xfrm>
            <a:custGeom>
              <a:gdLst>
                <a:gd name="connsiteX0" fmla="*/ 0 w 1756614"/>
                <a:gd name="connsiteY0" fmla="*/ 0 h 1580403"/>
                <a:gd name="connsiteX1" fmla="*/ 1194140 w 1756614"/>
                <a:gd name="connsiteY1" fmla="*/ 0 h 1580403"/>
                <a:gd name="connsiteX2" fmla="*/ 1756614 w 1756614"/>
                <a:gd name="connsiteY2" fmla="*/ 1580403 h 1580403"/>
                <a:gd name="connsiteX3" fmla="*/ 0 w 1756614"/>
                <a:gd name="connsiteY3" fmla="*/ 1580403 h 1580403"/>
                <a:gd name="connsiteX4" fmla="*/ 0 w 1756614"/>
                <a:gd name="connsiteY4" fmla="*/ 0 h 158040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6614" h="1580403">
                  <a:moveTo>
                    <a:pt x="0" y="0"/>
                  </a:moveTo>
                  <a:lnTo>
                    <a:pt x="1194140" y="0"/>
                  </a:lnTo>
                  <a:lnTo>
                    <a:pt x="1756614" y="1580403"/>
                  </a:lnTo>
                  <a:lnTo>
                    <a:pt x="0" y="158040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>
              <a:solidFill>
                <a:srgbClr val="FDE3E3"/>
              </a:solidFill>
              <a:prstDash val="sysDot"/>
            </a:ln>
            <a:effectLst>
              <a:outerShdw blurRad="508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37" name="文本框 31"/>
          <p:cNvSpPr txBox="1"/>
          <p:nvPr/>
        </p:nvSpPr>
        <p:spPr>
          <a:xfrm rot="932892">
            <a:off x="781050" y="4311650"/>
            <a:ext cx="1562100" cy="831850"/>
          </a:xfrm>
          <a:prstGeom prst="rect">
            <a:avLst/>
          </a:prstGeom>
          <a:noFill/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r>
              <a:rPr lang="en-US" altLang="zh-CN" sz="4800">
                <a:solidFill>
                  <a:srgbClr val="FFF2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等线" pitchFamily="2" charset="-122"/>
              </a:rPr>
              <a:t>km</a:t>
            </a:r>
            <a:r>
              <a:rPr lang="en-US" altLang="zh-CN" sz="4800" baseline="30000">
                <a:solidFill>
                  <a:srgbClr val="FFF2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等线" pitchFamily="2" charset="-122"/>
              </a:rPr>
              <a:t>2</a:t>
            </a:r>
            <a:endParaRPr lang="zh-CN" altLang="en-US" sz="4800" baseline="30000">
              <a:solidFill>
                <a:srgbClr val="FFF2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38" name="文本框 32"/>
          <p:cNvSpPr txBox="1"/>
          <p:nvPr/>
        </p:nvSpPr>
        <p:spPr>
          <a:xfrm rot="21246350">
            <a:off x="217488" y="3689350"/>
            <a:ext cx="1847850" cy="646113"/>
          </a:xfrm>
          <a:prstGeom prst="rect">
            <a:avLst/>
          </a:prstGeom>
          <a:noFill/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r>
              <a:rPr lang="en-US" altLang="zh-CN" sz="3600" b="1">
                <a:solidFill>
                  <a:srgbClr val="F2F2F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anose="02010600030101010101" pitchFamily="2" charset="-122"/>
              </a:rPr>
              <a:t>326805</a:t>
            </a:r>
            <a:endParaRPr lang="zh-CN" altLang="en-US" sz="3600" b="1">
              <a:solidFill>
                <a:srgbClr val="F2F2F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宋体" pitchFamily="2" charset="-122"/>
              <a:ea typeface="宋体" panose="02010600030101010101" pitchFamily="2" charset="-122"/>
            </a:endParaRPr>
          </a:p>
        </p:txBody>
      </p:sp>
      <p:sp>
        <p:nvSpPr>
          <p:cNvPr id="1039" name="矩形 2"/>
          <p:cNvSpPr>
            <a:spLocks noChangeArrowheads="1"/>
          </p:cNvSpPr>
          <p:nvPr/>
        </p:nvSpPr>
        <p:spPr bwMode="auto">
          <a:xfrm>
            <a:off x="-239712" y="-23812"/>
            <a:ext cx="4264025" cy="523875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lvl="0" algn="ctr" eaLnBrk="1" hangingPunct="1">
              <a:buClrTx/>
              <a:buFont typeface="Arial" pitchFamily="34" charset="0"/>
            </a:pPr>
            <a:r>
              <a:rPr lang="zh-CN" altLang="en-US" sz="2800" b="1">
                <a:solidFill>
                  <a:srgbClr val="002060"/>
                </a:solidFill>
                <a:latin typeface="楷体" pitchFamily="49" charset="-122"/>
                <a:ea typeface="楷体" panose="02010609060101010101" pitchFamily="49" charset="-122"/>
              </a:rPr>
              <a:t>北师版四年级数学上册</a:t>
            </a:r>
            <a:endParaRPr lang="zh-CN" altLang="en-US" sz="2800" b="1">
              <a:solidFill>
                <a:srgbClr val="002060"/>
              </a:solidFill>
              <a:latin typeface="楷体" pitchFamily="49" charset="-122"/>
              <a:ea typeface="楷体" panose="02010609060101010101" pitchFamily="49" charset="-122"/>
            </a:endParaRPr>
          </a:p>
        </p:txBody>
      </p:sp>
      <p:pic>
        <p:nvPicPr>
          <p:cNvPr id="1040" name="图片 1073743875" descr="学科网 zxxk.com" title=""/>
          <p:cNvPicPr>
            <a:picLocks noChangeAspect="1"/>
          </p:cNvPicPr>
          <p:nvPr/>
        </p:nvPicPr>
        <p:blipFill>
          <a:blip r:embed="rId4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/>
  <p:timing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300" kern="1200">
          <a:solidFill>
            <a:schemeClr val="tx1"/>
          </a:solidFill>
          <a:latin typeface="等线 Light" pitchFamily="2" charset="-122"/>
          <a:ea typeface="等线 Light" pitchFamily="2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 title=""/>
        <p:cNvGrpSpPr/>
        <p:nvPr/>
      </p:nvGrpSpPr>
      <p:grpSpPr/>
      <p:sp>
        <p:nvSpPr>
          <p:cNvPr id="2050" name="矩形 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4EC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000">
              <a:solidFill>
                <a:srgbClr val="FFFFFF"/>
              </a:solidFill>
            </a:endParaRPr>
          </a:p>
        </p:txBody>
      </p:sp>
      <p:sp>
        <p:nvSpPr>
          <p:cNvPr id="2051" name="矩形: 圆角 18"/>
          <p:cNvSpPr/>
          <p:nvPr/>
        </p:nvSpPr>
        <p:spPr>
          <a:xfrm>
            <a:off x="119063" y="125413"/>
            <a:ext cx="8905875" cy="4892675"/>
          </a:xfrm>
          <a:prstGeom prst="roundRect">
            <a:avLst>
              <a:gd name="adj" fmla="val 3373"/>
            </a:avLst>
          </a:prstGeom>
          <a:solidFill>
            <a:schemeClr val="bg1">
              <a:alpha val="38000"/>
            </a:schemeClr>
          </a:solidFill>
          <a:ln w="22225">
            <a:solidFill>
              <a:srgbClr val="EEE3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2052" name="任意多边形: 形状 15"/>
          <p:cNvSpPr/>
          <p:nvPr/>
        </p:nvSpPr>
        <p:spPr>
          <a:xfrm>
            <a:off x="8734425" y="4733925"/>
            <a:ext cx="409575" cy="409575"/>
          </a:xfrm>
          <a:custGeom>
            <a:gdLst>
              <a:gd name="connsiteX0" fmla="*/ 409575 w 409576"/>
              <a:gd name="connsiteY0" fmla="*/ 0 h 409576"/>
              <a:gd name="connsiteX1" fmla="*/ 409576 w 409576"/>
              <a:gd name="connsiteY1" fmla="*/ 0 h 409576"/>
              <a:gd name="connsiteX2" fmla="*/ 409576 w 409576"/>
              <a:gd name="connsiteY2" fmla="*/ 409576 h 409576"/>
              <a:gd name="connsiteX3" fmla="*/ 0 w 409576"/>
              <a:gd name="connsiteY3" fmla="*/ 409576 h 409576"/>
              <a:gd name="connsiteX4" fmla="*/ 0 w 409576"/>
              <a:gd name="connsiteY4" fmla="*/ 409575 h 409576"/>
              <a:gd name="connsiteX5" fmla="*/ 409575 w 409576"/>
              <a:gd name="connsiteY5" fmla="*/ 0 h 40957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9575" h="409575">
                <a:moveTo>
                  <a:pt x="409575" y="0"/>
                </a:moveTo>
                <a:lnTo>
                  <a:pt x="409576" y="0"/>
                </a:lnTo>
                <a:lnTo>
                  <a:pt x="409576" y="409576"/>
                </a:lnTo>
                <a:lnTo>
                  <a:pt x="0" y="409576"/>
                </a:lnTo>
                <a:lnTo>
                  <a:pt x="0" y="409575"/>
                </a:lnTo>
                <a:cubicBezTo>
                  <a:pt x="0" y="183373"/>
                  <a:pt x="183373" y="0"/>
                  <a:pt x="409575" y="0"/>
                </a:cubicBezTo>
                <a:close/>
              </a:path>
            </a:pathLst>
          </a:custGeom>
          <a:solidFill>
            <a:srgbClr val="FFEE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000">
              <a:solidFill>
                <a:srgbClr val="FFFFFF"/>
              </a:solidFill>
            </a:endParaRPr>
          </a:p>
        </p:txBody>
      </p:sp>
      <p:sp>
        <p:nvSpPr>
          <p:cNvPr id="2053" name="任意多边形: 形状 12"/>
          <p:cNvSpPr/>
          <p:nvPr/>
        </p:nvSpPr>
        <p:spPr>
          <a:xfrm>
            <a:off x="0" y="4567238"/>
            <a:ext cx="623888" cy="576263"/>
          </a:xfrm>
          <a:custGeom>
            <a:gdLst>
              <a:gd name="connsiteX0" fmla="*/ 47624 w 623887"/>
              <a:gd name="connsiteY0" fmla="*/ 0 h 576942"/>
              <a:gd name="connsiteX1" fmla="*/ 623887 w 623887"/>
              <a:gd name="connsiteY1" fmla="*/ 576263 h 576942"/>
              <a:gd name="connsiteX2" fmla="*/ 623819 w 623887"/>
              <a:gd name="connsiteY2" fmla="*/ 576942 h 576942"/>
              <a:gd name="connsiteX3" fmla="*/ 0 w 623887"/>
              <a:gd name="connsiteY3" fmla="*/ 576942 h 576942"/>
              <a:gd name="connsiteX4" fmla="*/ 0 w 623887"/>
              <a:gd name="connsiteY4" fmla="*/ 4801 h 57694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887" h="576942">
                <a:moveTo>
                  <a:pt x="47624" y="0"/>
                </a:moveTo>
                <a:cubicBezTo>
                  <a:pt x="365885" y="0"/>
                  <a:pt x="623887" y="258002"/>
                  <a:pt x="623887" y="576263"/>
                </a:cubicBezTo>
                <a:lnTo>
                  <a:pt x="623819" y="576942"/>
                </a:lnTo>
                <a:lnTo>
                  <a:pt x="0" y="576942"/>
                </a:lnTo>
                <a:lnTo>
                  <a:pt x="0" y="4801"/>
                </a:lnTo>
                <a:close/>
              </a:path>
            </a:pathLst>
          </a:custGeom>
          <a:solidFill>
            <a:srgbClr val="D6CE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000">
              <a:solidFill>
                <a:srgbClr val="FFFFFF"/>
              </a:solidFill>
            </a:endParaRPr>
          </a:p>
        </p:txBody>
      </p:sp>
      <p:sp>
        <p:nvSpPr>
          <p:cNvPr id="2054" name="任意多边形: 形状 9"/>
          <p:cNvSpPr/>
          <p:nvPr/>
        </p:nvSpPr>
        <p:spPr>
          <a:xfrm>
            <a:off x="8686800" y="0"/>
            <a:ext cx="457200" cy="457200"/>
          </a:xfrm>
          <a:custGeom>
            <a:gdLst>
              <a:gd name="connsiteX0" fmla="*/ 0 w 457201"/>
              <a:gd name="connsiteY0" fmla="*/ 0 h 457199"/>
              <a:gd name="connsiteX1" fmla="*/ 457201 w 457201"/>
              <a:gd name="connsiteY1" fmla="*/ 0 h 457199"/>
              <a:gd name="connsiteX2" fmla="*/ 457201 w 457201"/>
              <a:gd name="connsiteY2" fmla="*/ 457199 h 457199"/>
              <a:gd name="connsiteX3" fmla="*/ 457200 w 457201"/>
              <a:gd name="connsiteY3" fmla="*/ 457199 h 457199"/>
              <a:gd name="connsiteX4" fmla="*/ 9289 w 457201"/>
              <a:gd name="connsiteY4" fmla="*/ 92141 h 45719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" h="457199">
                <a:moveTo>
                  <a:pt x="0" y="0"/>
                </a:moveTo>
                <a:lnTo>
                  <a:pt x="457201" y="0"/>
                </a:lnTo>
                <a:lnTo>
                  <a:pt x="457201" y="457199"/>
                </a:lnTo>
                <a:lnTo>
                  <a:pt x="457200" y="457199"/>
                </a:lnTo>
                <a:cubicBezTo>
                  <a:pt x="236258" y="457199"/>
                  <a:pt x="51921" y="300480"/>
                  <a:pt x="9289" y="92141"/>
                </a:cubicBezTo>
                <a:close/>
              </a:path>
            </a:pathLst>
          </a:custGeom>
          <a:solidFill>
            <a:srgbClr val="FBE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000">
              <a:solidFill>
                <a:srgbClr val="FFFFFF"/>
              </a:solidFill>
            </a:endParaRPr>
          </a:p>
        </p:txBody>
      </p:sp>
      <p:sp>
        <p:nvSpPr>
          <p:cNvPr id="2055" name="任意多边形: 形状 6"/>
          <p:cNvSpPr/>
          <p:nvPr/>
        </p:nvSpPr>
        <p:spPr>
          <a:xfrm>
            <a:off x="0" y="0"/>
            <a:ext cx="533400" cy="533400"/>
          </a:xfrm>
          <a:custGeom>
            <a:gdLst>
              <a:gd name="connsiteX0" fmla="*/ 0 w 533399"/>
              <a:gd name="connsiteY0" fmla="*/ 0 h 533399"/>
              <a:gd name="connsiteX1" fmla="*/ 529558 w 533399"/>
              <a:gd name="connsiteY1" fmla="*/ 0 h 533399"/>
              <a:gd name="connsiteX2" fmla="*/ 533399 w 533399"/>
              <a:gd name="connsiteY2" fmla="*/ 38099 h 533399"/>
              <a:gd name="connsiteX3" fmla="*/ 38099 w 533399"/>
              <a:gd name="connsiteY3" fmla="*/ 533399 h 533399"/>
              <a:gd name="connsiteX4" fmla="*/ 0 w 533399"/>
              <a:gd name="connsiteY4" fmla="*/ 529558 h 53339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399" h="533399">
                <a:moveTo>
                  <a:pt x="0" y="0"/>
                </a:moveTo>
                <a:lnTo>
                  <a:pt x="529558" y="0"/>
                </a:lnTo>
                <a:lnTo>
                  <a:pt x="533399" y="38099"/>
                </a:lnTo>
                <a:cubicBezTo>
                  <a:pt x="533399" y="311646"/>
                  <a:pt x="311646" y="533399"/>
                  <a:pt x="38099" y="533399"/>
                </a:cubicBezTo>
                <a:lnTo>
                  <a:pt x="0" y="529558"/>
                </a:lnTo>
                <a:close/>
              </a:path>
            </a:pathLst>
          </a:custGeom>
          <a:solidFill>
            <a:srgbClr val="89C1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</a:pPr>
            <a:endParaRPr lang="zh-CN" altLang="en-US" sz="1000">
              <a:solidFill>
                <a:srgbClr val="FFFFFF"/>
              </a:solidFill>
            </a:endParaRPr>
          </a:p>
        </p:txBody>
      </p:sp>
      <p:pic>
        <p:nvPicPr>
          <p:cNvPr id="2056" name="图片 19" title="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20000">
            <a:off x="192088" y="4551363"/>
            <a:ext cx="447675" cy="511175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25400" sx="102000" sy="102000" algn="ctr">
              <a:srgbClr val="767171">
                <a:alpha val="39999"/>
              </a:srgbClr>
            </a:outerShdw>
          </a:effectLst>
        </p:spPr>
      </p:pic>
      <p:pic>
        <p:nvPicPr>
          <p:cNvPr id="2057" name="图片 21" title="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20000">
            <a:off x="8412163" y="4802188"/>
            <a:ext cx="720725" cy="177800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38100" sx="102000" sy="102000" algn="ctr">
              <a:srgbClr val="767171">
                <a:alpha val="39999"/>
              </a:srgbClr>
            </a:outerShdw>
          </a:effectLst>
        </p:spPr>
      </p:pic>
      <p:pic>
        <p:nvPicPr>
          <p:cNvPr id="2058" name="图片 22" title="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2050" y="4884738"/>
            <a:ext cx="277813" cy="171450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38100" sx="102000" sy="102000" algn="ctr">
              <a:srgbClr val="767171">
                <a:alpha val="39999"/>
              </a:srgbClr>
            </a:outerShdw>
          </a:effectLst>
        </p:spPr>
      </p:pic>
      <p:pic>
        <p:nvPicPr>
          <p:cNvPr id="2059" name="图片 1073743875" descr="学科网 zxxk.com" title=""/>
          <p:cNvPicPr>
            <a:picLocks noChangeAspect="1"/>
          </p:cNvPicPr>
          <p:nvPr/>
        </p:nvPicPr>
        <p:blipFill>
          <a:blip r:embed="rId7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ransition/>
  <p:timing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300" kern="1200">
          <a:solidFill>
            <a:schemeClr val="tx1"/>
          </a:solidFill>
          <a:latin typeface="等线 Light" pitchFamily="2" charset="-122"/>
          <a:ea typeface="等线 Light" pitchFamily="2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5.png" /><Relationship Id="rId3" Type="http://schemas.openxmlformats.org/officeDocument/2006/relationships/image" Target="../media/image16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17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8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9.png" /><Relationship Id="rId3" Type="http://schemas.openxmlformats.org/officeDocument/2006/relationships/image" Target="../media/image20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0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1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2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3.png" /><Relationship Id="rId3" Type="http://schemas.openxmlformats.org/officeDocument/2006/relationships/image" Target="../media/image24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7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3.png" /><Relationship Id="rId3" Type="http://schemas.openxmlformats.org/officeDocument/2006/relationships/image" Target="../media/image25.png" /><Relationship Id="rId4" Type="http://schemas.openxmlformats.org/officeDocument/2006/relationships/image" Target="../media/image24.png" /><Relationship Id="rId5" Type="http://schemas.openxmlformats.org/officeDocument/2006/relationships/image" Target="../media/image26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7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7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8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10.png" /><Relationship Id="rId4" Type="http://schemas.openxmlformats.org/officeDocument/2006/relationships/image" Target="../media/image11.png" /><Relationship Id="rId5" Type="http://schemas.openxmlformats.org/officeDocument/2006/relationships/image" Target="../media/image12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pSp>
        <p:nvGrpSpPr>
          <p:cNvPr id="5121" name="组合 6" title=""/>
          <p:cNvGrpSpPr/>
          <p:nvPr/>
        </p:nvGrpSpPr>
        <p:grpSpPr>
          <a:xfrm>
            <a:off x="31750" y="574675"/>
            <a:ext cx="7162800" cy="2386013"/>
            <a:chOff x="1957056" y="578838"/>
            <a:chExt cx="7166257" cy="2384968"/>
          </a:xfrm>
        </p:grpSpPr>
        <p:sp>
          <p:nvSpPr>
            <p:cNvPr id="5122" name="矩形 2"/>
            <p:cNvSpPr>
              <a:spLocks noChangeArrowheads="1"/>
            </p:cNvSpPr>
            <p:nvPr/>
          </p:nvSpPr>
          <p:spPr bwMode="auto">
            <a:xfrm>
              <a:off x="1957056" y="2327497"/>
              <a:ext cx="7166257" cy="636309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Calibri" pitchFamily="34" charset="0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Calibri" pitchFamily="34" charset="0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Calibri" pitchFamily="34" charset="0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Calibri" pitchFamily="34" charset="0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Calibri" pitchFamily="34" charset="0"/>
                  <a:ea typeface="等线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lvl="0" indent="0" hangingPunct="0">
                <a:lnSpc>
                  <a:spcPct val="120000"/>
                </a:lnSpc>
                <a:buClrTx/>
                <a:buFont typeface="Arial" pitchFamily="34" charset="0"/>
              </a:pPr>
              <a:r>
                <a:rPr lang="zh-CN" altLang="en-US" sz="3400" b="1" spc="300">
                  <a:solidFill>
                    <a:srgbClr val="0070C0"/>
                  </a:solidFill>
                  <a:latin typeface="楷体" pitchFamily="49" charset="-122"/>
                  <a:ea typeface="楷体" panose="02010609060101010101" pitchFamily="49" charset="-122"/>
                </a:rPr>
                <a:t>   第</a:t>
              </a:r>
              <a:r>
                <a:rPr lang="en-US" altLang="zh-CN" sz="3400" b="1" spc="300">
                  <a:solidFill>
                    <a:srgbClr val="0070C0"/>
                  </a:solidFill>
                  <a:latin typeface="楷体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3400" b="1" spc="300">
                  <a:solidFill>
                    <a:srgbClr val="0070C0"/>
                  </a:solidFill>
                  <a:latin typeface="楷体" pitchFamily="49" charset="-122"/>
                  <a:ea typeface="楷体" panose="02010609060101010101" pitchFamily="49" charset="-122"/>
                </a:rPr>
                <a:t>课时 图形与几何</a:t>
              </a:r>
              <a:endParaRPr lang="zh-CN" altLang="en-US" sz="3400" b="1">
                <a:solidFill>
                  <a:srgbClr val="0070C0"/>
                </a:solidFill>
                <a:latin typeface="楷体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123" name="组合 5" title=""/>
            <p:cNvGrpSpPr/>
            <p:nvPr/>
          </p:nvGrpSpPr>
          <p:grpSpPr>
            <a:xfrm>
              <a:off x="2866079" y="578838"/>
              <a:ext cx="4386484" cy="2007838"/>
              <a:chOff x="2866079" y="578838"/>
              <a:chExt cx="4386484" cy="2007838"/>
            </a:xfrm>
          </p:grpSpPr>
          <p:pic>
            <p:nvPicPr>
              <p:cNvPr id="5124" name="图片 11" title="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866079" y="1283143"/>
                <a:ext cx="664141" cy="658202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  <p:sp>
            <p:nvSpPr>
              <p:cNvPr id="5125" name="Rectangle 7" title=""/>
              <p:cNvSpPr txBox="1"/>
              <p:nvPr/>
            </p:nvSpPr>
            <p:spPr>
              <a:xfrm>
                <a:off x="3423000" y="578838"/>
                <a:ext cx="3829563" cy="2007838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lvl="0" algn="ctr" eaLnBrk="1" hangingPunct="1"/>
                <a:r>
                  <a:rPr lang="zh-CN" altLang="en-US" sz="4600" b="1">
                    <a:latin typeface="黑体" pitchFamily="49" charset="-122"/>
                    <a:ea typeface="黑体" pitchFamily="49" charset="-122"/>
                  </a:rPr>
                  <a:t>整理与复习</a:t>
                </a:r>
                <a:endParaRPr lang="zh-CN" altLang="en-US" sz="4600" b="1">
                  <a:latin typeface="黑体" pitchFamily="49" charset="-122"/>
                  <a:ea typeface="黑体" pitchFamily="49" charset="-122"/>
                </a:endParaRPr>
              </a:p>
            </p:txBody>
          </p:sp>
        </p:grpSp>
      </p:grp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16385" name="图片 2" title=""/>
          <p:cNvPicPr>
            <a:picLocks noChangeAspect="1"/>
          </p:cNvPicPr>
          <p:nvPr/>
        </p:nvPicPr>
        <p:blipFill>
          <a:blip r:embed="rId2"/>
          <a:srcRect l="1213" r="1001" b="1147"/>
          <a:stretch>
            <a:fillRect/>
          </a:stretch>
        </p:blipFill>
        <p:spPr>
          <a:xfrm>
            <a:off x="4986338" y="1235075"/>
            <a:ext cx="3351212" cy="18510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6386" name="TextBox 12" title=""/>
          <p:cNvSpPr txBox="1"/>
          <p:nvPr/>
        </p:nvSpPr>
        <p:spPr>
          <a:xfrm>
            <a:off x="1111250" y="441325"/>
            <a:ext cx="7808913" cy="10334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小猴在杨树林里迷了路，你能告诉小猴怎么回到自己的家吗？</a:t>
            </a:r>
            <a:endParaRPr lang="zh-CN" altLang="en-US" sz="2800" b="1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6387" name="组合 8" title=""/>
          <p:cNvGrpSpPr/>
          <p:nvPr/>
        </p:nvGrpSpPr>
        <p:grpSpPr>
          <a:xfrm>
            <a:off x="288925" y="557213"/>
            <a:ext cx="858838" cy="782637"/>
            <a:chOff x="266408" y="600653"/>
            <a:chExt cx="1160558" cy="1058277"/>
          </a:xfrm>
        </p:grpSpPr>
        <p:sp>
          <p:nvSpPr>
            <p:cNvPr id="16388" name="矩形: 圆角 7" title=""/>
            <p:cNvSpPr/>
            <p:nvPr/>
          </p:nvSpPr>
          <p:spPr>
            <a:xfrm>
              <a:off x="412282" y="600653"/>
              <a:ext cx="823760" cy="826443"/>
            </a:xfrm>
            <a:prstGeom prst="roundRect">
              <a:avLst>
                <a:gd name="adj" fmla="val 16667"/>
              </a:avLst>
            </a:prstGeom>
            <a:pattFill prst="dkUpDiag">
              <a:fgClr>
                <a:srgbClr val="A6A6A6"/>
              </a:fgClr>
              <a:bgClr>
                <a:schemeClr val="bg1"/>
              </a:bgClr>
            </a:pattFill>
            <a:ln w="12700">
              <a:solidFill>
                <a:schemeClr val="bg1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6389" name="图片 6" title="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6408" y="616796"/>
              <a:ext cx="1160558" cy="1042134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grpSp>
        <p:nvGrpSpPr>
          <p:cNvPr id="16390" name="组合 11" title=""/>
          <p:cNvGrpSpPr/>
          <p:nvPr/>
        </p:nvGrpSpPr>
        <p:grpSpPr>
          <a:xfrm>
            <a:off x="736600" y="1692275"/>
            <a:ext cx="4229100" cy="2257425"/>
            <a:chOff x="762259" y="1638024"/>
            <a:chExt cx="4228219" cy="2257701"/>
          </a:xfrm>
        </p:grpSpPr>
        <p:sp>
          <p:nvSpPr>
            <p:cNvPr id="16391" name="对话气泡: 圆角矩形 10"/>
            <p:cNvSpPr/>
            <p:nvPr/>
          </p:nvSpPr>
          <p:spPr>
            <a:xfrm>
              <a:off x="755910" y="1631673"/>
              <a:ext cx="4273724" cy="2270403"/>
            </a:xfrm>
            <a:custGeom>
              <a:gdLst>
                <a:gd name="connsiteX0" fmla="*/ 0 w 3921452"/>
                <a:gd name="connsiteY0" fmla="*/ 376291 h 2257701"/>
                <a:gd name="connsiteX1" fmla="*/ 376291 w 3921452"/>
                <a:gd name="connsiteY1" fmla="*/ 0 h 2257701"/>
                <a:gd name="connsiteX2" fmla="*/ 2287514 w 3921452"/>
                <a:gd name="connsiteY2" fmla="*/ 0 h 2257701"/>
                <a:gd name="connsiteX3" fmla="*/ 2287514 w 3921452"/>
                <a:gd name="connsiteY3" fmla="*/ 0 h 2257701"/>
                <a:gd name="connsiteX4" fmla="*/ 3267877 w 3921452"/>
                <a:gd name="connsiteY4" fmla="*/ 0 h 2257701"/>
                <a:gd name="connsiteX5" fmla="*/ 3545161 w 3921452"/>
                <a:gd name="connsiteY5" fmla="*/ 0 h 2257701"/>
                <a:gd name="connsiteX6" fmla="*/ 3921452 w 3921452"/>
                <a:gd name="connsiteY6" fmla="*/ 376291 h 2257701"/>
                <a:gd name="connsiteX7" fmla="*/ 3921452 w 3921452"/>
                <a:gd name="connsiteY7" fmla="*/ 376284 h 2257701"/>
                <a:gd name="connsiteX8" fmla="*/ 4209169 w 3921452"/>
                <a:gd name="connsiteY8" fmla="*/ 958033 h 2257701"/>
                <a:gd name="connsiteX9" fmla="*/ 3921452 w 3921452"/>
                <a:gd name="connsiteY9" fmla="*/ 940709 h 2257701"/>
                <a:gd name="connsiteX10" fmla="*/ 3921452 w 3921452"/>
                <a:gd name="connsiteY10" fmla="*/ 1881410 h 2257701"/>
                <a:gd name="connsiteX11" fmla="*/ 3545161 w 3921452"/>
                <a:gd name="connsiteY11" fmla="*/ 2257701 h 2257701"/>
                <a:gd name="connsiteX12" fmla="*/ 3267877 w 3921452"/>
                <a:gd name="connsiteY12" fmla="*/ 2257701 h 2257701"/>
                <a:gd name="connsiteX13" fmla="*/ 2287514 w 3921452"/>
                <a:gd name="connsiteY13" fmla="*/ 2257701 h 2257701"/>
                <a:gd name="connsiteX14" fmla="*/ 2287514 w 3921452"/>
                <a:gd name="connsiteY14" fmla="*/ 2257701 h 2257701"/>
                <a:gd name="connsiteX15" fmla="*/ 376291 w 3921452"/>
                <a:gd name="connsiteY15" fmla="*/ 2257701 h 2257701"/>
                <a:gd name="connsiteX16" fmla="*/ 0 w 3921452"/>
                <a:gd name="connsiteY16" fmla="*/ 1881410 h 2257701"/>
                <a:gd name="connsiteX17" fmla="*/ 0 w 3921452"/>
                <a:gd name="connsiteY17" fmla="*/ 940709 h 2257701"/>
                <a:gd name="connsiteX18" fmla="*/ 0 w 3921452"/>
                <a:gd name="connsiteY18" fmla="*/ 376284 h 2257701"/>
                <a:gd name="connsiteX19" fmla="*/ 0 w 3921452"/>
                <a:gd name="connsiteY19" fmla="*/ 376284 h 2257701"/>
                <a:gd name="connsiteX20" fmla="*/ 0 w 3921452"/>
                <a:gd name="connsiteY20" fmla="*/ 376291 h 2257701"/>
                <a:gd name="connsiteX0-1" fmla="*/ 0 w 4209169"/>
                <a:gd name="connsiteY0-2" fmla="*/ 376291 h 2257701"/>
                <a:gd name="connsiteX1-3" fmla="*/ 376291 w 4209169"/>
                <a:gd name="connsiteY1-4" fmla="*/ 0 h 2257701"/>
                <a:gd name="connsiteX2-5" fmla="*/ 2287514 w 4209169"/>
                <a:gd name="connsiteY2-6" fmla="*/ 0 h 2257701"/>
                <a:gd name="connsiteX3-7" fmla="*/ 2287514 w 4209169"/>
                <a:gd name="connsiteY3-8" fmla="*/ 0 h 2257701"/>
                <a:gd name="connsiteX4-9" fmla="*/ 3267877 w 4209169"/>
                <a:gd name="connsiteY4-10" fmla="*/ 0 h 2257701"/>
                <a:gd name="connsiteX5-11" fmla="*/ 3545161 w 4209169"/>
                <a:gd name="connsiteY5-12" fmla="*/ 0 h 2257701"/>
                <a:gd name="connsiteX6-13" fmla="*/ 3921452 w 4209169"/>
                <a:gd name="connsiteY6-14" fmla="*/ 376291 h 2257701"/>
                <a:gd name="connsiteX7-15" fmla="*/ 3913832 w 4209169"/>
                <a:gd name="connsiteY7-16" fmla="*/ 818244 h 2257701"/>
                <a:gd name="connsiteX8-17" fmla="*/ 4209169 w 4209169"/>
                <a:gd name="connsiteY8-18" fmla="*/ 958033 h 2257701"/>
                <a:gd name="connsiteX9-19" fmla="*/ 3921452 w 4209169"/>
                <a:gd name="connsiteY9-20" fmla="*/ 940709 h 2257701"/>
                <a:gd name="connsiteX10-21" fmla="*/ 3921452 w 4209169"/>
                <a:gd name="connsiteY10-22" fmla="*/ 1881410 h 2257701"/>
                <a:gd name="connsiteX11-23" fmla="*/ 3545161 w 4209169"/>
                <a:gd name="connsiteY11-24" fmla="*/ 2257701 h 2257701"/>
                <a:gd name="connsiteX12-25" fmla="*/ 3267877 w 4209169"/>
                <a:gd name="connsiteY12-26" fmla="*/ 2257701 h 2257701"/>
                <a:gd name="connsiteX13-27" fmla="*/ 2287514 w 4209169"/>
                <a:gd name="connsiteY13-28" fmla="*/ 2257701 h 2257701"/>
                <a:gd name="connsiteX14-29" fmla="*/ 2287514 w 4209169"/>
                <a:gd name="connsiteY14-30" fmla="*/ 2257701 h 2257701"/>
                <a:gd name="connsiteX15-31" fmla="*/ 376291 w 4209169"/>
                <a:gd name="connsiteY15-32" fmla="*/ 2257701 h 2257701"/>
                <a:gd name="connsiteX16-33" fmla="*/ 0 w 4209169"/>
                <a:gd name="connsiteY16-34" fmla="*/ 1881410 h 2257701"/>
                <a:gd name="connsiteX17-35" fmla="*/ 0 w 4209169"/>
                <a:gd name="connsiteY17-36" fmla="*/ 940709 h 2257701"/>
                <a:gd name="connsiteX18-37" fmla="*/ 0 w 4209169"/>
                <a:gd name="connsiteY18-38" fmla="*/ 376284 h 2257701"/>
                <a:gd name="connsiteX19-39" fmla="*/ 0 w 4209169"/>
                <a:gd name="connsiteY19-40" fmla="*/ 376284 h 2257701"/>
                <a:gd name="connsiteX20-41" fmla="*/ 0 w 4209169"/>
                <a:gd name="connsiteY20-42" fmla="*/ 376291 h 2257701"/>
                <a:gd name="connsiteX0-43" fmla="*/ 0 w 4209169"/>
                <a:gd name="connsiteY0-44" fmla="*/ 376291 h 2257701"/>
                <a:gd name="connsiteX1-45" fmla="*/ 376291 w 4209169"/>
                <a:gd name="connsiteY1-46" fmla="*/ 0 h 2257701"/>
                <a:gd name="connsiteX2-47" fmla="*/ 2287514 w 4209169"/>
                <a:gd name="connsiteY2-48" fmla="*/ 0 h 2257701"/>
                <a:gd name="connsiteX3-49" fmla="*/ 2287514 w 4209169"/>
                <a:gd name="connsiteY3-50" fmla="*/ 0 h 2257701"/>
                <a:gd name="connsiteX4-51" fmla="*/ 3267877 w 4209169"/>
                <a:gd name="connsiteY4-52" fmla="*/ 0 h 2257701"/>
                <a:gd name="connsiteX5-53" fmla="*/ 3545161 w 4209169"/>
                <a:gd name="connsiteY5-54" fmla="*/ 0 h 2257701"/>
                <a:gd name="connsiteX6-55" fmla="*/ 3921452 w 4209169"/>
                <a:gd name="connsiteY6-56" fmla="*/ 376291 h 2257701"/>
                <a:gd name="connsiteX7-57" fmla="*/ 3923357 w 4209169"/>
                <a:gd name="connsiteY7-58" fmla="*/ 837294 h 2257701"/>
                <a:gd name="connsiteX8-59" fmla="*/ 4209169 w 4209169"/>
                <a:gd name="connsiteY8-60" fmla="*/ 958033 h 2257701"/>
                <a:gd name="connsiteX9-61" fmla="*/ 3921452 w 4209169"/>
                <a:gd name="connsiteY9-62" fmla="*/ 940709 h 2257701"/>
                <a:gd name="connsiteX10-63" fmla="*/ 3921452 w 4209169"/>
                <a:gd name="connsiteY10-64" fmla="*/ 1881410 h 2257701"/>
                <a:gd name="connsiteX11-65" fmla="*/ 3545161 w 4209169"/>
                <a:gd name="connsiteY11-66" fmla="*/ 2257701 h 2257701"/>
                <a:gd name="connsiteX12-67" fmla="*/ 3267877 w 4209169"/>
                <a:gd name="connsiteY12-68" fmla="*/ 2257701 h 2257701"/>
                <a:gd name="connsiteX13-69" fmla="*/ 2287514 w 4209169"/>
                <a:gd name="connsiteY13-70" fmla="*/ 2257701 h 2257701"/>
                <a:gd name="connsiteX14-71" fmla="*/ 2287514 w 4209169"/>
                <a:gd name="connsiteY14-72" fmla="*/ 2257701 h 2257701"/>
                <a:gd name="connsiteX15-73" fmla="*/ 376291 w 4209169"/>
                <a:gd name="connsiteY15-74" fmla="*/ 2257701 h 2257701"/>
                <a:gd name="connsiteX16-75" fmla="*/ 0 w 4209169"/>
                <a:gd name="connsiteY16-76" fmla="*/ 1881410 h 2257701"/>
                <a:gd name="connsiteX17-77" fmla="*/ 0 w 4209169"/>
                <a:gd name="connsiteY17-78" fmla="*/ 940709 h 2257701"/>
                <a:gd name="connsiteX18-79" fmla="*/ 0 w 4209169"/>
                <a:gd name="connsiteY18-80" fmla="*/ 376284 h 2257701"/>
                <a:gd name="connsiteX19-81" fmla="*/ 0 w 4209169"/>
                <a:gd name="connsiteY19-82" fmla="*/ 376284 h 2257701"/>
                <a:gd name="connsiteX20-83" fmla="*/ 0 w 4209169"/>
                <a:gd name="connsiteY20-84" fmla="*/ 376291 h 2257701"/>
                <a:gd name="connsiteX0-85" fmla="*/ 0 w 4228219"/>
                <a:gd name="connsiteY0-86" fmla="*/ 376291 h 2257701"/>
                <a:gd name="connsiteX1-87" fmla="*/ 376291 w 4228219"/>
                <a:gd name="connsiteY1-88" fmla="*/ 0 h 2257701"/>
                <a:gd name="connsiteX2-89" fmla="*/ 2287514 w 4228219"/>
                <a:gd name="connsiteY2-90" fmla="*/ 0 h 2257701"/>
                <a:gd name="connsiteX3-91" fmla="*/ 2287514 w 4228219"/>
                <a:gd name="connsiteY3-92" fmla="*/ 0 h 2257701"/>
                <a:gd name="connsiteX4-93" fmla="*/ 3267877 w 4228219"/>
                <a:gd name="connsiteY4-94" fmla="*/ 0 h 2257701"/>
                <a:gd name="connsiteX5-95" fmla="*/ 3545161 w 4228219"/>
                <a:gd name="connsiteY5-96" fmla="*/ 0 h 2257701"/>
                <a:gd name="connsiteX6-97" fmla="*/ 3921452 w 4228219"/>
                <a:gd name="connsiteY6-98" fmla="*/ 376291 h 2257701"/>
                <a:gd name="connsiteX7-99" fmla="*/ 3923357 w 4228219"/>
                <a:gd name="connsiteY7-100" fmla="*/ 837294 h 2257701"/>
                <a:gd name="connsiteX8-101" fmla="*/ 4228219 w 4228219"/>
                <a:gd name="connsiteY8-102" fmla="*/ 819920 h 2257701"/>
                <a:gd name="connsiteX9-103" fmla="*/ 3921452 w 4228219"/>
                <a:gd name="connsiteY9-104" fmla="*/ 940709 h 2257701"/>
                <a:gd name="connsiteX10-105" fmla="*/ 3921452 w 4228219"/>
                <a:gd name="connsiteY10-106" fmla="*/ 1881410 h 2257701"/>
                <a:gd name="connsiteX11-107" fmla="*/ 3545161 w 4228219"/>
                <a:gd name="connsiteY11-108" fmla="*/ 2257701 h 2257701"/>
                <a:gd name="connsiteX12-109" fmla="*/ 3267877 w 4228219"/>
                <a:gd name="connsiteY12-110" fmla="*/ 2257701 h 2257701"/>
                <a:gd name="connsiteX13-111" fmla="*/ 2287514 w 4228219"/>
                <a:gd name="connsiteY13-112" fmla="*/ 2257701 h 2257701"/>
                <a:gd name="connsiteX14-113" fmla="*/ 2287514 w 4228219"/>
                <a:gd name="connsiteY14-114" fmla="*/ 2257701 h 2257701"/>
                <a:gd name="connsiteX15-115" fmla="*/ 376291 w 4228219"/>
                <a:gd name="connsiteY15-116" fmla="*/ 2257701 h 2257701"/>
                <a:gd name="connsiteX16-117" fmla="*/ 0 w 4228219"/>
                <a:gd name="connsiteY16-118" fmla="*/ 1881410 h 2257701"/>
                <a:gd name="connsiteX17-119" fmla="*/ 0 w 4228219"/>
                <a:gd name="connsiteY17-120" fmla="*/ 940709 h 2257701"/>
                <a:gd name="connsiteX18-121" fmla="*/ 0 w 4228219"/>
                <a:gd name="connsiteY18-122" fmla="*/ 376284 h 2257701"/>
                <a:gd name="connsiteX19-123" fmla="*/ 0 w 4228219"/>
                <a:gd name="connsiteY19-124" fmla="*/ 376284 h 2257701"/>
                <a:gd name="connsiteX20-125" fmla="*/ 0 w 4228219"/>
                <a:gd name="connsiteY20-126" fmla="*/ 376291 h 2257701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</a:cxnLst>
              <a:rect l="l" t="t" r="r" b="b"/>
              <a:pathLst>
                <a:path w="4228219" h="2257701">
                  <a:moveTo>
                    <a:pt x="0" y="376291"/>
                  </a:moveTo>
                  <a:cubicBezTo>
                    <a:pt x="0" y="168471"/>
                    <a:pt x="168471" y="0"/>
                    <a:pt x="376291" y="0"/>
                  </a:cubicBezTo>
                  <a:lnTo>
                    <a:pt x="2287514" y="0"/>
                  </a:lnTo>
                  <a:lnTo>
                    <a:pt x="2287514" y="0"/>
                  </a:lnTo>
                  <a:lnTo>
                    <a:pt x="3267877" y="0"/>
                  </a:lnTo>
                  <a:lnTo>
                    <a:pt x="3545161" y="0"/>
                  </a:lnTo>
                  <a:cubicBezTo>
                    <a:pt x="3752981" y="0"/>
                    <a:pt x="3921452" y="168471"/>
                    <a:pt x="3921452" y="376291"/>
                  </a:cubicBezTo>
                  <a:lnTo>
                    <a:pt x="3923357" y="837294"/>
                  </a:lnTo>
                  <a:lnTo>
                    <a:pt x="4228219" y="819920"/>
                  </a:lnTo>
                  <a:lnTo>
                    <a:pt x="3921452" y="940709"/>
                  </a:lnTo>
                  <a:lnTo>
                    <a:pt x="3921452" y="1881410"/>
                  </a:lnTo>
                  <a:cubicBezTo>
                    <a:pt x="3921452" y="2089230"/>
                    <a:pt x="3752981" y="2257701"/>
                    <a:pt x="3545161" y="2257701"/>
                  </a:cubicBezTo>
                  <a:lnTo>
                    <a:pt x="3267877" y="2257701"/>
                  </a:lnTo>
                  <a:lnTo>
                    <a:pt x="2287514" y="2257701"/>
                  </a:lnTo>
                  <a:lnTo>
                    <a:pt x="2287514" y="2257701"/>
                  </a:lnTo>
                  <a:lnTo>
                    <a:pt x="376291" y="2257701"/>
                  </a:lnTo>
                  <a:cubicBezTo>
                    <a:pt x="168471" y="2257701"/>
                    <a:pt x="0" y="2089230"/>
                    <a:pt x="0" y="1881410"/>
                  </a:cubicBezTo>
                  <a:lnTo>
                    <a:pt x="0" y="940709"/>
                  </a:lnTo>
                  <a:lnTo>
                    <a:pt x="0" y="376284"/>
                  </a:lnTo>
                  <a:lnTo>
                    <a:pt x="0" y="376284"/>
                  </a:lnTo>
                  <a:lnTo>
                    <a:pt x="0" y="376291"/>
                  </a:lnTo>
                  <a:close/>
                </a:path>
              </a:pathLst>
            </a:custGeom>
            <a:solidFill>
              <a:schemeClr val="bg1"/>
            </a:solidFill>
            <a:ln>
              <a:gradFill>
                <a:gsLst>
                  <a:gs pos="0">
                    <a:srgbClr val="F9CFE4"/>
                  </a:gs>
                  <a:gs pos="100000">
                    <a:srgbClr val="D7423F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392" name="TextBox 12"/>
            <p:cNvSpPr txBox="1">
              <a:spLocks noChangeArrowheads="1"/>
            </p:cNvSpPr>
            <p:nvPr/>
          </p:nvSpPr>
          <p:spPr bwMode="auto">
            <a:xfrm>
              <a:off x="835269" y="1795206"/>
              <a:ext cx="3736197" cy="1943338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 lang="zh-CN" altLang="en-US" sz="1300" b="0" i="0" u="none" baseline="0">
                  <a:solidFill>
                    <a:schemeClr val="tx1"/>
                  </a:solidFill>
                  <a:latin typeface="Arial" pitchFamily="34" charset="0"/>
                  <a:ea typeface="宋体" panose="02010600030101010101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 lang="zh-CN" altLang="en-US" sz="1300" b="0" i="0" u="none" baseline="0">
                  <a:solidFill>
                    <a:schemeClr val="tx1"/>
                  </a:solidFill>
                  <a:latin typeface="Arial" pitchFamily="34" charset="0"/>
                  <a:ea typeface="宋体" panose="02010600030101010101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 lang="zh-CN" altLang="en-US" sz="1300" b="0" i="0" u="none" baseline="0">
                  <a:solidFill>
                    <a:schemeClr val="tx1"/>
                  </a:solidFill>
                  <a:latin typeface="Arial" pitchFamily="34" charset="0"/>
                  <a:ea typeface="宋体" panose="02010600030101010101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 lang="zh-CN" altLang="en-US" sz="1300" b="0" i="0" u="none" baseline="0">
                  <a:solidFill>
                    <a:schemeClr val="tx1"/>
                  </a:solidFill>
                  <a:latin typeface="Arial" pitchFamily="34" charset="0"/>
                  <a:ea typeface="宋体" panose="02010600030101010101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defRPr lang="zh-CN" altLang="en-US" sz="1300" b="0" i="0" u="none" baseline="0">
                  <a:solidFill>
                    <a:schemeClr val="tx1"/>
                  </a:solidFill>
                  <a:latin typeface="Arial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lang="zh-CN" altLang="en-US">
                  <a:solidFill>
                    <a:schemeClr val="tx1"/>
                  </a:solidFill>
                  <a:latin typeface="Arial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lang="zh-CN" altLang="en-US">
                  <a:solidFill>
                    <a:schemeClr val="tx1"/>
                  </a:solidFill>
                  <a:latin typeface="Arial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lang="zh-CN" altLang="en-US">
                  <a:solidFill>
                    <a:schemeClr val="tx1"/>
                  </a:solidFill>
                  <a:latin typeface="Arial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lang="zh-CN" altLang="en-US">
                  <a:solidFill>
                    <a:schemeClr val="tx1"/>
                  </a:solidFill>
                  <a:latin typeface="Arial" pitchFamily="34" charset="0"/>
                  <a:ea typeface="宋体" panose="02010600030101010101" pitchFamily="2" charset="-122"/>
                </a:defRPr>
              </a:lvl9pPr>
            </a:lstStyle>
            <a:p>
              <a:pPr marL="0" lvl="0" indent="0" algn="just" eaLnBrk="1" hangingPunct="0">
                <a:lnSpc>
                  <a:spcPct val="120000"/>
                </a:lnSpc>
                <a:buClrTx/>
                <a:buFont typeface="Arial" pitchFamily="34" charset="0"/>
              </a:pPr>
              <a:r>
                <a:rPr lang="zh-CN" altLang="en-US" sz="2600" b="1" spc="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       小猴应先向东</a:t>
              </a:r>
              <a:r>
                <a:rPr lang="zh-CN" altLang="en-US" sz="2600" b="1" spc="30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走</a:t>
              </a:r>
              <a:r>
                <a:rPr lang="en-US" altLang="zh-CN" sz="2600" b="1" spc="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400</a:t>
              </a:r>
              <a:r>
                <a:rPr lang="zh-CN" altLang="en-US" sz="2600" b="1" spc="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米到城堡区，然后向北</a:t>
              </a:r>
              <a:r>
                <a:rPr lang="zh-CN" altLang="en-US" sz="2600" b="1" spc="30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走</a:t>
              </a:r>
              <a:r>
                <a:rPr lang="en-US" altLang="zh-CN" sz="2600" b="1" spc="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40</a:t>
              </a:r>
              <a:r>
                <a:rPr lang="en-US" altLang="zh-CN" sz="2600" b="1" spc="30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0</a:t>
              </a:r>
              <a:r>
                <a:rPr lang="zh-CN" altLang="en-US" sz="2600" b="1" spc="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米到小兔家，再向东</a:t>
              </a:r>
              <a:r>
                <a:rPr lang="zh-CN" altLang="en-US" sz="2600" b="1" spc="30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走</a:t>
              </a:r>
              <a:r>
                <a:rPr lang="en-US" altLang="zh-CN" sz="2600" b="1" spc="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60</a:t>
              </a:r>
              <a:r>
                <a:rPr lang="en-US" altLang="zh-CN" sz="2600" b="1" spc="30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0</a:t>
              </a:r>
              <a:r>
                <a:rPr lang="zh-CN" altLang="en-US" sz="2600" b="1" spc="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米就回家了。</a:t>
              </a:r>
              <a:endParaRPr lang="zh-CN" altLang="en-US" sz="2600" b="1">
                <a:solidFill>
                  <a:srgbClr val="D7423F"/>
                </a:solidFill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16393" name="组合 15" title=""/>
          <p:cNvGrpSpPr/>
          <p:nvPr/>
        </p:nvGrpSpPr>
        <p:grpSpPr>
          <a:xfrm>
            <a:off x="0" y="4165600"/>
            <a:ext cx="9144000" cy="1122363"/>
            <a:chOff x="0" y="4165990"/>
            <a:chExt cx="9144000" cy="1122362"/>
          </a:xfrm>
        </p:grpSpPr>
        <p:sp>
          <p:nvSpPr>
            <p:cNvPr id="16394" name="矩形 14"/>
            <p:cNvSpPr/>
            <p:nvPr/>
          </p:nvSpPr>
          <p:spPr bwMode="auto">
            <a:xfrm>
              <a:off x="0" y="4165990"/>
              <a:ext cx="9144000" cy="1122362"/>
            </a:xfrm>
            <a:prstGeom prst="rect">
              <a:avLst/>
            </a:prstGeom>
            <a:solidFill>
              <a:srgbClr val="F8F3EF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395" name="TextBox 12" title=""/>
            <p:cNvSpPr txBox="1"/>
            <p:nvPr/>
          </p:nvSpPr>
          <p:spPr>
            <a:xfrm>
              <a:off x="785062" y="4292660"/>
              <a:ext cx="8216698" cy="50013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lIns="68580" tIns="34290" rIns="68580" bIns="34290"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/>
              <a:r>
                <a:rPr lang="zh-CN" altLang="en-US" sz="2800" b="1">
                  <a:latin typeface="宋体" pitchFamily="2" charset="-122"/>
                  <a:ea typeface="宋体" panose="02010600030101010101" pitchFamily="2" charset="-122"/>
                </a:rPr>
                <a:t>描述行走路线时，要确定两个条件：</a:t>
              </a:r>
              <a:r>
                <a:rPr lang="zh-CN" altLang="en-US" sz="2800" b="1">
                  <a:solidFill>
                    <a:srgbClr val="A15959"/>
                  </a:solidFill>
                  <a:latin typeface="黑体" pitchFamily="49" charset="-122"/>
                  <a:ea typeface="黑体" pitchFamily="49" charset="-122"/>
                </a:rPr>
                <a:t>方向</a:t>
              </a:r>
              <a:r>
                <a:rPr lang="zh-CN" altLang="en-US" sz="2800" b="1">
                  <a:latin typeface="宋体" pitchFamily="2" charset="-122"/>
                  <a:ea typeface="宋体" panose="02010600030101010101" pitchFamily="2" charset="-122"/>
                </a:rPr>
                <a:t>、</a:t>
              </a:r>
              <a:r>
                <a:rPr lang="zh-CN" altLang="en-US" sz="2800" b="1">
                  <a:solidFill>
                    <a:srgbClr val="666699"/>
                  </a:solidFill>
                  <a:latin typeface="黑体" pitchFamily="49" charset="-122"/>
                  <a:ea typeface="黑体" pitchFamily="49" charset="-122"/>
                </a:rPr>
                <a:t>距离</a:t>
              </a:r>
              <a:r>
                <a:rPr lang="zh-CN" altLang="en-US" sz="2800" b="1">
                  <a:latin typeface="宋体" pitchFamily="2" charset="-122"/>
                  <a:ea typeface="宋体" panose="02010600030101010101" pitchFamily="2" charset="-122"/>
                </a:rPr>
                <a:t>。</a:t>
              </a:r>
              <a:endParaRPr lang="zh-CN" altLang="en-US" sz="2800" b="1">
                <a:latin typeface="宋体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17409" name="Text Box 2" title=""/>
          <p:cNvSpPr txBox="1">
            <a:spLocks noChangeArrowheads="1"/>
          </p:cNvSpPr>
          <p:nvPr/>
        </p:nvSpPr>
        <p:spPr bwMode="auto">
          <a:xfrm>
            <a:off x="1311474" y="564365"/>
            <a:ext cx="3439913" cy="69564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00" b="1" i="0" u="none" strike="noStrike" kern="1200" cap="none" spc="0" normalizeH="0" baseline="0" noProof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用数对确定位置</a:t>
            </a:r>
            <a:endParaRPr kumimoji="0" lang="zh-CN" altLang="en-US" sz="3400" b="1" i="0" u="none" strike="noStrike" kern="1200" cap="none" spc="0" normalizeH="0" baseline="0" noProof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7410" name="组合 8" title=""/>
          <p:cNvGrpSpPr/>
          <p:nvPr/>
        </p:nvGrpSpPr>
        <p:grpSpPr>
          <a:xfrm>
            <a:off x="392113" y="444500"/>
            <a:ext cx="1016000" cy="1193800"/>
            <a:chOff x="608773" y="985823"/>
            <a:chExt cx="1123421" cy="1321146"/>
          </a:xfrm>
        </p:grpSpPr>
        <p:grpSp>
          <p:nvGrpSpPr>
            <p:cNvPr id="17411" name="组合 9298" title=""/>
            <p:cNvGrpSpPr/>
            <p:nvPr/>
          </p:nvGrpSpPr>
          <p:grpSpPr>
            <a:xfrm>
              <a:off x="608773" y="985823"/>
              <a:ext cx="1123421" cy="1007251"/>
              <a:chOff x="318942" y="856836"/>
              <a:chExt cx="1123526" cy="1006165"/>
            </a:xfrm>
          </p:grpSpPr>
          <p:sp>
            <p:nvSpPr>
              <p:cNvPr id="17412" name="菱形 15"/>
              <p:cNvSpPr/>
              <p:nvPr/>
            </p:nvSpPr>
            <p:spPr>
              <a:xfrm>
                <a:off x="309013" y="1016978"/>
                <a:ext cx="855952" cy="855952"/>
              </a:xfrm>
              <a:prstGeom prst="diamond">
                <a:avLst/>
              </a:prstGeom>
              <a:pattFill prst="dkUpDiag">
                <a:fgClr>
                  <a:srgbClr val="EDAB97"/>
                </a:fgClr>
                <a:bgClr>
                  <a:schemeClr val="bg1"/>
                </a:bgClr>
              </a:pattFill>
              <a:ln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55000">
                      <a:srgbClr val="F9CFE4"/>
                    </a:gs>
                    <a:gs pos="100000">
                      <a:srgbClr val="92D050"/>
                    </a:gs>
                  </a:gsLst>
                  <a:lin ang="5400000" scaled="1"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413" name="Text Box 2"/>
              <p:cNvSpPr txBox="1">
                <a:spLocks noChangeArrowheads="1"/>
              </p:cNvSpPr>
              <p:nvPr/>
            </p:nvSpPr>
            <p:spPr bwMode="auto">
              <a:xfrm>
                <a:off x="473427" y="856836"/>
                <a:ext cx="969041" cy="100383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marL="0" lvl="0" indent="0" eaLnBrk="1" hangingPunct="0">
                  <a:lnSpc>
                    <a:spcPct val="135000"/>
                  </a:lnSpc>
                  <a:buClrTx/>
                  <a:buFontTx/>
                </a:pPr>
                <a:r>
                  <a:rPr lang="en-US" altLang="zh-CN" sz="4400" b="1" spc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ea typeface="黑体" pitchFamily="49" charset="-122"/>
                  </a:rPr>
                  <a:t>8</a:t>
                </a:r>
                <a:endParaRPr lang="zh-CN" altLang="en-US" sz="4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黑体" pitchFamily="49" charset="-122"/>
                </a:endParaRPr>
              </a:p>
            </p:txBody>
          </p:sp>
        </p:grpSp>
        <p:sp>
          <p:nvSpPr>
            <p:cNvPr id="17414" name="椭圆 12"/>
            <p:cNvSpPr/>
            <p:nvPr/>
          </p:nvSpPr>
          <p:spPr>
            <a:xfrm>
              <a:off x="931757" y="2117230"/>
              <a:ext cx="193088" cy="189739"/>
            </a:xfrm>
            <a:prstGeom prst="ellipse">
              <a:avLst/>
            </a:prstGeom>
            <a:solidFill>
              <a:srgbClr val="EDAB9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17415" name="直接连接符 14"/>
            <p:cNvCxnSpPr>
              <a:endCxn id="17414" idx="0"/>
            </p:cNvCxnSpPr>
            <p:nvPr/>
          </p:nvCxnSpPr>
          <p:spPr>
            <a:xfrm>
              <a:off x="1026545" y="1992495"/>
              <a:ext cx="3511" cy="124735"/>
            </a:xfrm>
            <a:prstGeom prst="line">
              <a:avLst/>
            </a:prstGeom>
            <a:ln>
              <a:solidFill>
                <a:srgbClr val="EDAB9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16" name="组合 17" title=""/>
          <p:cNvGrpSpPr/>
          <p:nvPr/>
        </p:nvGrpSpPr>
        <p:grpSpPr>
          <a:xfrm>
            <a:off x="471488" y="2736850"/>
            <a:ext cx="8202612" cy="1717675"/>
            <a:chOff x="496888" y="1153963"/>
            <a:chExt cx="8202612" cy="2390086"/>
          </a:xfrm>
        </p:grpSpPr>
        <p:sp>
          <p:nvSpPr>
            <p:cNvPr id="17417" name="矩形: 圆角 18"/>
            <p:cNvSpPr/>
            <p:nvPr/>
          </p:nvSpPr>
          <p:spPr>
            <a:xfrm>
              <a:off x="496888" y="1153963"/>
              <a:ext cx="8202612" cy="239008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9CFE4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A15959"/>
                </a:solidFill>
              </a:endParaRPr>
            </a:p>
          </p:txBody>
        </p:sp>
        <p:sp>
          <p:nvSpPr>
            <p:cNvPr id="17418" name="文本框 19"/>
            <p:cNvSpPr txBox="1">
              <a:spLocks noChangeArrowheads="1"/>
            </p:cNvSpPr>
            <p:nvPr/>
          </p:nvSpPr>
          <p:spPr bwMode="auto">
            <a:xfrm>
              <a:off x="809625" y="1253367"/>
              <a:ext cx="7635875" cy="2217788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just" hangingPunct="0">
                <a:lnSpc>
                  <a:spcPct val="120000"/>
                </a:lnSpc>
                <a:buClrTx/>
                <a:buFontTx/>
              </a:pPr>
              <a:r>
                <a:rPr lang="zh-CN" altLang="en-US" sz="2800" b="1" spc="0">
                  <a:solidFill>
                    <a:srgbClr val="666699"/>
                  </a:solidFill>
                  <a:latin typeface="楷体" pitchFamily="49" charset="-122"/>
                  <a:ea typeface="楷体" panose="02010609060101010101" pitchFamily="49" charset="-122"/>
                </a:rPr>
                <a:t>    用数对表示位置时，先表示第几列，再表示第几行。写数对时，</a:t>
              </a:r>
              <a:r>
                <a:rPr lang="zh-CN" altLang="en-US" sz="2800" b="1" spc="0">
                  <a:solidFill>
                    <a:srgbClr val="993366"/>
                  </a:solidFill>
                  <a:latin typeface="楷体" pitchFamily="49" charset="-122"/>
                  <a:ea typeface="楷体" panose="02010609060101010101" pitchFamily="49" charset="-122"/>
                </a:rPr>
                <a:t>用括号</a:t>
              </a:r>
              <a:r>
                <a:rPr lang="zh-CN" altLang="en-US" sz="2800" b="1" spc="0">
                  <a:solidFill>
                    <a:srgbClr val="666699"/>
                  </a:solidFill>
                  <a:latin typeface="楷体" pitchFamily="49" charset="-122"/>
                  <a:ea typeface="楷体" panose="02010609060101010101" pitchFamily="49" charset="-122"/>
                </a:rPr>
                <a:t>把列数和行数括起来，列数和行数之间用</a:t>
              </a:r>
              <a:r>
                <a:rPr lang="zh-CN" altLang="en-US" sz="2800" b="1" spc="0">
                  <a:solidFill>
                    <a:srgbClr val="993366"/>
                  </a:solidFill>
                  <a:latin typeface="楷体" pitchFamily="49" charset="-122"/>
                  <a:ea typeface="楷体" panose="02010609060101010101" pitchFamily="49" charset="-122"/>
                </a:rPr>
                <a:t>逗号隔开</a:t>
              </a:r>
              <a:r>
                <a:rPr lang="zh-CN" altLang="en-US" sz="2800" b="1" spc="0">
                  <a:solidFill>
                    <a:srgbClr val="666699"/>
                  </a:solidFill>
                  <a:latin typeface="Times New Roman" pitchFamily="18" charset="0"/>
                  <a:ea typeface="宋体" panose="02010600030101010101" pitchFamily="2" charset="-122"/>
                </a:rPr>
                <a:t>。</a:t>
              </a:r>
              <a:endParaRPr lang="zh-CN" altLang="en-US" sz="2800">
                <a:solidFill>
                  <a:srgbClr val="666699"/>
                </a:solidFill>
                <a:latin typeface="Times New Roman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419" name="文本框 20" title=""/>
          <p:cNvSpPr txBox="1">
            <a:spLocks noChangeArrowheads="1"/>
          </p:cNvSpPr>
          <p:nvPr/>
        </p:nvSpPr>
        <p:spPr bwMode="auto">
          <a:xfrm>
            <a:off x="698500" y="1401763"/>
            <a:ext cx="7807325" cy="1147763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just" hangingPunct="0">
              <a:lnSpc>
                <a:spcPct val="120000"/>
              </a:lnSpc>
              <a:buClrTx/>
              <a:buFontTx/>
            </a:pPr>
            <a:r>
              <a:rPr lang="zh-CN" altLang="en-US" sz="3000" b="1" spc="0">
                <a:latin typeface="Times New Roman" pitchFamily="18" charset="0"/>
                <a:ea typeface="宋体" panose="02010600030101010101" pitchFamily="2" charset="-122"/>
              </a:rPr>
              <a:t>        用有顺序的两个数表示一个确定的位置就是</a:t>
            </a:r>
            <a:r>
              <a:rPr lang="zh-CN" altLang="en-US" sz="3000" b="1" spc="0">
                <a:solidFill>
                  <a:srgbClr val="A15959"/>
                </a:solidFill>
                <a:latin typeface="黑体" pitchFamily="49" charset="-122"/>
                <a:ea typeface="黑体" pitchFamily="49" charset="-122"/>
              </a:rPr>
              <a:t>数对</a:t>
            </a:r>
            <a:r>
              <a:rPr lang="zh-CN" altLang="en-US" sz="3000" b="1" spc="0">
                <a:latin typeface="Times New Roman" pitchFamily="18" charset="0"/>
                <a:ea typeface="宋体" panose="02010600030101010101" pitchFamily="2" charset="-122"/>
              </a:rPr>
              <a:t>。</a:t>
            </a:r>
            <a:endParaRPr lang="zh-CN" altLang="en-US" sz="3000">
              <a:latin typeface="Times New Roman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pSp>
        <p:nvGrpSpPr>
          <p:cNvPr id="18433" name="组合 22" title=""/>
          <p:cNvGrpSpPr/>
          <p:nvPr/>
        </p:nvGrpSpPr>
        <p:grpSpPr>
          <a:xfrm>
            <a:off x="496888" y="298450"/>
            <a:ext cx="2544762" cy="622300"/>
            <a:chOff x="400719" y="266924"/>
            <a:chExt cx="2543374" cy="622530"/>
          </a:xfrm>
        </p:grpSpPr>
        <p:sp>
          <p:nvSpPr>
            <p:cNvPr id="18434" name="文本框 8" title=""/>
            <p:cNvSpPr txBox="1"/>
            <p:nvPr/>
          </p:nvSpPr>
          <p:spPr>
            <a:xfrm>
              <a:off x="954354" y="280720"/>
              <a:ext cx="1989739" cy="5847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 eaLnBrk="1" hangingPunct="1"/>
              <a:r>
                <a:rPr lang="zh-CN" altLang="en-US" sz="3200" b="1">
                  <a:solidFill>
                    <a:srgbClr val="0070C0"/>
                  </a:solidFill>
                  <a:latin typeface="黑体" pitchFamily="49" charset="-122"/>
                  <a:ea typeface="黑体" pitchFamily="49" charset="-122"/>
                </a:rPr>
                <a:t>综合应用</a:t>
              </a:r>
              <a:endParaRPr lang="zh-CN" altLang="en-US" sz="32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cxnSp>
          <p:nvCxnSpPr>
            <p:cNvPr id="18435" name="直接连接符 9"/>
            <p:cNvCxnSpPr/>
            <p:nvPr/>
          </p:nvCxnSpPr>
          <p:spPr>
            <a:xfrm>
              <a:off x="1097251" y="840224"/>
              <a:ext cx="1727845" cy="0"/>
            </a:xfrm>
            <a:prstGeom prst="line">
              <a:avLst/>
            </a:prstGeom>
            <a:ln w="31750">
              <a:solidFill>
                <a:srgbClr val="D6CEC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36" name="组合 21" title=""/>
            <p:cNvGrpSpPr/>
            <p:nvPr/>
          </p:nvGrpSpPr>
          <p:grpSpPr>
            <a:xfrm>
              <a:off x="405683" y="266924"/>
              <a:ext cx="622532" cy="622530"/>
              <a:chOff x="425345" y="326193"/>
              <a:chExt cx="560695" cy="560695"/>
            </a:xfrm>
          </p:grpSpPr>
          <p:sp>
            <p:nvSpPr>
              <p:cNvPr id="18437" name="椭圆 13" title=""/>
              <p:cNvSpPr/>
              <p:nvPr/>
            </p:nvSpPr>
            <p:spPr>
              <a:xfrm>
                <a:off x="425160" y="326193"/>
                <a:ext cx="560180" cy="560695"/>
              </a:xfrm>
              <a:prstGeom prst="ellipse">
                <a:avLst/>
              </a:prstGeom>
              <a:pattFill prst="pct70">
                <a:fgClr>
                  <a:srgbClr val="89C1C5"/>
                </a:fgClr>
                <a:bgClr>
                  <a:schemeClr val="bg1"/>
                </a:bgClr>
              </a:pattFill>
              <a:ln w="12700">
                <a:noFill/>
                <a:miter lim="800000"/>
              </a:ln>
            </p:spPr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eaLnBrk="1" fontAlgn="base" hangingPunct="0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</a:pPr>
                <a:endParaRPr lang="zh-CN" altLang="en-US" sz="1300">
                  <a:solidFill>
                    <a:srgbClr val="FFFFFF"/>
                  </a:solidFill>
                </a:endParaRPr>
              </a:p>
            </p:txBody>
          </p:sp>
          <p:sp>
            <p:nvSpPr>
              <p:cNvPr id="18438" name="椭圆 14"/>
              <p:cNvSpPr/>
              <p:nvPr/>
            </p:nvSpPr>
            <p:spPr>
              <a:xfrm>
                <a:off x="462315" y="363382"/>
                <a:ext cx="485870" cy="4863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eaLnBrk="1" fontAlgn="base" hangingPunct="0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</a:pPr>
                <a:endParaRPr lang="zh-CN" altLang="en-US" sz="13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8439" name="文本框 26" title=""/>
            <p:cNvSpPr txBox="1"/>
            <p:nvPr/>
          </p:nvSpPr>
          <p:spPr>
            <a:xfrm>
              <a:off x="400719" y="281529"/>
              <a:ext cx="632460" cy="55399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 eaLnBrk="1" hangingPunct="1"/>
              <a:r>
                <a:rPr lang="zh-CN" altLang="en-US" sz="3000" b="1">
                  <a:solidFill>
                    <a:srgbClr val="498796"/>
                  </a:solidFill>
                  <a:latin typeface="黑体" pitchFamily="49" charset="-122"/>
                  <a:ea typeface="黑体" pitchFamily="49" charset="-122"/>
                </a:rPr>
                <a:t>三</a:t>
              </a:r>
              <a:endParaRPr lang="zh-CN" altLang="en-US" sz="3000" b="1">
                <a:solidFill>
                  <a:srgbClr val="498796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8440" name="文本框 15" title=""/>
          <p:cNvSpPr txBox="1"/>
          <p:nvPr/>
        </p:nvSpPr>
        <p:spPr>
          <a:xfrm>
            <a:off x="3044825" y="571500"/>
            <a:ext cx="3984625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>
              <a:buClrTx/>
              <a:buFontTx/>
            </a:pPr>
            <a:r>
              <a:rPr lang="zh-CN" altLang="en-US" sz="2000" b="1">
                <a:solidFill>
                  <a:srgbClr val="181717"/>
                </a:solidFill>
                <a:latin typeface="楷体" pitchFamily="49" charset="-122"/>
                <a:ea typeface="楷体" panose="02010609060101010101" pitchFamily="49" charset="-122"/>
              </a:rPr>
              <a:t>（教科书第</a:t>
            </a:r>
            <a:r>
              <a:rPr lang="en-US" altLang="zh-CN" sz="2000" b="1">
                <a:solidFill>
                  <a:srgbClr val="181717"/>
                </a:solidFill>
                <a:latin typeface="楷体" pitchFamily="49" charset="-122"/>
                <a:ea typeface="楷体" panose="02010609060101010101" pitchFamily="49" charset="-122"/>
              </a:rPr>
              <a:t>103</a:t>
            </a:r>
            <a:r>
              <a:rPr lang="zh-CN" altLang="en-US" sz="2000" b="1">
                <a:solidFill>
                  <a:srgbClr val="181717"/>
                </a:solidFill>
                <a:latin typeface="楷体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000" b="1">
                <a:solidFill>
                  <a:srgbClr val="181717"/>
                </a:solidFill>
                <a:latin typeface="楷体" pitchFamily="49" charset="-122"/>
                <a:ea typeface="楷体" panose="02010609060101010101" pitchFamily="49" charset="-122"/>
              </a:rPr>
              <a:t>104</a:t>
            </a:r>
            <a:r>
              <a:rPr lang="zh-CN" altLang="en-US" sz="2000" b="1">
                <a:solidFill>
                  <a:srgbClr val="181717"/>
                </a:solidFill>
                <a:latin typeface="楷体" pitchFamily="49" charset="-122"/>
                <a:ea typeface="楷体" panose="02010609060101010101" pitchFamily="49" charset="-122"/>
              </a:rPr>
              <a:t>页）</a:t>
            </a:r>
            <a:endParaRPr lang="zh-CN" altLang="en-US" sz="2000">
              <a:latin typeface="等线" pitchFamily="2" charset="-122"/>
              <a:ea typeface="等线" pitchFamily="2" charset="-122"/>
            </a:endParaRPr>
          </a:p>
        </p:txBody>
      </p:sp>
      <p:sp>
        <p:nvSpPr>
          <p:cNvPr id="18441" name="文本框 1" title=""/>
          <p:cNvSpPr txBox="1"/>
          <p:nvPr/>
        </p:nvSpPr>
        <p:spPr>
          <a:xfrm>
            <a:off x="293688" y="1125538"/>
            <a:ext cx="8410575" cy="11477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000" b="1">
                <a:latin typeface="Times New Roman" pitchFamily="18" charset="0"/>
                <a:ea typeface="黑体" pitchFamily="49" charset="-122"/>
              </a:rPr>
              <a:t> 1. </a:t>
            </a:r>
            <a:r>
              <a:rPr lang="zh-CN" altLang="en-US" sz="3000" b="1">
                <a:latin typeface="Times New Roman" pitchFamily="18" charset="0"/>
                <a:ea typeface="黑体" pitchFamily="49" charset="-122"/>
              </a:rPr>
              <a:t>在下面的图中，分别找出两组互相平行和互相</a:t>
            </a:r>
            <a:endParaRPr lang="en-US" altLang="zh-CN" sz="3000" b="1">
              <a:latin typeface="Times New Roman" pitchFamily="18" charset="0"/>
              <a:ea typeface="黑体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en-US" altLang="zh-CN" sz="3000" b="1">
                <a:latin typeface="Times New Roman" pitchFamily="18" charset="0"/>
                <a:ea typeface="黑体" pitchFamily="49" charset="-122"/>
              </a:rPr>
              <a:t>     </a:t>
            </a:r>
            <a:r>
              <a:rPr lang="zh-CN" altLang="en-US" sz="3000" b="1">
                <a:latin typeface="Times New Roman" pitchFamily="18" charset="0"/>
                <a:ea typeface="黑体" pitchFamily="49" charset="-122"/>
              </a:rPr>
              <a:t>垂直的线段。</a:t>
            </a:r>
            <a:endParaRPr lang="en-US" altLang="zh-CN" sz="3000" b="1">
              <a:latin typeface="Times New Roman" pitchFamily="18" charset="0"/>
              <a:ea typeface="黑体" pitchFamily="49" charset="-122"/>
            </a:endParaRPr>
          </a:p>
        </p:txBody>
      </p:sp>
      <p:pic>
        <p:nvPicPr>
          <p:cNvPr id="18442" name="图片 3" title="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238" y="2162175"/>
            <a:ext cx="3346450" cy="203358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18443" name="组合 8" title=""/>
          <p:cNvGrpSpPr/>
          <p:nvPr/>
        </p:nvGrpSpPr>
        <p:grpSpPr>
          <a:xfrm>
            <a:off x="812800" y="3027363"/>
            <a:ext cx="1903413" cy="560387"/>
            <a:chOff x="889750" y="2483656"/>
            <a:chExt cx="1902663" cy="559897"/>
          </a:xfrm>
        </p:grpSpPr>
        <p:sp>
          <p:nvSpPr>
            <p:cNvPr id="18444" name="文本框 6"/>
            <p:cNvSpPr txBox="1">
              <a:spLocks noChangeArrowheads="1"/>
            </p:cNvSpPr>
            <p:nvPr/>
          </p:nvSpPr>
          <p:spPr bwMode="auto">
            <a:xfrm>
              <a:off x="977029" y="2483656"/>
              <a:ext cx="1815384" cy="559897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zh-CN" altLang="en-US" sz="2800" b="1" spc="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互相平行</a:t>
              </a:r>
              <a:endParaRPr lang="zh-CN" altLang="en-US" sz="2800">
                <a:solidFill>
                  <a:srgbClr val="D7423F"/>
                </a:solidFill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8445" name="矩形: 圆角 7"/>
            <p:cNvSpPr/>
            <p:nvPr/>
          </p:nvSpPr>
          <p:spPr bwMode="auto">
            <a:xfrm>
              <a:off x="883402" y="2516773"/>
              <a:ext cx="1828046" cy="513093"/>
            </a:xfrm>
            <a:prstGeom prst="roundRect">
              <a:avLst>
                <a:gd name="adj" fmla="val 50000"/>
              </a:avLst>
            </a:prstGeom>
            <a:noFill/>
            <a:ln>
              <a:gradFill>
                <a:gsLst>
                  <a:gs pos="0">
                    <a:srgbClr val="F9CFE4"/>
                  </a:gs>
                  <a:gs pos="100000">
                    <a:srgbClr val="D7423F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18446" name="直接连接符 11" title=""/>
          <p:cNvCxnSpPr/>
          <p:nvPr/>
        </p:nvCxnSpPr>
        <p:spPr>
          <a:xfrm>
            <a:off x="5205413" y="2211388"/>
            <a:ext cx="1184275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47" name="直接连接符 12" title=""/>
          <p:cNvCxnSpPr/>
          <p:nvPr/>
        </p:nvCxnSpPr>
        <p:spPr>
          <a:xfrm>
            <a:off x="5295900" y="4121150"/>
            <a:ext cx="1047750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48" name="直接连接符 19" title=""/>
          <p:cNvCxnSpPr/>
          <p:nvPr/>
        </p:nvCxnSpPr>
        <p:spPr>
          <a:xfrm flipH="1">
            <a:off x="3079750" y="3027363"/>
            <a:ext cx="0" cy="1127125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49" name="直接连接符 21" title=""/>
          <p:cNvCxnSpPr/>
          <p:nvPr/>
        </p:nvCxnSpPr>
        <p:spPr>
          <a:xfrm flipH="1">
            <a:off x="5246688" y="3027363"/>
            <a:ext cx="0" cy="1127125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50" name="组合 22" title=""/>
          <p:cNvGrpSpPr/>
          <p:nvPr/>
        </p:nvGrpSpPr>
        <p:grpSpPr>
          <a:xfrm>
            <a:off x="6956425" y="3027363"/>
            <a:ext cx="1901825" cy="560387"/>
            <a:chOff x="889750" y="2483656"/>
            <a:chExt cx="1902663" cy="559897"/>
          </a:xfrm>
        </p:grpSpPr>
        <p:sp>
          <p:nvSpPr>
            <p:cNvPr id="18451" name="文本框 23"/>
            <p:cNvSpPr txBox="1">
              <a:spLocks noChangeArrowheads="1"/>
            </p:cNvSpPr>
            <p:nvPr/>
          </p:nvSpPr>
          <p:spPr bwMode="auto">
            <a:xfrm>
              <a:off x="977101" y="2483656"/>
              <a:ext cx="1815312" cy="559897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zh-CN" altLang="en-US" sz="2800" b="1" spc="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互相垂直</a:t>
              </a:r>
              <a:endParaRPr lang="zh-CN" altLang="en-US" sz="2800">
                <a:solidFill>
                  <a:srgbClr val="D7423F"/>
                </a:solidFill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8452" name="矩形: 圆角 24"/>
            <p:cNvSpPr/>
            <p:nvPr/>
          </p:nvSpPr>
          <p:spPr bwMode="auto">
            <a:xfrm>
              <a:off x="883397" y="2516773"/>
              <a:ext cx="1828057" cy="513093"/>
            </a:xfrm>
            <a:prstGeom prst="roundRect">
              <a:avLst>
                <a:gd name="adj" fmla="val 50000"/>
              </a:avLst>
            </a:prstGeom>
            <a:noFill/>
            <a:ln>
              <a:gradFill>
                <a:gsLst>
                  <a:gs pos="0">
                    <a:srgbClr val="F9CFE4"/>
                  </a:gs>
                  <a:gs pos="100000">
                    <a:srgbClr val="D7423F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18453" name="直接连接符 25" title=""/>
          <p:cNvCxnSpPr/>
          <p:nvPr/>
        </p:nvCxnSpPr>
        <p:spPr>
          <a:xfrm>
            <a:off x="3592513" y="3244850"/>
            <a:ext cx="1184275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54" name="直接连接符 26" title=""/>
          <p:cNvCxnSpPr/>
          <p:nvPr/>
        </p:nvCxnSpPr>
        <p:spPr>
          <a:xfrm flipH="1">
            <a:off x="3609975" y="3244850"/>
            <a:ext cx="0" cy="968375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55" name="直接连接符 28" title=""/>
          <p:cNvCxnSpPr/>
          <p:nvPr/>
        </p:nvCxnSpPr>
        <p:spPr>
          <a:xfrm>
            <a:off x="3979863" y="3802063"/>
            <a:ext cx="592137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56" name="直接连接符 30" title=""/>
          <p:cNvCxnSpPr/>
          <p:nvPr/>
        </p:nvCxnSpPr>
        <p:spPr>
          <a:xfrm flipH="1">
            <a:off x="4592638" y="3500438"/>
            <a:ext cx="0" cy="65405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0481" name="文本框 1" title=""/>
          <p:cNvSpPr txBox="1">
            <a:spLocks noChangeArrowheads="1"/>
          </p:cNvSpPr>
          <p:nvPr/>
        </p:nvSpPr>
        <p:spPr bwMode="auto">
          <a:xfrm>
            <a:off x="511175" y="768350"/>
            <a:ext cx="8410575" cy="593725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eaLnBrk="1" hangingPunct="0">
              <a:lnSpc>
                <a:spcPct val="120000"/>
              </a:lnSpc>
              <a:buClrTx/>
              <a:buFontTx/>
            </a:pP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 2. </a:t>
            </a:r>
            <a:r>
              <a:rPr lang="zh-CN" altLang="en-US" sz="3000" b="1" spc="0">
                <a:latin typeface="Times New Roman" pitchFamily="18" charset="0"/>
                <a:ea typeface="黑体" pitchFamily="49" charset="-122"/>
              </a:rPr>
              <a:t>画一个</a:t>
            </a:r>
            <a:r>
              <a:rPr lang="zh-CN" altLang="en-US" sz="3000" b="1" spc="300">
                <a:latin typeface="Times New Roman" pitchFamily="18" charset="0"/>
                <a:ea typeface="黑体" pitchFamily="49" charset="-122"/>
              </a:rPr>
              <a:t>长</a:t>
            </a:r>
            <a:r>
              <a:rPr lang="en-US" altLang="zh-CN" sz="3000" b="1" spc="300">
                <a:latin typeface="Times New Roman" pitchFamily="18" charset="0"/>
                <a:ea typeface="黑体" pitchFamily="49" charset="-122"/>
              </a:rPr>
              <a:t>3</a:t>
            </a:r>
            <a:r>
              <a:rPr lang="zh-CN" altLang="en-US" sz="3000" b="1" spc="0">
                <a:latin typeface="Times New Roman" pitchFamily="18" charset="0"/>
                <a:ea typeface="黑体" pitchFamily="49" charset="-122"/>
              </a:rPr>
              <a:t>厘米、</a:t>
            </a:r>
            <a:r>
              <a:rPr lang="zh-CN" altLang="en-US" sz="3000" b="1" spc="300">
                <a:latin typeface="Times New Roman" pitchFamily="18" charset="0"/>
                <a:ea typeface="黑体" pitchFamily="49" charset="-122"/>
              </a:rPr>
              <a:t>宽</a:t>
            </a:r>
            <a:r>
              <a:rPr lang="en-US" altLang="zh-CN" sz="3000" b="1" spc="300"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3000" b="1" spc="0">
                <a:latin typeface="Times New Roman" pitchFamily="18" charset="0"/>
                <a:ea typeface="黑体" pitchFamily="49" charset="-122"/>
              </a:rPr>
              <a:t>厘米的长方形。</a:t>
            </a:r>
            <a:endParaRPr lang="en-US" altLang="zh-CN" sz="3000" b="1">
              <a:latin typeface="Times New Roman" pitchFamily="18" charset="0"/>
              <a:ea typeface="黑体" pitchFamily="49" charset="-122"/>
            </a:endParaRPr>
          </a:p>
        </p:txBody>
      </p:sp>
      <p:grpSp>
        <p:nvGrpSpPr>
          <p:cNvPr id="20482" name="组合 19" title=""/>
          <p:cNvGrpSpPr/>
          <p:nvPr/>
        </p:nvGrpSpPr>
        <p:grpSpPr>
          <a:xfrm>
            <a:off x="2016125" y="1992313"/>
            <a:ext cx="4759325" cy="1789112"/>
            <a:chOff x="1749774" y="1922557"/>
            <a:chExt cx="4758958" cy="1789128"/>
          </a:xfrm>
        </p:grpSpPr>
        <p:sp>
          <p:nvSpPr>
            <p:cNvPr id="20483" name="矩形 15"/>
            <p:cNvSpPr/>
            <p:nvPr/>
          </p:nvSpPr>
          <p:spPr>
            <a:xfrm>
              <a:off x="2735536" y="1922557"/>
              <a:ext cx="3773196" cy="1298587"/>
            </a:xfrm>
            <a:prstGeom prst="rect">
              <a:avLst/>
            </a:prstGeom>
            <a:noFill/>
            <a:ln w="412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484" name="文本框 16"/>
            <p:cNvSpPr txBox="1">
              <a:spLocks noChangeArrowheads="1"/>
            </p:cNvSpPr>
            <p:nvPr/>
          </p:nvSpPr>
          <p:spPr bwMode="auto">
            <a:xfrm>
              <a:off x="4157826" y="3151293"/>
              <a:ext cx="1814372" cy="560392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800" b="1" spc="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3cm</a:t>
              </a:r>
              <a:endParaRPr lang="zh-CN" altLang="en-US" sz="2800">
                <a:solidFill>
                  <a:srgbClr val="D7423F"/>
                </a:solidFill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20485" name="文本框 18"/>
            <p:cNvSpPr txBox="1">
              <a:spLocks noChangeArrowheads="1"/>
            </p:cNvSpPr>
            <p:nvPr/>
          </p:nvSpPr>
          <p:spPr bwMode="auto">
            <a:xfrm>
              <a:off x="1749774" y="2292447"/>
              <a:ext cx="1815960" cy="558805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800" b="1" spc="0">
                  <a:solidFill>
                    <a:srgbClr val="D7423F"/>
                  </a:solidFill>
                  <a:latin typeface="Times New Roman" pitchFamily="18" charset="0"/>
                  <a:ea typeface="楷体" panose="02010609060101010101" pitchFamily="49" charset="-122"/>
                </a:rPr>
                <a:t>1cm</a:t>
              </a:r>
              <a:endParaRPr lang="zh-CN" altLang="en-US" sz="2800">
                <a:solidFill>
                  <a:srgbClr val="D7423F"/>
                </a:solidFill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1505" name="图片 1" title="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8125" y="1012825"/>
            <a:ext cx="6764338" cy="1674813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1506" name="文本框 1" title=""/>
          <p:cNvSpPr txBox="1"/>
          <p:nvPr/>
        </p:nvSpPr>
        <p:spPr>
          <a:xfrm>
            <a:off x="685800" y="293688"/>
            <a:ext cx="6299200" cy="5921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000" b="1">
                <a:latin typeface="Times New Roman" pitchFamily="18" charset="0"/>
                <a:ea typeface="黑体" pitchFamily="49" charset="-122"/>
              </a:rPr>
              <a:t>3. </a:t>
            </a:r>
            <a:r>
              <a:rPr lang="zh-CN" altLang="en-US" sz="3000" b="1">
                <a:latin typeface="Times New Roman" pitchFamily="18" charset="0"/>
                <a:ea typeface="黑体" pitchFamily="49" charset="-122"/>
              </a:rPr>
              <a:t>量一量下面各角的度数。</a:t>
            </a:r>
            <a:endParaRPr lang="en-US" altLang="zh-CN" sz="3000" b="1"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21507" name="文本框 3" title=""/>
          <p:cNvSpPr txBox="1">
            <a:spLocks noChangeArrowheads="1"/>
          </p:cNvSpPr>
          <p:nvPr/>
        </p:nvSpPr>
        <p:spPr bwMode="auto">
          <a:xfrm>
            <a:off x="1508125" y="2749550"/>
            <a:ext cx="2570163" cy="560388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1=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123°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sp>
        <p:nvSpPr>
          <p:cNvPr id="21508" name="文本框 7" title=""/>
          <p:cNvSpPr txBox="1">
            <a:spLocks noChangeArrowheads="1"/>
          </p:cNvSpPr>
          <p:nvPr/>
        </p:nvSpPr>
        <p:spPr bwMode="auto">
          <a:xfrm>
            <a:off x="1508125" y="3309938"/>
            <a:ext cx="2570163" cy="558800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2=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87°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sp>
        <p:nvSpPr>
          <p:cNvPr id="21509" name="文本框 8" title=""/>
          <p:cNvSpPr txBox="1">
            <a:spLocks noChangeArrowheads="1"/>
          </p:cNvSpPr>
          <p:nvPr/>
        </p:nvSpPr>
        <p:spPr bwMode="auto">
          <a:xfrm>
            <a:off x="1508125" y="3817938"/>
            <a:ext cx="2570163" cy="560388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3=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65°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sp>
        <p:nvSpPr>
          <p:cNvPr id="21510" name="文本框 9" title=""/>
          <p:cNvSpPr txBox="1">
            <a:spLocks noChangeArrowheads="1"/>
          </p:cNvSpPr>
          <p:nvPr/>
        </p:nvSpPr>
        <p:spPr bwMode="auto">
          <a:xfrm>
            <a:off x="1508125" y="4378325"/>
            <a:ext cx="2570163" cy="558800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4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85°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sp>
        <p:nvSpPr>
          <p:cNvPr id="21511" name="文本框 10" title=""/>
          <p:cNvSpPr txBox="1">
            <a:spLocks noChangeArrowheads="1"/>
          </p:cNvSpPr>
          <p:nvPr/>
        </p:nvSpPr>
        <p:spPr bwMode="auto">
          <a:xfrm>
            <a:off x="3832225" y="2749550"/>
            <a:ext cx="2570163" cy="560388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1=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40°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sp>
        <p:nvSpPr>
          <p:cNvPr id="21512" name="文本框 11" title=""/>
          <p:cNvSpPr txBox="1">
            <a:spLocks noChangeArrowheads="1"/>
          </p:cNvSpPr>
          <p:nvPr/>
        </p:nvSpPr>
        <p:spPr bwMode="auto">
          <a:xfrm>
            <a:off x="3832225" y="3309938"/>
            <a:ext cx="2570163" cy="558800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2=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140°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sp>
        <p:nvSpPr>
          <p:cNvPr id="21513" name="文本框 12" title=""/>
          <p:cNvSpPr txBox="1">
            <a:spLocks noChangeArrowheads="1"/>
          </p:cNvSpPr>
          <p:nvPr/>
        </p:nvSpPr>
        <p:spPr bwMode="auto">
          <a:xfrm>
            <a:off x="3832225" y="3817938"/>
            <a:ext cx="2570163" cy="560388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3=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40°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sp>
        <p:nvSpPr>
          <p:cNvPr id="21514" name="文本框 13" title=""/>
          <p:cNvSpPr txBox="1">
            <a:spLocks noChangeArrowheads="1"/>
          </p:cNvSpPr>
          <p:nvPr/>
        </p:nvSpPr>
        <p:spPr bwMode="auto">
          <a:xfrm>
            <a:off x="3832225" y="4378325"/>
            <a:ext cx="2570163" cy="558800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4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140°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sp>
        <p:nvSpPr>
          <p:cNvPr id="21515" name="文本框 14" title=""/>
          <p:cNvSpPr txBox="1">
            <a:spLocks noChangeArrowheads="1"/>
          </p:cNvSpPr>
          <p:nvPr/>
        </p:nvSpPr>
        <p:spPr bwMode="auto">
          <a:xfrm>
            <a:off x="6223000" y="2749550"/>
            <a:ext cx="2570163" cy="560388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1=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120°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sp>
        <p:nvSpPr>
          <p:cNvPr id="21516" name="文本框 15" title=""/>
          <p:cNvSpPr txBox="1">
            <a:spLocks noChangeArrowheads="1"/>
          </p:cNvSpPr>
          <p:nvPr/>
        </p:nvSpPr>
        <p:spPr bwMode="auto">
          <a:xfrm>
            <a:off x="6223000" y="3309938"/>
            <a:ext cx="2570163" cy="558800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2=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60°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sp>
        <p:nvSpPr>
          <p:cNvPr id="21517" name="文本框 16" title=""/>
          <p:cNvSpPr txBox="1">
            <a:spLocks noChangeArrowheads="1"/>
          </p:cNvSpPr>
          <p:nvPr/>
        </p:nvSpPr>
        <p:spPr bwMode="auto">
          <a:xfrm>
            <a:off x="6223000" y="3817938"/>
            <a:ext cx="2570163" cy="560388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3=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120°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sp>
        <p:nvSpPr>
          <p:cNvPr id="21518" name="文本框 17" title=""/>
          <p:cNvSpPr txBox="1">
            <a:spLocks noChangeArrowheads="1"/>
          </p:cNvSpPr>
          <p:nvPr/>
        </p:nvSpPr>
        <p:spPr bwMode="auto">
          <a:xfrm>
            <a:off x="6223000" y="4378325"/>
            <a:ext cx="2570163" cy="558800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4</a:t>
            </a:r>
            <a:r>
              <a:rPr lang="en-US" altLang="zh-CN" sz="2800" b="1" spc="60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=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60°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2529" name="图片 22540" title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300" y="2924175"/>
            <a:ext cx="2782888" cy="16795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2530" name="文本框 1" title=""/>
          <p:cNvSpPr txBox="1"/>
          <p:nvPr/>
        </p:nvSpPr>
        <p:spPr>
          <a:xfrm>
            <a:off x="441325" y="606425"/>
            <a:ext cx="8372475" cy="11477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000" b="1">
                <a:latin typeface="Times New Roman" pitchFamily="18" charset="0"/>
                <a:ea typeface="黑体" pitchFamily="49" charset="-122"/>
              </a:rPr>
              <a:t>4. </a:t>
            </a:r>
            <a:r>
              <a:rPr lang="zh-CN" altLang="en-US" sz="3000" b="1">
                <a:latin typeface="Times New Roman" pitchFamily="18" charset="0"/>
                <a:ea typeface="黑体" pitchFamily="49" charset="-122"/>
              </a:rPr>
              <a:t>选择合适的方法画出下列各角，并说一说它们</a:t>
            </a:r>
            <a:endParaRPr lang="en-US" altLang="zh-CN" sz="3000" b="1">
              <a:latin typeface="Times New Roman" pitchFamily="18" charset="0"/>
              <a:ea typeface="黑体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en-US" altLang="zh-CN" sz="3000" b="1">
                <a:latin typeface="Times New Roman" pitchFamily="18" charset="0"/>
                <a:ea typeface="黑体" pitchFamily="49" charset="-122"/>
              </a:rPr>
              <a:t>    </a:t>
            </a:r>
            <a:r>
              <a:rPr lang="zh-CN" altLang="en-US" sz="3000" b="1">
                <a:latin typeface="Times New Roman" pitchFamily="18" charset="0"/>
                <a:ea typeface="黑体" pitchFamily="49" charset="-122"/>
              </a:rPr>
              <a:t>分别是哪一种角。</a:t>
            </a:r>
            <a:endParaRPr lang="en-US" altLang="zh-CN" sz="3000" b="1">
              <a:latin typeface="Times New Roman" pitchFamily="18" charset="0"/>
              <a:ea typeface="黑体" pitchFamily="49" charset="-122"/>
            </a:endParaRPr>
          </a:p>
        </p:txBody>
      </p:sp>
      <p:grpSp>
        <p:nvGrpSpPr>
          <p:cNvPr id="22531" name="组合 8" title=""/>
          <p:cNvGrpSpPr/>
          <p:nvPr/>
        </p:nvGrpSpPr>
        <p:grpSpPr>
          <a:xfrm>
            <a:off x="4395788" y="1979613"/>
            <a:ext cx="1198562" cy="560387"/>
            <a:chOff x="3807897" y="3322531"/>
            <a:chExt cx="1514754" cy="709158"/>
          </a:xfrm>
        </p:grpSpPr>
        <p:sp>
          <p:nvSpPr>
            <p:cNvPr id="22532" name="矩形: 圆角 9"/>
            <p:cNvSpPr/>
            <p:nvPr/>
          </p:nvSpPr>
          <p:spPr>
            <a:xfrm>
              <a:off x="3807897" y="3398871"/>
              <a:ext cx="1103464" cy="604693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20000"/>
                <a:lumOff val="80000"/>
                <a:alpha val="68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 sz="2400">
                <a:latin typeface="仿宋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2533" name="文本框 14" title=""/>
            <p:cNvSpPr txBox="1"/>
            <p:nvPr/>
          </p:nvSpPr>
          <p:spPr>
            <a:xfrm>
              <a:off x="3971796" y="3322531"/>
              <a:ext cx="1350855" cy="70915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>
                <a:lnSpc>
                  <a:spcPct val="120000"/>
                </a:lnSpc>
              </a:pPr>
              <a:r>
                <a:rPr lang="en-US" altLang="zh-CN" sz="2800" b="1">
                  <a:latin typeface="Times New Roman" pitchFamily="18" charset="0"/>
                  <a:ea typeface="仿宋" panose="02010609060101010101" pitchFamily="49" charset="-122"/>
                </a:rPr>
                <a:t>90°</a:t>
              </a:r>
              <a:endParaRPr lang="zh-CN" altLang="en-US" sz="2800" b="1"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grpSp>
        <p:nvGrpSpPr>
          <p:cNvPr id="22534" name="组合 23" title=""/>
          <p:cNvGrpSpPr/>
          <p:nvPr/>
        </p:nvGrpSpPr>
        <p:grpSpPr>
          <a:xfrm>
            <a:off x="7065963" y="1979613"/>
            <a:ext cx="1341437" cy="560387"/>
            <a:chOff x="3807897" y="3322531"/>
            <a:chExt cx="1697214" cy="709158"/>
          </a:xfrm>
        </p:grpSpPr>
        <p:sp>
          <p:nvSpPr>
            <p:cNvPr id="22535" name="矩形: 圆角 24"/>
            <p:cNvSpPr/>
            <p:nvPr/>
          </p:nvSpPr>
          <p:spPr>
            <a:xfrm>
              <a:off x="3807897" y="3398871"/>
              <a:ext cx="1104696" cy="604693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20000"/>
                <a:lumOff val="80000"/>
                <a:alpha val="68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 sz="2400">
                <a:latin typeface="仿宋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2536" name="文本框 14" title=""/>
            <p:cNvSpPr txBox="1"/>
            <p:nvPr/>
          </p:nvSpPr>
          <p:spPr>
            <a:xfrm>
              <a:off x="3807897" y="3322531"/>
              <a:ext cx="1697214" cy="70915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>
                <a:lnSpc>
                  <a:spcPct val="120000"/>
                </a:lnSpc>
              </a:pPr>
              <a:r>
                <a:rPr lang="en-US" altLang="zh-CN" sz="2800" b="1">
                  <a:latin typeface="Times New Roman" pitchFamily="18" charset="0"/>
                  <a:ea typeface="仿宋" panose="02010609060101010101" pitchFamily="49" charset="-122"/>
                </a:rPr>
                <a:t>105°</a:t>
              </a:r>
              <a:endParaRPr lang="zh-CN" altLang="en-US" sz="2800" b="1"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pic>
        <p:nvPicPr>
          <p:cNvPr id="22537" name="图片 26635" title="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519" b="24259"/>
          <a:stretch>
            <a:fillRect/>
          </a:stretch>
        </p:blipFill>
        <p:spPr>
          <a:xfrm>
            <a:off x="554038" y="2982913"/>
            <a:ext cx="2646362" cy="1379537"/>
          </a:xfrm>
          <a:prstGeom prst="rect">
            <a:avLst/>
          </a:prstGeom>
          <a:noFill/>
          <a:ln>
            <a:noFill/>
            <a:miter lim="800000"/>
          </a:ln>
        </p:spPr>
      </p:pic>
      <p:cxnSp>
        <p:nvCxnSpPr>
          <p:cNvPr id="22538" name="直接连接符 28" title=""/>
          <p:cNvCxnSpPr/>
          <p:nvPr/>
        </p:nvCxnSpPr>
        <p:spPr>
          <a:xfrm>
            <a:off x="1878013" y="4276725"/>
            <a:ext cx="132238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39" name="直接连接符 30" title=""/>
          <p:cNvCxnSpPr/>
          <p:nvPr/>
        </p:nvCxnSpPr>
        <p:spPr>
          <a:xfrm flipV="1">
            <a:off x="1878013" y="2982913"/>
            <a:ext cx="728662" cy="1293812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</a:ln>
        </p:spPr>
      </p:cxnSp>
      <p:cxnSp>
        <p:nvCxnSpPr>
          <p:cNvPr id="22540" name="直接连接符 22536" title=""/>
          <p:cNvCxnSpPr/>
          <p:nvPr/>
        </p:nvCxnSpPr>
        <p:spPr>
          <a:xfrm>
            <a:off x="4486275" y="4362450"/>
            <a:ext cx="132397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41" name="直接连接符 22537" title=""/>
          <p:cNvCxnSpPr/>
          <p:nvPr/>
        </p:nvCxnSpPr>
        <p:spPr>
          <a:xfrm flipH="1" flipV="1">
            <a:off x="5810250" y="2968625"/>
            <a:ext cx="0" cy="1393825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</a:ln>
        </p:spPr>
      </p:cxnSp>
      <p:grpSp>
        <p:nvGrpSpPr>
          <p:cNvPr id="22542" name="组合 22545" title=""/>
          <p:cNvGrpSpPr/>
          <p:nvPr/>
        </p:nvGrpSpPr>
        <p:grpSpPr>
          <a:xfrm>
            <a:off x="1889125" y="3778250"/>
            <a:ext cx="1250950" cy="560388"/>
            <a:chOff x="1876704" y="3689833"/>
            <a:chExt cx="1251186" cy="559897"/>
          </a:xfrm>
        </p:grpSpPr>
        <p:sp>
          <p:nvSpPr>
            <p:cNvPr id="22543" name="弧形 22542"/>
            <p:cNvSpPr/>
            <p:nvPr/>
          </p:nvSpPr>
          <p:spPr bwMode="auto">
            <a:xfrm rot="20220000">
              <a:off x="1876704" y="4008641"/>
              <a:ext cx="203238" cy="210952"/>
            </a:xfrm>
            <a:prstGeom prst="arc">
              <a:avLst>
                <a:gd name="adj1" fmla="val 17489279"/>
                <a:gd name="adj2" fmla="val 4187216"/>
              </a:avLst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/>
            </a:p>
          </p:txBody>
        </p:sp>
        <p:sp>
          <p:nvSpPr>
            <p:cNvPr id="22544" name="文本框 14" title=""/>
            <p:cNvSpPr txBox="1"/>
            <p:nvPr/>
          </p:nvSpPr>
          <p:spPr>
            <a:xfrm>
              <a:off x="2059502" y="3689833"/>
              <a:ext cx="1068388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>
                <a:lnSpc>
                  <a:spcPct val="12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Times New Roman" pitchFamily="18" charset="0"/>
                  <a:ea typeface="仿宋" panose="02010609060101010101" pitchFamily="49" charset="-122"/>
                </a:rPr>
                <a:t>60°</a:t>
              </a:r>
              <a:endParaRPr lang="zh-CN" altLang="en-US" sz="2800" b="1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grpSp>
        <p:nvGrpSpPr>
          <p:cNvPr id="22545" name="组合 22548" title=""/>
          <p:cNvGrpSpPr/>
          <p:nvPr/>
        </p:nvGrpSpPr>
        <p:grpSpPr>
          <a:xfrm>
            <a:off x="1857375" y="1979613"/>
            <a:ext cx="1192213" cy="560387"/>
            <a:chOff x="1844424" y="1890884"/>
            <a:chExt cx="1192329" cy="559897"/>
          </a:xfrm>
        </p:grpSpPr>
        <p:sp>
          <p:nvSpPr>
            <p:cNvPr id="22546" name="矩形: 圆角 6"/>
            <p:cNvSpPr/>
            <p:nvPr/>
          </p:nvSpPr>
          <p:spPr bwMode="auto">
            <a:xfrm>
              <a:off x="1844424" y="1951156"/>
              <a:ext cx="873210" cy="477419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20000"/>
                <a:lumOff val="80000"/>
                <a:alpha val="68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 sz="2400">
                <a:latin typeface="仿宋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2547" name="文本框 14" title=""/>
            <p:cNvSpPr txBox="1"/>
            <p:nvPr/>
          </p:nvSpPr>
          <p:spPr>
            <a:xfrm>
              <a:off x="1968365" y="1890884"/>
              <a:ext cx="1068388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>
                <a:lnSpc>
                  <a:spcPct val="120000"/>
                </a:lnSpc>
              </a:pPr>
              <a:r>
                <a:rPr lang="en-US" altLang="zh-CN" sz="2800" b="1">
                  <a:latin typeface="Times New Roman" pitchFamily="18" charset="0"/>
                  <a:ea typeface="仿宋" panose="02010609060101010101" pitchFamily="49" charset="-122"/>
                </a:rPr>
                <a:t>60°</a:t>
              </a:r>
              <a:endParaRPr lang="zh-CN" altLang="en-US" sz="2800" b="1"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grpSp>
        <p:nvGrpSpPr>
          <p:cNvPr id="22548" name="组合 22551" title=""/>
          <p:cNvGrpSpPr/>
          <p:nvPr/>
        </p:nvGrpSpPr>
        <p:grpSpPr>
          <a:xfrm>
            <a:off x="5075238" y="3708400"/>
            <a:ext cx="1068387" cy="657225"/>
            <a:chOff x="5061983" y="3620170"/>
            <a:chExt cx="1068388" cy="656554"/>
          </a:xfrm>
        </p:grpSpPr>
        <p:sp>
          <p:nvSpPr>
            <p:cNvPr id="22549" name="任意多边形: 形状 22549"/>
            <p:cNvSpPr/>
            <p:nvPr/>
          </p:nvSpPr>
          <p:spPr>
            <a:xfrm>
              <a:off x="5695396" y="4167299"/>
              <a:ext cx="100013" cy="109425"/>
            </a:xfrm>
            <a:custGeom>
              <a:gdLst>
                <a:gd name="connsiteX0" fmla="*/ 100013 w 100013"/>
                <a:gd name="connsiteY0" fmla="*/ 0 h 109537"/>
                <a:gd name="connsiteX1" fmla="*/ 0 w 100013"/>
                <a:gd name="connsiteY1" fmla="*/ 0 h 109537"/>
                <a:gd name="connsiteX2" fmla="*/ 0 w 100013"/>
                <a:gd name="connsiteY2" fmla="*/ 109537 h 1095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13" h="109537">
                  <a:moveTo>
                    <a:pt x="100013" y="0"/>
                  </a:moveTo>
                  <a:lnTo>
                    <a:pt x="0" y="0"/>
                  </a:lnTo>
                  <a:lnTo>
                    <a:pt x="0" y="109537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550" name="文本框 14" title=""/>
            <p:cNvSpPr txBox="1"/>
            <p:nvPr/>
          </p:nvSpPr>
          <p:spPr>
            <a:xfrm>
              <a:off x="5061983" y="3620170"/>
              <a:ext cx="1068388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>
                <a:lnSpc>
                  <a:spcPct val="12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Times New Roman" pitchFamily="18" charset="0"/>
                  <a:ea typeface="仿宋" panose="02010609060101010101" pitchFamily="49" charset="-122"/>
                </a:rPr>
                <a:t>90°</a:t>
              </a:r>
              <a:endParaRPr lang="zh-CN" altLang="en-US" sz="2800" b="1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pic>
        <p:nvPicPr>
          <p:cNvPr id="22551" name="图片 26635" title="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519" b="24259"/>
          <a:stretch>
            <a:fillRect/>
          </a:stretch>
        </p:blipFill>
        <p:spPr>
          <a:xfrm>
            <a:off x="6021388" y="2982913"/>
            <a:ext cx="2646362" cy="1379537"/>
          </a:xfrm>
          <a:prstGeom prst="rect">
            <a:avLst/>
          </a:prstGeom>
          <a:noFill/>
          <a:ln>
            <a:noFill/>
            <a:miter lim="800000"/>
          </a:ln>
        </p:spPr>
      </p:pic>
      <p:cxnSp>
        <p:nvCxnSpPr>
          <p:cNvPr id="22552" name="直接连接符 22553" title=""/>
          <p:cNvCxnSpPr/>
          <p:nvPr/>
        </p:nvCxnSpPr>
        <p:spPr>
          <a:xfrm>
            <a:off x="7345363" y="4276725"/>
            <a:ext cx="132238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53" name="直接连接符 22554" title=""/>
          <p:cNvCxnSpPr/>
          <p:nvPr/>
        </p:nvCxnSpPr>
        <p:spPr>
          <a:xfrm flipV="1">
            <a:off x="7345363" y="2924175"/>
            <a:ext cx="112712" cy="135255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</a:ln>
        </p:spPr>
      </p:cxnSp>
      <p:grpSp>
        <p:nvGrpSpPr>
          <p:cNvPr id="22554" name="组合 22555" title=""/>
          <p:cNvGrpSpPr/>
          <p:nvPr/>
        </p:nvGrpSpPr>
        <p:grpSpPr>
          <a:xfrm>
            <a:off x="7356475" y="3700463"/>
            <a:ext cx="1800225" cy="608012"/>
            <a:chOff x="1876704" y="3611805"/>
            <a:chExt cx="1799946" cy="607096"/>
          </a:xfrm>
        </p:grpSpPr>
        <p:sp>
          <p:nvSpPr>
            <p:cNvPr id="22555" name="弧形 22556"/>
            <p:cNvSpPr/>
            <p:nvPr/>
          </p:nvSpPr>
          <p:spPr bwMode="auto">
            <a:xfrm rot="20220000">
              <a:off x="1876704" y="4009667"/>
              <a:ext cx="203169" cy="209234"/>
            </a:xfrm>
            <a:prstGeom prst="arc">
              <a:avLst>
                <a:gd name="adj1" fmla="val 17489279"/>
                <a:gd name="adj2" fmla="val 4187216"/>
              </a:avLst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/>
            </a:p>
          </p:txBody>
        </p:sp>
        <p:sp>
          <p:nvSpPr>
            <p:cNvPr id="22556" name="文本框 14" title=""/>
            <p:cNvSpPr txBox="1"/>
            <p:nvPr/>
          </p:nvSpPr>
          <p:spPr>
            <a:xfrm>
              <a:off x="2059502" y="3611805"/>
              <a:ext cx="1617148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>
                <a:lnSpc>
                  <a:spcPct val="12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Times New Roman" pitchFamily="18" charset="0"/>
                  <a:ea typeface="仿宋" panose="02010609060101010101" pitchFamily="49" charset="-122"/>
                </a:rPr>
                <a:t>105°</a:t>
              </a:r>
              <a:endParaRPr lang="zh-CN" altLang="en-US" sz="2800" b="1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pSp>
        <p:nvGrpSpPr>
          <p:cNvPr id="23553" name="组合 5" title=""/>
          <p:cNvGrpSpPr/>
          <p:nvPr/>
        </p:nvGrpSpPr>
        <p:grpSpPr>
          <a:xfrm>
            <a:off x="2630488" y="963613"/>
            <a:ext cx="1343025" cy="560387"/>
            <a:chOff x="3807897" y="3322531"/>
            <a:chExt cx="1697214" cy="709158"/>
          </a:xfrm>
        </p:grpSpPr>
        <p:sp>
          <p:nvSpPr>
            <p:cNvPr id="23554" name="矩形: 圆角 9"/>
            <p:cNvSpPr/>
            <p:nvPr/>
          </p:nvSpPr>
          <p:spPr>
            <a:xfrm>
              <a:off x="3807897" y="3398871"/>
              <a:ext cx="1103390" cy="604693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20000"/>
                <a:lumOff val="80000"/>
                <a:alpha val="68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 sz="2400">
                <a:latin typeface="仿宋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3555" name="文本框 14" title=""/>
            <p:cNvSpPr txBox="1"/>
            <p:nvPr/>
          </p:nvSpPr>
          <p:spPr>
            <a:xfrm>
              <a:off x="3807897" y="3322531"/>
              <a:ext cx="1697214" cy="70915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>
                <a:lnSpc>
                  <a:spcPct val="120000"/>
                </a:lnSpc>
              </a:pPr>
              <a:r>
                <a:rPr lang="en-US" altLang="zh-CN" sz="2800" b="1">
                  <a:latin typeface="Times New Roman" pitchFamily="18" charset="0"/>
                  <a:ea typeface="仿宋" panose="02010609060101010101" pitchFamily="49" charset="-122"/>
                </a:rPr>
                <a:t>120°</a:t>
              </a:r>
              <a:endParaRPr lang="zh-CN" altLang="en-US" sz="2800" b="1"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grpSp>
        <p:nvGrpSpPr>
          <p:cNvPr id="23556" name="组合 11" title=""/>
          <p:cNvGrpSpPr/>
          <p:nvPr/>
        </p:nvGrpSpPr>
        <p:grpSpPr>
          <a:xfrm>
            <a:off x="5948363" y="963613"/>
            <a:ext cx="1343025" cy="560387"/>
            <a:chOff x="3807897" y="3322531"/>
            <a:chExt cx="1697214" cy="709158"/>
          </a:xfrm>
        </p:grpSpPr>
        <p:sp>
          <p:nvSpPr>
            <p:cNvPr id="23557" name="矩形: 圆角 12"/>
            <p:cNvSpPr/>
            <p:nvPr/>
          </p:nvSpPr>
          <p:spPr>
            <a:xfrm>
              <a:off x="3807897" y="3398871"/>
              <a:ext cx="1103390" cy="604693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20000"/>
                <a:lumOff val="80000"/>
                <a:alpha val="68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 sz="2400">
                <a:latin typeface="仿宋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3558" name="文本框 14" title=""/>
            <p:cNvSpPr txBox="1"/>
            <p:nvPr/>
          </p:nvSpPr>
          <p:spPr>
            <a:xfrm>
              <a:off x="3807897" y="3322531"/>
              <a:ext cx="1697214" cy="70915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>
                <a:lnSpc>
                  <a:spcPct val="120000"/>
                </a:lnSpc>
              </a:pPr>
              <a:r>
                <a:rPr lang="en-US" altLang="zh-CN" sz="2800" b="1">
                  <a:latin typeface="Times New Roman" pitchFamily="18" charset="0"/>
                  <a:ea typeface="仿宋" panose="02010609060101010101" pitchFamily="49" charset="-122"/>
                </a:rPr>
                <a:t>180°</a:t>
              </a:r>
              <a:endParaRPr lang="zh-CN" altLang="en-US" sz="2800" b="1"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pic>
        <p:nvPicPr>
          <p:cNvPr id="23559" name="图片 26635" title="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519" b="24259"/>
          <a:stretch>
            <a:fillRect/>
          </a:stretch>
        </p:blipFill>
        <p:spPr>
          <a:xfrm>
            <a:off x="1608138" y="2182813"/>
            <a:ext cx="2646362" cy="1379537"/>
          </a:xfrm>
          <a:prstGeom prst="rect">
            <a:avLst/>
          </a:prstGeom>
          <a:noFill/>
          <a:ln>
            <a:noFill/>
            <a:miter lim="800000"/>
          </a:ln>
        </p:spPr>
      </p:pic>
      <p:cxnSp>
        <p:nvCxnSpPr>
          <p:cNvPr id="23560" name="直接连接符 15" title=""/>
          <p:cNvCxnSpPr/>
          <p:nvPr/>
        </p:nvCxnSpPr>
        <p:spPr>
          <a:xfrm>
            <a:off x="2932113" y="3476625"/>
            <a:ext cx="132238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61" name="直接连接符 16" title=""/>
          <p:cNvCxnSpPr/>
          <p:nvPr/>
        </p:nvCxnSpPr>
        <p:spPr>
          <a:xfrm flipH="1" flipV="1">
            <a:off x="2292350" y="2355850"/>
            <a:ext cx="639763" cy="1120775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</a:ln>
        </p:spPr>
      </p:cxnSp>
      <p:grpSp>
        <p:nvGrpSpPr>
          <p:cNvPr id="23562" name="组合 17" title=""/>
          <p:cNvGrpSpPr/>
          <p:nvPr/>
        </p:nvGrpSpPr>
        <p:grpSpPr>
          <a:xfrm>
            <a:off x="2779713" y="2867025"/>
            <a:ext cx="1792287" cy="723900"/>
            <a:chOff x="1712803" y="3577801"/>
            <a:chExt cx="1792397" cy="724327"/>
          </a:xfrm>
        </p:grpSpPr>
        <p:sp>
          <p:nvSpPr>
            <p:cNvPr id="23563" name="弧形 18"/>
            <p:cNvSpPr/>
            <p:nvPr/>
          </p:nvSpPr>
          <p:spPr bwMode="auto">
            <a:xfrm rot="18120000">
              <a:off x="1717487" y="4003582"/>
              <a:ext cx="293860" cy="303231"/>
            </a:xfrm>
            <a:prstGeom prst="arc">
              <a:avLst>
                <a:gd name="adj1" fmla="val 17489279"/>
                <a:gd name="adj2" fmla="val 4187216"/>
              </a:avLst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/>
            </a:p>
          </p:txBody>
        </p:sp>
        <p:sp>
          <p:nvSpPr>
            <p:cNvPr id="23564" name="文本框 14" title=""/>
            <p:cNvSpPr txBox="1"/>
            <p:nvPr/>
          </p:nvSpPr>
          <p:spPr>
            <a:xfrm>
              <a:off x="2059502" y="3577801"/>
              <a:ext cx="1445698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>
                <a:lnSpc>
                  <a:spcPct val="12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Times New Roman" pitchFamily="18" charset="0"/>
                  <a:ea typeface="仿宋" panose="02010609060101010101" pitchFamily="49" charset="-122"/>
                </a:rPr>
                <a:t>120°</a:t>
              </a:r>
              <a:endParaRPr lang="zh-CN" altLang="en-US" sz="2800" b="1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pic>
        <p:nvPicPr>
          <p:cNvPr id="23565" name="图片 26635" title="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519" b="24259"/>
          <a:stretch>
            <a:fillRect/>
          </a:stretch>
        </p:blipFill>
        <p:spPr>
          <a:xfrm>
            <a:off x="5122863" y="2182813"/>
            <a:ext cx="2646362" cy="1379537"/>
          </a:xfrm>
          <a:prstGeom prst="rect">
            <a:avLst/>
          </a:prstGeom>
          <a:noFill/>
          <a:ln>
            <a:noFill/>
            <a:miter lim="800000"/>
          </a:ln>
        </p:spPr>
      </p:pic>
      <p:cxnSp>
        <p:nvCxnSpPr>
          <p:cNvPr id="23566" name="直接连接符 22" title=""/>
          <p:cNvCxnSpPr/>
          <p:nvPr/>
        </p:nvCxnSpPr>
        <p:spPr>
          <a:xfrm>
            <a:off x="6446838" y="3476625"/>
            <a:ext cx="132238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67" name="直接连接符 23" title=""/>
          <p:cNvCxnSpPr/>
          <p:nvPr/>
        </p:nvCxnSpPr>
        <p:spPr>
          <a:xfrm flipH="1">
            <a:off x="5032375" y="3476625"/>
            <a:ext cx="1414463" cy="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</a:ln>
        </p:spPr>
      </p:cxnSp>
      <p:grpSp>
        <p:nvGrpSpPr>
          <p:cNvPr id="23568" name="组合 24" title=""/>
          <p:cNvGrpSpPr/>
          <p:nvPr/>
        </p:nvGrpSpPr>
        <p:grpSpPr>
          <a:xfrm>
            <a:off x="6211888" y="2814638"/>
            <a:ext cx="1444625" cy="866775"/>
            <a:chOff x="1629921" y="3526294"/>
            <a:chExt cx="1445698" cy="866331"/>
          </a:xfrm>
        </p:grpSpPr>
        <p:sp>
          <p:nvSpPr>
            <p:cNvPr id="23569" name="弧形 25"/>
            <p:cNvSpPr/>
            <p:nvPr/>
          </p:nvSpPr>
          <p:spPr bwMode="auto">
            <a:xfrm rot="15960000">
              <a:off x="1711923" y="4093344"/>
              <a:ext cx="295124" cy="303438"/>
            </a:xfrm>
            <a:prstGeom prst="arc">
              <a:avLst>
                <a:gd name="adj1" fmla="val 17975050"/>
                <a:gd name="adj2" fmla="val 4187216"/>
              </a:avLst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/>
            </a:p>
          </p:txBody>
        </p:sp>
        <p:sp>
          <p:nvSpPr>
            <p:cNvPr id="23570" name="文本框 14" title=""/>
            <p:cNvSpPr txBox="1"/>
            <p:nvPr/>
          </p:nvSpPr>
          <p:spPr>
            <a:xfrm>
              <a:off x="1629921" y="3526294"/>
              <a:ext cx="1445698" cy="5598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>
                <a:lnSpc>
                  <a:spcPct val="12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Times New Roman" pitchFamily="18" charset="0"/>
                  <a:ea typeface="仿宋" panose="02010609060101010101" pitchFamily="49" charset="-122"/>
                </a:rPr>
                <a:t>180°</a:t>
              </a:r>
              <a:endParaRPr lang="zh-CN" altLang="en-US" sz="2800" b="1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4577" name="矩形 11" title=""/>
          <p:cNvSpPr/>
          <p:nvPr/>
        </p:nvSpPr>
        <p:spPr>
          <a:xfrm>
            <a:off x="401638" y="422275"/>
            <a:ext cx="8524875" cy="17002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000" b="1">
                <a:latin typeface="Times New Roman" pitchFamily="18" charset="0"/>
                <a:ea typeface="黑体" pitchFamily="49" charset="-122"/>
              </a:rPr>
              <a:t>5. </a:t>
            </a:r>
            <a:r>
              <a:rPr lang="zh-CN" altLang="en-US" sz="3000" b="1">
                <a:latin typeface="Times New Roman" pitchFamily="18" charset="0"/>
                <a:ea typeface="黑体" pitchFamily="49" charset="-122"/>
              </a:rPr>
              <a:t>小朋友在体育课上学习太极拳，你能发现有哪</a:t>
            </a:r>
            <a:endParaRPr lang="en-US" altLang="zh-CN" sz="3000" b="1">
              <a:latin typeface="Times New Roman" pitchFamily="18" charset="0"/>
              <a:ea typeface="黑体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en-US" altLang="zh-CN" sz="3000" b="1">
                <a:latin typeface="Times New Roman" pitchFamily="18" charset="0"/>
                <a:ea typeface="黑体" pitchFamily="49" charset="-122"/>
              </a:rPr>
              <a:t>    </a:t>
            </a:r>
            <a:r>
              <a:rPr lang="zh-CN" altLang="en-US" sz="3000" b="1">
                <a:latin typeface="Times New Roman" pitchFamily="18" charset="0"/>
                <a:ea typeface="黑体" pitchFamily="49" charset="-122"/>
              </a:rPr>
              <a:t>几个小朋友的姿势与大多数同学的姿势不一样？</a:t>
            </a:r>
            <a:endParaRPr lang="en-US" altLang="zh-CN" sz="3000" b="1">
              <a:latin typeface="Times New Roman" pitchFamily="18" charset="0"/>
              <a:ea typeface="黑体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en-US" altLang="zh-CN" sz="3000" b="1">
                <a:latin typeface="Times New Roman" pitchFamily="18" charset="0"/>
                <a:ea typeface="黑体" pitchFamily="49" charset="-122"/>
              </a:rPr>
              <a:t>    </a:t>
            </a:r>
            <a:r>
              <a:rPr lang="zh-CN" altLang="en-US" sz="3000" b="1">
                <a:latin typeface="Times New Roman" pitchFamily="18" charset="0"/>
                <a:ea typeface="黑体" pitchFamily="49" charset="-122"/>
              </a:rPr>
              <a:t>请分别用数对说出他们的位置。</a:t>
            </a:r>
            <a:endParaRPr lang="zh-CN" altLang="en-US" sz="3000" b="1">
              <a:latin typeface="Times New Roman" pitchFamily="18" charset="0"/>
              <a:ea typeface="黑体" pitchFamily="49" charset="-122"/>
            </a:endParaRPr>
          </a:p>
        </p:txBody>
      </p:sp>
      <p:pic>
        <p:nvPicPr>
          <p:cNvPr id="24578" name="图片 13" title="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0013" y="2305050"/>
            <a:ext cx="6240462" cy="24161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4579" name="矩形 14" title=""/>
          <p:cNvSpPr/>
          <p:nvPr/>
        </p:nvSpPr>
        <p:spPr>
          <a:xfrm>
            <a:off x="4794250" y="2305050"/>
            <a:ext cx="722313" cy="72231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0" name="矩形 15" title=""/>
          <p:cNvSpPr/>
          <p:nvPr/>
        </p:nvSpPr>
        <p:spPr>
          <a:xfrm>
            <a:off x="3421063" y="2881313"/>
            <a:ext cx="722313" cy="72231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1" name="矩形 16" title=""/>
          <p:cNvSpPr/>
          <p:nvPr/>
        </p:nvSpPr>
        <p:spPr>
          <a:xfrm>
            <a:off x="6796088" y="3632200"/>
            <a:ext cx="720725" cy="72231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2" name="文本框 17" title=""/>
          <p:cNvSpPr txBox="1">
            <a:spLocks noChangeArrowheads="1"/>
          </p:cNvSpPr>
          <p:nvPr/>
        </p:nvSpPr>
        <p:spPr bwMode="auto">
          <a:xfrm>
            <a:off x="6302375" y="1509713"/>
            <a:ext cx="2259013" cy="795338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zh-CN" altLang="en-US" sz="2000" b="1" spc="30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     有</a:t>
            </a:r>
            <a:r>
              <a:rPr lang="en-US" altLang="zh-CN" sz="2000" b="1" spc="30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3</a:t>
            </a:r>
            <a:r>
              <a:rPr lang="zh-CN" altLang="en-US" sz="20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个小朋友的姿势不对。</a:t>
            </a:r>
            <a:endParaRPr lang="zh-CN" altLang="en-US" sz="2000">
              <a:solidFill>
                <a:srgbClr val="FF0000"/>
              </a:solidFill>
              <a:latin typeface="Times New Roman" pitchFamily="18" charset="0"/>
              <a:ea typeface="楷体" panose="02010609060101010101" pitchFamily="49" charset="-122"/>
            </a:endParaRPr>
          </a:p>
        </p:txBody>
      </p:sp>
      <p:sp>
        <p:nvSpPr>
          <p:cNvPr id="24583" name="文本框 18" title=""/>
          <p:cNvSpPr txBox="1"/>
          <p:nvPr/>
        </p:nvSpPr>
        <p:spPr>
          <a:xfrm>
            <a:off x="7610475" y="2400300"/>
            <a:ext cx="1243013" cy="554038"/>
          </a:xfrm>
          <a:prstGeom prst="rect">
            <a:avLst/>
          </a:prstGeom>
          <a:noFill/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buClrTx/>
              <a:buFontTx/>
            </a:pPr>
            <a:r>
              <a:rPr lang="en-US" altLang="zh-CN" sz="30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(</a:t>
            </a:r>
            <a:r>
              <a:rPr lang="en-US" altLang="zh-CN" sz="30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5</a:t>
            </a:r>
            <a:r>
              <a:rPr lang="zh-CN" altLang="en-US" sz="3000" b="1" spc="-100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，</a:t>
            </a:r>
            <a:r>
              <a:rPr lang="en-US" altLang="zh-CN" sz="30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2</a:t>
            </a:r>
            <a:r>
              <a:rPr lang="en-US" altLang="zh-CN" sz="30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)</a:t>
            </a:r>
            <a:endParaRPr lang="zh-CN" altLang="en-US" sz="3000">
              <a:solidFill>
                <a:srgbClr val="FF0000"/>
              </a:solidFill>
              <a:latin typeface="等线" pitchFamily="2" charset="-122"/>
              <a:ea typeface="等线" pitchFamily="2" charset="-122"/>
            </a:endParaRPr>
          </a:p>
        </p:txBody>
      </p:sp>
      <p:sp>
        <p:nvSpPr>
          <p:cNvPr id="24584" name="文本框 19" title=""/>
          <p:cNvSpPr txBox="1"/>
          <p:nvPr/>
        </p:nvSpPr>
        <p:spPr>
          <a:xfrm>
            <a:off x="630238" y="4225925"/>
            <a:ext cx="1243013" cy="554038"/>
          </a:xfrm>
          <a:prstGeom prst="rect">
            <a:avLst/>
          </a:prstGeom>
          <a:noFill/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buClrTx/>
              <a:buFontTx/>
            </a:pPr>
            <a:r>
              <a:rPr lang="en-US" altLang="zh-CN" sz="30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(</a:t>
            </a:r>
            <a:r>
              <a:rPr lang="en-US" altLang="zh-CN" sz="30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3</a:t>
            </a:r>
            <a:r>
              <a:rPr lang="zh-CN" altLang="en-US" sz="3000" b="1" spc="-100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，</a:t>
            </a:r>
            <a:r>
              <a:rPr lang="en-US" altLang="zh-CN" sz="30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2</a:t>
            </a:r>
            <a:r>
              <a:rPr lang="en-US" altLang="zh-CN" sz="30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)</a:t>
            </a:r>
            <a:endParaRPr lang="zh-CN" altLang="en-US" sz="3000">
              <a:solidFill>
                <a:srgbClr val="FF0000"/>
              </a:solidFill>
              <a:latin typeface="等线" pitchFamily="2" charset="-122"/>
              <a:ea typeface="等线" pitchFamily="2" charset="-122"/>
            </a:endParaRPr>
          </a:p>
        </p:txBody>
      </p:sp>
      <p:sp>
        <p:nvSpPr>
          <p:cNvPr id="24585" name="文本框 20" title=""/>
          <p:cNvSpPr txBox="1"/>
          <p:nvPr/>
        </p:nvSpPr>
        <p:spPr>
          <a:xfrm>
            <a:off x="7610475" y="3690938"/>
            <a:ext cx="1243013" cy="554038"/>
          </a:xfrm>
          <a:prstGeom prst="rect">
            <a:avLst/>
          </a:prstGeom>
          <a:noFill/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buClrTx/>
              <a:buFontTx/>
            </a:pPr>
            <a:r>
              <a:rPr lang="en-US" altLang="zh-CN" sz="30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(</a:t>
            </a:r>
            <a:r>
              <a:rPr lang="en-US" altLang="zh-CN" sz="30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8</a:t>
            </a:r>
            <a:r>
              <a:rPr lang="zh-CN" altLang="en-US" sz="3000" b="1" spc="-100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，</a:t>
            </a:r>
            <a:r>
              <a:rPr lang="en-US" altLang="zh-CN" sz="30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1</a:t>
            </a:r>
            <a:r>
              <a:rPr lang="en-US" altLang="zh-CN" sz="30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)</a:t>
            </a:r>
            <a:endParaRPr lang="zh-CN" altLang="en-US" sz="3000">
              <a:solidFill>
                <a:srgbClr val="FF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5601" name="矩形 5" title=""/>
          <p:cNvSpPr/>
          <p:nvPr/>
        </p:nvSpPr>
        <p:spPr>
          <a:xfrm>
            <a:off x="406400" y="393700"/>
            <a:ext cx="8331200" cy="1700213"/>
          </a:xfrm>
          <a:prstGeom prst="rect">
            <a:avLst/>
          </a:prstGeom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eaLnBrk="1" hangingPunct="0">
              <a:lnSpc>
                <a:spcPct val="120000"/>
              </a:lnSpc>
              <a:buClrTx/>
              <a:buFontTx/>
            </a:pP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6. </a:t>
            </a:r>
            <a:r>
              <a:rPr lang="zh-CN" altLang="en-US" sz="3000" b="1" spc="0">
                <a:latin typeface="Times New Roman" pitchFamily="18" charset="0"/>
                <a:ea typeface="黑体" pitchFamily="49" charset="-122"/>
              </a:rPr>
              <a:t>在方格图上标出</a:t>
            </a:r>
            <a:r>
              <a:rPr lang="zh-CN" altLang="en-US" sz="3000" b="1" spc="300">
                <a:latin typeface="Times New Roman" pitchFamily="18" charset="0"/>
                <a:ea typeface="黑体" pitchFamily="49" charset="-122"/>
              </a:rPr>
              <a:t>点</a:t>
            </a:r>
            <a:r>
              <a:rPr lang="en-US" altLang="zh-CN" sz="3000" b="1" i="1" spc="0">
                <a:latin typeface="Times New Roman" pitchFamily="18" charset="0"/>
                <a:ea typeface="黑体" pitchFamily="49" charset="-122"/>
              </a:rPr>
              <a:t>A</a:t>
            </a:r>
            <a:r>
              <a:rPr lang="zh-CN" altLang="en-US" sz="3000" b="1" spc="0">
                <a:latin typeface="Times New Roman" pitchFamily="18" charset="0"/>
                <a:ea typeface="黑体" pitchFamily="49" charset="-122"/>
              </a:rPr>
              <a:t>，</a:t>
            </a:r>
            <a:r>
              <a:rPr lang="en-US" altLang="zh-CN" sz="3000" b="1" i="1" spc="0">
                <a:latin typeface="Times New Roman" pitchFamily="18" charset="0"/>
                <a:ea typeface="黑体" pitchFamily="49" charset="-122"/>
              </a:rPr>
              <a:t>B</a:t>
            </a:r>
            <a:r>
              <a:rPr lang="zh-CN" altLang="en-US" sz="3000" b="1" spc="0">
                <a:latin typeface="Times New Roman" pitchFamily="18" charset="0"/>
                <a:ea typeface="黑体" pitchFamily="49" charset="-122"/>
              </a:rPr>
              <a:t>，</a:t>
            </a:r>
            <a:r>
              <a:rPr lang="en-US" altLang="zh-CN" sz="3000" b="1" i="1" spc="0">
                <a:latin typeface="Times New Roman" pitchFamily="18" charset="0"/>
                <a:ea typeface="黑体" pitchFamily="49" charset="-122"/>
              </a:rPr>
              <a:t>C</a:t>
            </a:r>
            <a:r>
              <a:rPr lang="zh-CN" altLang="en-US" sz="3000" b="1" spc="0">
                <a:latin typeface="Times New Roman" pitchFamily="18" charset="0"/>
                <a:ea typeface="黑体" pitchFamily="49" charset="-122"/>
              </a:rPr>
              <a:t>，</a:t>
            </a:r>
            <a:r>
              <a:rPr lang="en-US" altLang="zh-CN" sz="3000" b="1" i="1" spc="0">
                <a:latin typeface="Times New Roman" pitchFamily="18" charset="0"/>
                <a:ea typeface="黑体" pitchFamily="49" charset="-122"/>
              </a:rPr>
              <a:t>D</a:t>
            </a:r>
            <a:r>
              <a:rPr lang="zh-CN" altLang="en-US" sz="3000" b="1" spc="0">
                <a:latin typeface="Times New Roman" pitchFamily="18" charset="0"/>
                <a:ea typeface="黑体" pitchFamily="49" charset="-122"/>
              </a:rPr>
              <a:t>，它们的位置</a:t>
            </a:r>
            <a:endParaRPr lang="en-US" altLang="zh-CN" sz="3000" b="1">
              <a:latin typeface="Times New Roman" pitchFamily="18" charset="0"/>
              <a:ea typeface="黑体" pitchFamily="49" charset="-122"/>
            </a:endParaRPr>
          </a:p>
          <a:p>
            <a:pPr marL="0" lvl="0" indent="0" eaLnBrk="1" hangingPunct="0">
              <a:lnSpc>
                <a:spcPct val="120000"/>
              </a:lnSpc>
              <a:buClrTx/>
              <a:buFontTx/>
            </a:pP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    </a:t>
            </a:r>
            <a:r>
              <a:rPr lang="zh-CN" altLang="en-US" sz="3000" b="1" spc="0">
                <a:latin typeface="Times New Roman" pitchFamily="18" charset="0"/>
                <a:ea typeface="黑体" pitchFamily="49" charset="-122"/>
              </a:rPr>
              <a:t>分别是</a:t>
            </a:r>
            <a:r>
              <a:rPr lang="en-US" altLang="zh-CN" sz="3000" b="1" spc="0">
                <a:latin typeface="宋体" pitchFamily="2" charset="-122"/>
                <a:ea typeface="宋体" panose="02010600030101010101" pitchFamily="2" charset="-122"/>
              </a:rPr>
              <a:t>(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3000" b="1" spc="-1000">
                <a:latin typeface="Times New Roman" pitchFamily="18" charset="0"/>
                <a:ea typeface="黑体" pitchFamily="49" charset="-122"/>
              </a:rPr>
              <a:t>，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1</a:t>
            </a:r>
            <a:r>
              <a:rPr lang="en-US" altLang="zh-CN" sz="3000" b="1" spc="0">
                <a:latin typeface="宋体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000" b="1" spc="0">
                <a:latin typeface="黑体" pitchFamily="49" charset="-122"/>
                <a:ea typeface="黑体" pitchFamily="49" charset="-122"/>
              </a:rPr>
              <a:t>，</a:t>
            </a:r>
            <a:r>
              <a:rPr lang="en-US" altLang="zh-CN" sz="3000" b="1" spc="0">
                <a:latin typeface="宋体" pitchFamily="2" charset="-122"/>
                <a:ea typeface="宋体" panose="02010600030101010101" pitchFamily="2" charset="-122"/>
              </a:rPr>
              <a:t>(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5</a:t>
            </a:r>
            <a:r>
              <a:rPr lang="zh-CN" altLang="en-US" sz="3000" b="1" spc="-1000">
                <a:latin typeface="Times New Roman" pitchFamily="18" charset="0"/>
                <a:ea typeface="黑体" pitchFamily="49" charset="-122"/>
              </a:rPr>
              <a:t>，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1</a:t>
            </a:r>
            <a:r>
              <a:rPr lang="en-US" altLang="zh-CN" sz="3000" b="1" spc="0">
                <a:latin typeface="宋体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000" b="1" spc="0">
                <a:latin typeface="黑体" pitchFamily="49" charset="-122"/>
                <a:ea typeface="黑体" pitchFamily="49" charset="-122"/>
              </a:rPr>
              <a:t>，</a:t>
            </a:r>
            <a:r>
              <a:rPr lang="en-US" altLang="zh-CN" sz="3000" b="1" spc="0">
                <a:latin typeface="宋体" pitchFamily="2" charset="-122"/>
                <a:ea typeface="宋体" panose="02010600030101010101" pitchFamily="2" charset="-122"/>
              </a:rPr>
              <a:t>(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5</a:t>
            </a:r>
            <a:r>
              <a:rPr lang="zh-CN" altLang="en-US" sz="3000" b="1" spc="-1000">
                <a:latin typeface="Times New Roman" pitchFamily="18" charset="0"/>
                <a:ea typeface="黑体" pitchFamily="49" charset="-122"/>
              </a:rPr>
              <a:t>，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4</a:t>
            </a:r>
            <a:r>
              <a:rPr lang="en-US" altLang="zh-CN" sz="3000" b="1" spc="0">
                <a:latin typeface="宋体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000" b="1" spc="0">
                <a:latin typeface="黑体" pitchFamily="49" charset="-122"/>
                <a:ea typeface="黑体" pitchFamily="49" charset="-122"/>
              </a:rPr>
              <a:t>，</a:t>
            </a:r>
            <a:r>
              <a:rPr lang="en-US" altLang="zh-CN" sz="3000" b="1" spc="0">
                <a:latin typeface="宋体" pitchFamily="2" charset="-122"/>
                <a:ea typeface="宋体" panose="02010600030101010101" pitchFamily="2" charset="-122"/>
              </a:rPr>
              <a:t>(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3000" b="1" spc="-1000">
                <a:latin typeface="Times New Roman" pitchFamily="18" charset="0"/>
                <a:ea typeface="黑体" pitchFamily="49" charset="-122"/>
              </a:rPr>
              <a:t>，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4</a:t>
            </a:r>
            <a:r>
              <a:rPr lang="en-US" altLang="zh-CN" sz="3000" b="1" spc="0">
                <a:latin typeface="宋体" pitchFamily="2" charset="-122"/>
                <a:ea typeface="宋体" panose="02010600030101010101" pitchFamily="2" charset="-122"/>
              </a:rPr>
              <a:t>)</a:t>
            </a:r>
            <a:r>
              <a:rPr lang="zh-CN" altLang="en-US" sz="3000" b="1" spc="0">
                <a:latin typeface="黑体" pitchFamily="49" charset="-122"/>
                <a:ea typeface="黑体" pitchFamily="49" charset="-122"/>
              </a:rPr>
              <a:t>，并把</a:t>
            </a:r>
            <a:endParaRPr lang="en-US" altLang="zh-CN" sz="3000" b="1">
              <a:latin typeface="黑体" pitchFamily="49" charset="-122"/>
              <a:ea typeface="黑体" pitchFamily="49" charset="-122"/>
            </a:endParaRPr>
          </a:p>
          <a:p>
            <a:pPr marL="0" lvl="0" indent="0" eaLnBrk="1" hangingPunct="0">
              <a:lnSpc>
                <a:spcPct val="120000"/>
              </a:lnSpc>
              <a:buClrTx/>
              <a:buFontTx/>
            </a:pPr>
            <a:r>
              <a:rPr lang="en-US" altLang="zh-CN" sz="3000" b="1" spc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3000" b="1" spc="0">
                <a:latin typeface="黑体" pitchFamily="49" charset="-122"/>
                <a:ea typeface="黑体" pitchFamily="49" charset="-122"/>
              </a:rPr>
              <a:t>它们</a:t>
            </a:r>
            <a:r>
              <a:rPr lang="zh-CN" altLang="en-US" sz="3000" b="1" spc="300">
                <a:latin typeface="黑体" pitchFamily="49" charset="-122"/>
                <a:ea typeface="黑体" pitchFamily="49" charset="-122"/>
              </a:rPr>
              <a:t>按</a:t>
            </a:r>
            <a:r>
              <a:rPr lang="en-US" altLang="zh-CN" sz="3000" b="1" i="1" spc="0">
                <a:latin typeface="Times New Roman" pitchFamily="18" charset="0"/>
                <a:ea typeface="黑体" pitchFamily="49" charset="-122"/>
              </a:rPr>
              <a:t>A 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→</a:t>
            </a:r>
            <a:r>
              <a:rPr lang="en-US" altLang="zh-CN" sz="3000" b="1" i="1" spc="0">
                <a:latin typeface="Times New Roman" pitchFamily="18" charset="0"/>
                <a:ea typeface="黑体" pitchFamily="49" charset="-122"/>
              </a:rPr>
              <a:t> B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 → </a:t>
            </a:r>
            <a:r>
              <a:rPr lang="en-US" altLang="zh-CN" sz="3000" b="1" i="1" spc="0">
                <a:latin typeface="Times New Roman" pitchFamily="18" charset="0"/>
                <a:ea typeface="黑体" pitchFamily="49" charset="-122"/>
              </a:rPr>
              <a:t>C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 → </a:t>
            </a:r>
            <a:r>
              <a:rPr lang="en-US" altLang="zh-CN" sz="3000" b="1" i="1" spc="0">
                <a:latin typeface="Times New Roman" pitchFamily="18" charset="0"/>
                <a:ea typeface="黑体" pitchFamily="49" charset="-122"/>
              </a:rPr>
              <a:t>D</a:t>
            </a:r>
            <a:r>
              <a:rPr lang="en-US" altLang="zh-CN" sz="3000" b="1" spc="0">
                <a:latin typeface="Times New Roman" pitchFamily="18" charset="0"/>
                <a:ea typeface="黑体" pitchFamily="49" charset="-122"/>
              </a:rPr>
              <a:t> → </a:t>
            </a:r>
            <a:r>
              <a:rPr lang="en-US" altLang="zh-CN" sz="3000" b="1" i="1" spc="300">
                <a:latin typeface="Times New Roman" pitchFamily="18" charset="0"/>
                <a:ea typeface="黑体" pitchFamily="49" charset="-122"/>
              </a:rPr>
              <a:t>A</a:t>
            </a:r>
            <a:r>
              <a:rPr lang="zh-CN" altLang="en-US" sz="3000" b="1" spc="0">
                <a:latin typeface="Times New Roman" pitchFamily="18" charset="0"/>
                <a:ea typeface="黑体" pitchFamily="49" charset="-122"/>
              </a:rPr>
              <a:t>的顺</a:t>
            </a:r>
            <a:r>
              <a:rPr lang="zh-CN" altLang="en-US" sz="3000" b="1" spc="0">
                <a:latin typeface="黑体" pitchFamily="49" charset="-122"/>
                <a:ea typeface="黑体" pitchFamily="49" charset="-122"/>
              </a:rPr>
              <a:t>序连接起来。</a:t>
            </a:r>
            <a:endParaRPr lang="zh-CN" altLang="en-US" sz="3000" b="1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25602" name="图片 27" title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0850" y="2093913"/>
            <a:ext cx="2944813" cy="29130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5603" name="文本框 28" title=""/>
          <p:cNvSpPr txBox="1">
            <a:spLocks noChangeArrowheads="1"/>
          </p:cNvSpPr>
          <p:nvPr/>
        </p:nvSpPr>
        <p:spPr bwMode="auto">
          <a:xfrm>
            <a:off x="639763" y="2246313"/>
            <a:ext cx="5437188" cy="593725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zh-CN" altLang="en-US" sz="3000" b="1" spc="0">
                <a:latin typeface="Times New Roman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000" b="1" spc="0">
                <a:latin typeface="Times New Roman" pitchFamily="18" charset="0"/>
                <a:ea typeface="宋体" panose="02010600030101010101" pitchFamily="2" charset="-122"/>
              </a:rPr>
              <a:t>1</a:t>
            </a:r>
            <a:r>
              <a:rPr lang="zh-CN" altLang="en-US" sz="3000" b="1" spc="0">
                <a:latin typeface="Times New Roman" pitchFamily="18" charset="0"/>
                <a:ea typeface="宋体" panose="02010600030101010101" pitchFamily="2" charset="-122"/>
              </a:rPr>
              <a:t>）说一说这是什么图形。</a:t>
            </a:r>
            <a:endParaRPr lang="zh-CN" altLang="en-US" sz="3000">
              <a:latin typeface="Times New Roman" pitchFamily="18" charset="0"/>
              <a:ea typeface="宋体" panose="02010600030101010101" pitchFamily="2" charset="-122"/>
            </a:endParaRPr>
          </a:p>
        </p:txBody>
      </p:sp>
      <p:sp>
        <p:nvSpPr>
          <p:cNvPr id="25604" name="文本框 29" title=""/>
          <p:cNvSpPr txBox="1">
            <a:spLocks noChangeArrowheads="1"/>
          </p:cNvSpPr>
          <p:nvPr/>
        </p:nvSpPr>
        <p:spPr bwMode="auto">
          <a:xfrm>
            <a:off x="639763" y="2924175"/>
            <a:ext cx="4891088" cy="1701800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eaLnBrk="1" hangingPunct="0">
              <a:lnSpc>
                <a:spcPct val="120000"/>
              </a:lnSpc>
              <a:buClrTx/>
              <a:buFontTx/>
            </a:pPr>
            <a:r>
              <a:rPr lang="zh-CN" altLang="en-US" sz="3000" b="1" spc="0">
                <a:latin typeface="Times New Roman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000" b="1" spc="0">
                <a:latin typeface="Times New Roman" pitchFamily="18" charset="0"/>
                <a:ea typeface="宋体" panose="02010600030101010101" pitchFamily="2" charset="-122"/>
              </a:rPr>
              <a:t>2</a:t>
            </a:r>
            <a:r>
              <a:rPr lang="zh-CN" altLang="en-US" sz="3000" b="1" spc="0">
                <a:latin typeface="Times New Roman" pitchFamily="18" charset="0"/>
                <a:ea typeface="宋体" panose="02010600030101010101" pitchFamily="2" charset="-122"/>
              </a:rPr>
              <a:t>）如果每个小方格的边</a:t>
            </a:r>
            <a:endParaRPr lang="en-US" altLang="zh-CN" sz="3000" b="1">
              <a:latin typeface="Times New Roman" pitchFamily="18" charset="0"/>
              <a:ea typeface="宋体" panose="02010600030101010101" pitchFamily="2" charset="-122"/>
            </a:endParaRPr>
          </a:p>
          <a:p>
            <a:pPr marL="0" lvl="0" indent="0" eaLnBrk="1" hangingPunct="0">
              <a:lnSpc>
                <a:spcPct val="120000"/>
              </a:lnSpc>
              <a:buClrTx/>
              <a:buFontTx/>
            </a:pPr>
            <a:r>
              <a:rPr lang="en-US" altLang="zh-CN" sz="3000" b="1" spc="0">
                <a:latin typeface="Times New Roman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3000" b="1" spc="0">
                <a:latin typeface="Times New Roman" pitchFamily="18" charset="0"/>
                <a:ea typeface="宋体" panose="02010600030101010101" pitchFamily="2" charset="-122"/>
              </a:rPr>
              <a:t>长表</a:t>
            </a:r>
            <a:r>
              <a:rPr lang="zh-CN" altLang="en-US" sz="3000" b="1" spc="300">
                <a:latin typeface="Times New Roman" pitchFamily="18" charset="0"/>
                <a:ea typeface="宋体" panose="02010600030101010101" pitchFamily="2" charset="-122"/>
              </a:rPr>
              <a:t>示</a:t>
            </a:r>
            <a:r>
              <a:rPr lang="en-US" altLang="zh-CN" sz="3000" b="1" spc="300">
                <a:latin typeface="Times New Roman" pitchFamily="18" charset="0"/>
                <a:ea typeface="宋体" panose="02010600030101010101" pitchFamily="2" charset="-122"/>
              </a:rPr>
              <a:t>1</a:t>
            </a:r>
            <a:r>
              <a:rPr lang="zh-CN" altLang="en-US" sz="3000" b="1" spc="0">
                <a:latin typeface="Times New Roman" pitchFamily="18" charset="0"/>
                <a:ea typeface="宋体" panose="02010600030101010101" pitchFamily="2" charset="-122"/>
              </a:rPr>
              <a:t>厘米，你能算</a:t>
            </a:r>
            <a:endParaRPr lang="en-US" altLang="zh-CN" sz="3000" b="1">
              <a:latin typeface="Times New Roman" pitchFamily="18" charset="0"/>
              <a:ea typeface="宋体" panose="02010600030101010101" pitchFamily="2" charset="-122"/>
            </a:endParaRPr>
          </a:p>
          <a:p>
            <a:pPr marL="0" lvl="0" indent="0" eaLnBrk="1" hangingPunct="0">
              <a:lnSpc>
                <a:spcPct val="120000"/>
              </a:lnSpc>
              <a:buClrTx/>
              <a:buFontTx/>
            </a:pPr>
            <a:r>
              <a:rPr lang="en-US" altLang="zh-CN" sz="3000" b="1" spc="0">
                <a:latin typeface="Times New Roman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3000" b="1" spc="0">
                <a:latin typeface="Times New Roman" pitchFamily="18" charset="0"/>
                <a:ea typeface="宋体" panose="02010600030101010101" pitchFamily="2" charset="-122"/>
              </a:rPr>
              <a:t>出这个图形的周长吗？</a:t>
            </a:r>
            <a:endParaRPr lang="zh-CN" altLang="en-US" sz="3000">
              <a:latin typeface="Times New Roman" pitchFamily="18" charset="0"/>
              <a:ea typeface="宋体" panose="02010600030101010101" pitchFamily="2" charset="-122"/>
            </a:endParaRPr>
          </a:p>
        </p:txBody>
      </p:sp>
      <p:grpSp>
        <p:nvGrpSpPr>
          <p:cNvPr id="25605" name="组合 32" title=""/>
          <p:cNvGrpSpPr/>
          <p:nvPr/>
        </p:nvGrpSpPr>
        <p:grpSpPr>
          <a:xfrm>
            <a:off x="5883275" y="3787775"/>
            <a:ext cx="958850" cy="746125"/>
            <a:chOff x="5882640" y="3787891"/>
            <a:chExt cx="960120" cy="745616"/>
          </a:xfrm>
        </p:grpSpPr>
        <p:sp>
          <p:nvSpPr>
            <p:cNvPr id="25606" name="文本框 30"/>
            <p:cNvSpPr txBox="1">
              <a:spLocks noChangeArrowheads="1"/>
            </p:cNvSpPr>
            <p:nvPr/>
          </p:nvSpPr>
          <p:spPr bwMode="auto">
            <a:xfrm>
              <a:off x="6144925" y="3787891"/>
              <a:ext cx="697835" cy="560006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800" b="1" spc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.</a:t>
              </a:r>
              <a:endParaRPr lang="zh-CN" altLang="en-US" sz="2800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  <p:sp>
          <p:nvSpPr>
            <p:cNvPr id="25607" name="文本框 31"/>
            <p:cNvSpPr txBox="1">
              <a:spLocks noChangeArrowheads="1"/>
            </p:cNvSpPr>
            <p:nvPr/>
          </p:nvSpPr>
          <p:spPr bwMode="auto">
            <a:xfrm>
              <a:off x="5882640" y="3973502"/>
              <a:ext cx="697836" cy="560005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800" b="1" i="1" spc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A</a:t>
              </a:r>
              <a:endParaRPr lang="zh-CN" altLang="en-US" sz="2800" i="1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grpSp>
        <p:nvGrpSpPr>
          <p:cNvPr id="25608" name="组合 37" title=""/>
          <p:cNvGrpSpPr/>
          <p:nvPr/>
        </p:nvGrpSpPr>
        <p:grpSpPr>
          <a:xfrm>
            <a:off x="7421563" y="3787775"/>
            <a:ext cx="960437" cy="746125"/>
            <a:chOff x="5882640" y="3787891"/>
            <a:chExt cx="960120" cy="745616"/>
          </a:xfrm>
        </p:grpSpPr>
        <p:sp>
          <p:nvSpPr>
            <p:cNvPr id="25609" name="文本框 38"/>
            <p:cNvSpPr txBox="1">
              <a:spLocks noChangeArrowheads="1"/>
            </p:cNvSpPr>
            <p:nvPr/>
          </p:nvSpPr>
          <p:spPr bwMode="auto">
            <a:xfrm>
              <a:off x="6144491" y="3787891"/>
              <a:ext cx="698269" cy="560006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800" b="1" spc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.</a:t>
              </a:r>
              <a:endParaRPr lang="zh-CN" altLang="en-US" sz="2800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  <p:sp>
          <p:nvSpPr>
            <p:cNvPr id="25610" name="文本框 39"/>
            <p:cNvSpPr txBox="1">
              <a:spLocks noChangeArrowheads="1"/>
            </p:cNvSpPr>
            <p:nvPr/>
          </p:nvSpPr>
          <p:spPr bwMode="auto">
            <a:xfrm>
              <a:off x="5882640" y="3973502"/>
              <a:ext cx="698269" cy="560005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800" b="1" i="1" spc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B</a:t>
              </a:r>
              <a:endParaRPr lang="zh-CN" altLang="en-US" sz="2800" i="1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grpSp>
        <p:nvGrpSpPr>
          <p:cNvPr id="25611" name="组合 40" title=""/>
          <p:cNvGrpSpPr/>
          <p:nvPr/>
        </p:nvGrpSpPr>
        <p:grpSpPr>
          <a:xfrm>
            <a:off x="7421563" y="2644775"/>
            <a:ext cx="960437" cy="746125"/>
            <a:chOff x="5882640" y="3787891"/>
            <a:chExt cx="960120" cy="745616"/>
          </a:xfrm>
        </p:grpSpPr>
        <p:sp>
          <p:nvSpPr>
            <p:cNvPr id="25612" name="文本框 41"/>
            <p:cNvSpPr txBox="1">
              <a:spLocks noChangeArrowheads="1"/>
            </p:cNvSpPr>
            <p:nvPr/>
          </p:nvSpPr>
          <p:spPr bwMode="auto">
            <a:xfrm>
              <a:off x="6144491" y="3787891"/>
              <a:ext cx="698269" cy="560006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800" b="1" spc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.</a:t>
              </a:r>
              <a:endParaRPr lang="zh-CN" altLang="en-US" sz="2800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  <p:sp>
          <p:nvSpPr>
            <p:cNvPr id="25613" name="文本框 42"/>
            <p:cNvSpPr txBox="1">
              <a:spLocks noChangeArrowheads="1"/>
            </p:cNvSpPr>
            <p:nvPr/>
          </p:nvSpPr>
          <p:spPr bwMode="auto">
            <a:xfrm>
              <a:off x="5882640" y="3973502"/>
              <a:ext cx="698269" cy="560005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800" b="1" i="1" spc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C</a:t>
              </a:r>
              <a:endParaRPr lang="zh-CN" altLang="en-US" sz="2800" i="1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grpSp>
        <p:nvGrpSpPr>
          <p:cNvPr id="25614" name="组合 43" title=""/>
          <p:cNvGrpSpPr/>
          <p:nvPr/>
        </p:nvGrpSpPr>
        <p:grpSpPr>
          <a:xfrm>
            <a:off x="5889625" y="2644775"/>
            <a:ext cx="960438" cy="746125"/>
            <a:chOff x="5882640" y="3787891"/>
            <a:chExt cx="960120" cy="745616"/>
          </a:xfrm>
        </p:grpSpPr>
        <p:sp>
          <p:nvSpPr>
            <p:cNvPr id="25615" name="文本框 44"/>
            <p:cNvSpPr txBox="1">
              <a:spLocks noChangeArrowheads="1"/>
            </p:cNvSpPr>
            <p:nvPr/>
          </p:nvSpPr>
          <p:spPr bwMode="auto">
            <a:xfrm>
              <a:off x="6144491" y="3787891"/>
              <a:ext cx="698269" cy="560006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800" b="1" spc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.</a:t>
              </a:r>
              <a:endParaRPr lang="zh-CN" altLang="en-US" sz="2800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  <p:sp>
          <p:nvSpPr>
            <p:cNvPr id="25616" name="文本框 45"/>
            <p:cNvSpPr txBox="1">
              <a:spLocks noChangeArrowheads="1"/>
            </p:cNvSpPr>
            <p:nvPr/>
          </p:nvSpPr>
          <p:spPr bwMode="auto">
            <a:xfrm>
              <a:off x="5882640" y="3973502"/>
              <a:ext cx="698269" cy="560005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800" b="1" i="1" spc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D</a:t>
              </a:r>
              <a:endParaRPr lang="zh-CN" altLang="en-US" sz="2800" i="1">
                <a:solidFill>
                  <a:srgbClr val="FF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cxnSp>
        <p:nvCxnSpPr>
          <p:cNvPr id="25617" name="直接连接符 47" title=""/>
          <p:cNvCxnSpPr/>
          <p:nvPr/>
        </p:nvCxnSpPr>
        <p:spPr>
          <a:xfrm>
            <a:off x="6303963" y="4184650"/>
            <a:ext cx="1511300" cy="0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18" name="直接连接符 50" title=""/>
          <p:cNvCxnSpPr/>
          <p:nvPr/>
        </p:nvCxnSpPr>
        <p:spPr>
          <a:xfrm flipH="1">
            <a:off x="7824788" y="3022600"/>
            <a:ext cx="0" cy="1162050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19" name="直接连接符 53" title=""/>
          <p:cNvCxnSpPr/>
          <p:nvPr/>
        </p:nvCxnSpPr>
        <p:spPr>
          <a:xfrm>
            <a:off x="6299200" y="3032125"/>
            <a:ext cx="1511300" cy="0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20" name="直接连接符 54" title=""/>
          <p:cNvCxnSpPr/>
          <p:nvPr/>
        </p:nvCxnSpPr>
        <p:spPr>
          <a:xfrm flipH="1">
            <a:off x="6281738" y="3027363"/>
            <a:ext cx="0" cy="1162050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621" name="组合 59" title=""/>
          <p:cNvGrpSpPr/>
          <p:nvPr/>
        </p:nvGrpSpPr>
        <p:grpSpPr>
          <a:xfrm>
            <a:off x="5178425" y="1535113"/>
            <a:ext cx="4037013" cy="839787"/>
            <a:chOff x="5178830" y="1535497"/>
            <a:chExt cx="4035971" cy="839153"/>
          </a:xfrm>
        </p:grpSpPr>
        <p:sp>
          <p:nvSpPr>
            <p:cNvPr id="25622" name="对话气泡: 圆角矩形 58"/>
            <p:cNvSpPr/>
            <p:nvPr/>
          </p:nvSpPr>
          <p:spPr>
            <a:xfrm>
              <a:off x="5172482" y="1529152"/>
              <a:ext cx="3096719" cy="869339"/>
            </a:xfrm>
            <a:custGeom>
              <a:gdLst>
                <a:gd name="connsiteX0" fmla="*/ 0 w 3084022"/>
                <a:gd name="connsiteY0" fmla="*/ 112327 h 673947"/>
                <a:gd name="connsiteX1" fmla="*/ 112327 w 3084022"/>
                <a:gd name="connsiteY1" fmla="*/ 0 h 673947"/>
                <a:gd name="connsiteX2" fmla="*/ 514004 w 3084022"/>
                <a:gd name="connsiteY2" fmla="*/ 0 h 673947"/>
                <a:gd name="connsiteX3" fmla="*/ 514004 w 3084022"/>
                <a:gd name="connsiteY3" fmla="*/ 0 h 673947"/>
                <a:gd name="connsiteX4" fmla="*/ 1285009 w 3084022"/>
                <a:gd name="connsiteY4" fmla="*/ 0 h 673947"/>
                <a:gd name="connsiteX5" fmla="*/ 2971695 w 3084022"/>
                <a:gd name="connsiteY5" fmla="*/ 0 h 673947"/>
                <a:gd name="connsiteX6" fmla="*/ 3084022 w 3084022"/>
                <a:gd name="connsiteY6" fmla="*/ 112327 h 673947"/>
                <a:gd name="connsiteX7" fmla="*/ 3084022 w 3084022"/>
                <a:gd name="connsiteY7" fmla="*/ 393136 h 673947"/>
                <a:gd name="connsiteX8" fmla="*/ 3084022 w 3084022"/>
                <a:gd name="connsiteY8" fmla="*/ 393136 h 673947"/>
                <a:gd name="connsiteX9" fmla="*/ 3084022 w 3084022"/>
                <a:gd name="connsiteY9" fmla="*/ 561623 h 673947"/>
                <a:gd name="connsiteX10" fmla="*/ 3084022 w 3084022"/>
                <a:gd name="connsiteY10" fmla="*/ 561620 h 673947"/>
                <a:gd name="connsiteX11" fmla="*/ 2971695 w 3084022"/>
                <a:gd name="connsiteY11" fmla="*/ 673947 h 673947"/>
                <a:gd name="connsiteX12" fmla="*/ 1285009 w 3084022"/>
                <a:gd name="connsiteY12" fmla="*/ 673947 h 673947"/>
                <a:gd name="connsiteX13" fmla="*/ 899517 w 3084022"/>
                <a:gd name="connsiteY13" fmla="*/ 758190 h 673947"/>
                <a:gd name="connsiteX14" fmla="*/ 514004 w 3084022"/>
                <a:gd name="connsiteY14" fmla="*/ 673947 h 673947"/>
                <a:gd name="connsiteX15" fmla="*/ 112327 w 3084022"/>
                <a:gd name="connsiteY15" fmla="*/ 673947 h 673947"/>
                <a:gd name="connsiteX16" fmla="*/ 0 w 3084022"/>
                <a:gd name="connsiteY16" fmla="*/ 561620 h 673947"/>
                <a:gd name="connsiteX17" fmla="*/ 0 w 3084022"/>
                <a:gd name="connsiteY17" fmla="*/ 561623 h 673947"/>
                <a:gd name="connsiteX18" fmla="*/ 0 w 3084022"/>
                <a:gd name="connsiteY18" fmla="*/ 393136 h 673947"/>
                <a:gd name="connsiteX19" fmla="*/ 0 w 3084022"/>
                <a:gd name="connsiteY19" fmla="*/ 393136 h 673947"/>
                <a:gd name="connsiteX20" fmla="*/ 0 w 3084022"/>
                <a:gd name="connsiteY20" fmla="*/ 112327 h 673947"/>
                <a:gd name="connsiteX0-1" fmla="*/ 0 w 3084022"/>
                <a:gd name="connsiteY0-2" fmla="*/ 112327 h 758190"/>
                <a:gd name="connsiteX1-3" fmla="*/ 112327 w 3084022"/>
                <a:gd name="connsiteY1-4" fmla="*/ 0 h 758190"/>
                <a:gd name="connsiteX2-5" fmla="*/ 514004 w 3084022"/>
                <a:gd name="connsiteY2-6" fmla="*/ 0 h 758190"/>
                <a:gd name="connsiteX3-7" fmla="*/ 514004 w 3084022"/>
                <a:gd name="connsiteY3-8" fmla="*/ 0 h 758190"/>
                <a:gd name="connsiteX4-9" fmla="*/ 1285009 w 3084022"/>
                <a:gd name="connsiteY4-10" fmla="*/ 0 h 758190"/>
                <a:gd name="connsiteX5-11" fmla="*/ 2971695 w 3084022"/>
                <a:gd name="connsiteY5-12" fmla="*/ 0 h 758190"/>
                <a:gd name="connsiteX6-13" fmla="*/ 3084022 w 3084022"/>
                <a:gd name="connsiteY6-14" fmla="*/ 112327 h 758190"/>
                <a:gd name="connsiteX7-15" fmla="*/ 3084022 w 3084022"/>
                <a:gd name="connsiteY7-16" fmla="*/ 393136 h 758190"/>
                <a:gd name="connsiteX8-17" fmla="*/ 3084022 w 3084022"/>
                <a:gd name="connsiteY8-18" fmla="*/ 393136 h 758190"/>
                <a:gd name="connsiteX9-19" fmla="*/ 3084022 w 3084022"/>
                <a:gd name="connsiteY9-20" fmla="*/ 561623 h 758190"/>
                <a:gd name="connsiteX10-21" fmla="*/ 3084022 w 3084022"/>
                <a:gd name="connsiteY10-22" fmla="*/ 561620 h 758190"/>
                <a:gd name="connsiteX11-23" fmla="*/ 2971695 w 3084022"/>
                <a:gd name="connsiteY11-24" fmla="*/ 673947 h 758190"/>
                <a:gd name="connsiteX12-25" fmla="*/ 1285009 w 3084022"/>
                <a:gd name="connsiteY12-26" fmla="*/ 673947 h 758190"/>
                <a:gd name="connsiteX13-27" fmla="*/ 899517 w 3084022"/>
                <a:gd name="connsiteY13-28" fmla="*/ 758190 h 758190"/>
                <a:gd name="connsiteX14-29" fmla="*/ 1099792 w 3084022"/>
                <a:gd name="connsiteY14-30" fmla="*/ 669185 h 758190"/>
                <a:gd name="connsiteX15-31" fmla="*/ 112327 w 3084022"/>
                <a:gd name="connsiteY15-32" fmla="*/ 673947 h 758190"/>
                <a:gd name="connsiteX16-33" fmla="*/ 0 w 3084022"/>
                <a:gd name="connsiteY16-34" fmla="*/ 561620 h 758190"/>
                <a:gd name="connsiteX17-35" fmla="*/ 0 w 3084022"/>
                <a:gd name="connsiteY17-36" fmla="*/ 561623 h 758190"/>
                <a:gd name="connsiteX18-37" fmla="*/ 0 w 3084022"/>
                <a:gd name="connsiteY18-38" fmla="*/ 393136 h 758190"/>
                <a:gd name="connsiteX19-39" fmla="*/ 0 w 3084022"/>
                <a:gd name="connsiteY19-40" fmla="*/ 393136 h 758190"/>
                <a:gd name="connsiteX20-41" fmla="*/ 0 w 3084022"/>
                <a:gd name="connsiteY20-42" fmla="*/ 112327 h 758190"/>
                <a:gd name="connsiteX0-43" fmla="*/ 0 w 3084022"/>
                <a:gd name="connsiteY0-44" fmla="*/ 112327 h 758190"/>
                <a:gd name="connsiteX1-45" fmla="*/ 112327 w 3084022"/>
                <a:gd name="connsiteY1-46" fmla="*/ 0 h 758190"/>
                <a:gd name="connsiteX2-47" fmla="*/ 514004 w 3084022"/>
                <a:gd name="connsiteY2-48" fmla="*/ 0 h 758190"/>
                <a:gd name="connsiteX3-49" fmla="*/ 514004 w 3084022"/>
                <a:gd name="connsiteY3-50" fmla="*/ 0 h 758190"/>
                <a:gd name="connsiteX4-51" fmla="*/ 1285009 w 3084022"/>
                <a:gd name="connsiteY4-52" fmla="*/ 0 h 758190"/>
                <a:gd name="connsiteX5-53" fmla="*/ 2971695 w 3084022"/>
                <a:gd name="connsiteY5-54" fmla="*/ 0 h 758190"/>
                <a:gd name="connsiteX6-55" fmla="*/ 3084022 w 3084022"/>
                <a:gd name="connsiteY6-56" fmla="*/ 112327 h 758190"/>
                <a:gd name="connsiteX7-57" fmla="*/ 3084022 w 3084022"/>
                <a:gd name="connsiteY7-58" fmla="*/ 393136 h 758190"/>
                <a:gd name="connsiteX8-59" fmla="*/ 3084022 w 3084022"/>
                <a:gd name="connsiteY8-60" fmla="*/ 393136 h 758190"/>
                <a:gd name="connsiteX9-61" fmla="*/ 3084022 w 3084022"/>
                <a:gd name="connsiteY9-62" fmla="*/ 561623 h 758190"/>
                <a:gd name="connsiteX10-63" fmla="*/ 3084022 w 3084022"/>
                <a:gd name="connsiteY10-64" fmla="*/ 561620 h 758190"/>
                <a:gd name="connsiteX11-65" fmla="*/ 2971695 w 3084022"/>
                <a:gd name="connsiteY11-66" fmla="*/ 673947 h 758190"/>
                <a:gd name="connsiteX12-67" fmla="*/ 1766022 w 3084022"/>
                <a:gd name="connsiteY12-68" fmla="*/ 669184 h 758190"/>
                <a:gd name="connsiteX13-69" fmla="*/ 899517 w 3084022"/>
                <a:gd name="connsiteY13-70" fmla="*/ 758190 h 758190"/>
                <a:gd name="connsiteX14-71" fmla="*/ 1099792 w 3084022"/>
                <a:gd name="connsiteY14-72" fmla="*/ 669185 h 758190"/>
                <a:gd name="connsiteX15-73" fmla="*/ 112327 w 3084022"/>
                <a:gd name="connsiteY15-74" fmla="*/ 673947 h 758190"/>
                <a:gd name="connsiteX16-75" fmla="*/ 0 w 3084022"/>
                <a:gd name="connsiteY16-76" fmla="*/ 561620 h 758190"/>
                <a:gd name="connsiteX17-77" fmla="*/ 0 w 3084022"/>
                <a:gd name="connsiteY17-78" fmla="*/ 561623 h 758190"/>
                <a:gd name="connsiteX18-79" fmla="*/ 0 w 3084022"/>
                <a:gd name="connsiteY18-80" fmla="*/ 393136 h 758190"/>
                <a:gd name="connsiteX19-81" fmla="*/ 0 w 3084022"/>
                <a:gd name="connsiteY19-82" fmla="*/ 393136 h 758190"/>
                <a:gd name="connsiteX20-83" fmla="*/ 0 w 3084022"/>
                <a:gd name="connsiteY20-84" fmla="*/ 112327 h 758190"/>
                <a:gd name="connsiteX0-85" fmla="*/ 0 w 3084022"/>
                <a:gd name="connsiteY0-86" fmla="*/ 112327 h 839153"/>
                <a:gd name="connsiteX1-87" fmla="*/ 112327 w 3084022"/>
                <a:gd name="connsiteY1-88" fmla="*/ 0 h 839153"/>
                <a:gd name="connsiteX2-89" fmla="*/ 514004 w 3084022"/>
                <a:gd name="connsiteY2-90" fmla="*/ 0 h 839153"/>
                <a:gd name="connsiteX3-91" fmla="*/ 514004 w 3084022"/>
                <a:gd name="connsiteY3-92" fmla="*/ 0 h 839153"/>
                <a:gd name="connsiteX4-93" fmla="*/ 1285009 w 3084022"/>
                <a:gd name="connsiteY4-94" fmla="*/ 0 h 839153"/>
                <a:gd name="connsiteX5-95" fmla="*/ 2971695 w 3084022"/>
                <a:gd name="connsiteY5-96" fmla="*/ 0 h 839153"/>
                <a:gd name="connsiteX6-97" fmla="*/ 3084022 w 3084022"/>
                <a:gd name="connsiteY6-98" fmla="*/ 112327 h 839153"/>
                <a:gd name="connsiteX7-99" fmla="*/ 3084022 w 3084022"/>
                <a:gd name="connsiteY7-100" fmla="*/ 393136 h 839153"/>
                <a:gd name="connsiteX8-101" fmla="*/ 3084022 w 3084022"/>
                <a:gd name="connsiteY8-102" fmla="*/ 393136 h 839153"/>
                <a:gd name="connsiteX9-103" fmla="*/ 3084022 w 3084022"/>
                <a:gd name="connsiteY9-104" fmla="*/ 561623 h 839153"/>
                <a:gd name="connsiteX10-105" fmla="*/ 3084022 w 3084022"/>
                <a:gd name="connsiteY10-106" fmla="*/ 561620 h 839153"/>
                <a:gd name="connsiteX11-107" fmla="*/ 2971695 w 3084022"/>
                <a:gd name="connsiteY11-108" fmla="*/ 673947 h 839153"/>
                <a:gd name="connsiteX12-109" fmla="*/ 1766022 w 3084022"/>
                <a:gd name="connsiteY12-110" fmla="*/ 669184 h 839153"/>
                <a:gd name="connsiteX13-111" fmla="*/ 1699617 w 3084022"/>
                <a:gd name="connsiteY13-112" fmla="*/ 839153 h 839153"/>
                <a:gd name="connsiteX14-113" fmla="*/ 1099792 w 3084022"/>
                <a:gd name="connsiteY14-114" fmla="*/ 669185 h 839153"/>
                <a:gd name="connsiteX15-115" fmla="*/ 112327 w 3084022"/>
                <a:gd name="connsiteY15-116" fmla="*/ 673947 h 839153"/>
                <a:gd name="connsiteX16-117" fmla="*/ 0 w 3084022"/>
                <a:gd name="connsiteY16-118" fmla="*/ 561620 h 839153"/>
                <a:gd name="connsiteX17-119" fmla="*/ 0 w 3084022"/>
                <a:gd name="connsiteY17-120" fmla="*/ 561623 h 839153"/>
                <a:gd name="connsiteX18-121" fmla="*/ 0 w 3084022"/>
                <a:gd name="connsiteY18-122" fmla="*/ 393136 h 839153"/>
                <a:gd name="connsiteX19-123" fmla="*/ 0 w 3084022"/>
                <a:gd name="connsiteY19-124" fmla="*/ 393136 h 839153"/>
                <a:gd name="connsiteX20-125" fmla="*/ 0 w 3084022"/>
                <a:gd name="connsiteY20-126" fmla="*/ 112327 h 839153"/>
                <a:gd name="connsiteX0-127" fmla="*/ 0 w 3084022"/>
                <a:gd name="connsiteY0-128" fmla="*/ 112327 h 839153"/>
                <a:gd name="connsiteX1-129" fmla="*/ 112327 w 3084022"/>
                <a:gd name="connsiteY1-130" fmla="*/ 0 h 839153"/>
                <a:gd name="connsiteX2-131" fmla="*/ 514004 w 3084022"/>
                <a:gd name="connsiteY2-132" fmla="*/ 0 h 839153"/>
                <a:gd name="connsiteX3-133" fmla="*/ 514004 w 3084022"/>
                <a:gd name="connsiteY3-134" fmla="*/ 0 h 839153"/>
                <a:gd name="connsiteX4-135" fmla="*/ 1285009 w 3084022"/>
                <a:gd name="connsiteY4-136" fmla="*/ 0 h 839153"/>
                <a:gd name="connsiteX5-137" fmla="*/ 2971695 w 3084022"/>
                <a:gd name="connsiteY5-138" fmla="*/ 0 h 839153"/>
                <a:gd name="connsiteX6-139" fmla="*/ 3084022 w 3084022"/>
                <a:gd name="connsiteY6-140" fmla="*/ 112327 h 839153"/>
                <a:gd name="connsiteX7-141" fmla="*/ 3084022 w 3084022"/>
                <a:gd name="connsiteY7-142" fmla="*/ 393136 h 839153"/>
                <a:gd name="connsiteX8-143" fmla="*/ 3084022 w 3084022"/>
                <a:gd name="connsiteY8-144" fmla="*/ 393136 h 839153"/>
                <a:gd name="connsiteX9-145" fmla="*/ 3084022 w 3084022"/>
                <a:gd name="connsiteY9-146" fmla="*/ 561623 h 839153"/>
                <a:gd name="connsiteX10-147" fmla="*/ 3084022 w 3084022"/>
                <a:gd name="connsiteY10-148" fmla="*/ 561620 h 839153"/>
                <a:gd name="connsiteX11-149" fmla="*/ 2971695 w 3084022"/>
                <a:gd name="connsiteY11-150" fmla="*/ 673947 h 839153"/>
                <a:gd name="connsiteX12-151" fmla="*/ 1766022 w 3084022"/>
                <a:gd name="connsiteY12-152" fmla="*/ 669184 h 839153"/>
                <a:gd name="connsiteX13-153" fmla="*/ 1699617 w 3084022"/>
                <a:gd name="connsiteY13-154" fmla="*/ 839153 h 839153"/>
                <a:gd name="connsiteX14-155" fmla="*/ 1604617 w 3084022"/>
                <a:gd name="connsiteY14-156" fmla="*/ 659660 h 839153"/>
                <a:gd name="connsiteX15-157" fmla="*/ 112327 w 3084022"/>
                <a:gd name="connsiteY15-158" fmla="*/ 673947 h 839153"/>
                <a:gd name="connsiteX16-159" fmla="*/ 0 w 3084022"/>
                <a:gd name="connsiteY16-160" fmla="*/ 561620 h 839153"/>
                <a:gd name="connsiteX17-161" fmla="*/ 0 w 3084022"/>
                <a:gd name="connsiteY17-162" fmla="*/ 561623 h 839153"/>
                <a:gd name="connsiteX18-163" fmla="*/ 0 w 3084022"/>
                <a:gd name="connsiteY18-164" fmla="*/ 393136 h 839153"/>
                <a:gd name="connsiteX19-165" fmla="*/ 0 w 3084022"/>
                <a:gd name="connsiteY19-166" fmla="*/ 393136 h 839153"/>
                <a:gd name="connsiteX20-167" fmla="*/ 0 w 3084022"/>
                <a:gd name="connsiteY20-168" fmla="*/ 112327 h 839153"/>
                <a:gd name="connsiteX0-169" fmla="*/ 0 w 3084022"/>
                <a:gd name="connsiteY0-170" fmla="*/ 112327 h 839153"/>
                <a:gd name="connsiteX1-171" fmla="*/ 112327 w 3084022"/>
                <a:gd name="connsiteY1-172" fmla="*/ 0 h 839153"/>
                <a:gd name="connsiteX2-173" fmla="*/ 514004 w 3084022"/>
                <a:gd name="connsiteY2-174" fmla="*/ 0 h 839153"/>
                <a:gd name="connsiteX3-175" fmla="*/ 514004 w 3084022"/>
                <a:gd name="connsiteY3-176" fmla="*/ 0 h 839153"/>
                <a:gd name="connsiteX4-177" fmla="*/ 1285009 w 3084022"/>
                <a:gd name="connsiteY4-178" fmla="*/ 0 h 839153"/>
                <a:gd name="connsiteX5-179" fmla="*/ 2971695 w 3084022"/>
                <a:gd name="connsiteY5-180" fmla="*/ 0 h 839153"/>
                <a:gd name="connsiteX6-181" fmla="*/ 3084022 w 3084022"/>
                <a:gd name="connsiteY6-182" fmla="*/ 112327 h 839153"/>
                <a:gd name="connsiteX7-183" fmla="*/ 3084022 w 3084022"/>
                <a:gd name="connsiteY7-184" fmla="*/ 393136 h 839153"/>
                <a:gd name="connsiteX8-185" fmla="*/ 3084022 w 3084022"/>
                <a:gd name="connsiteY8-186" fmla="*/ 393136 h 839153"/>
                <a:gd name="connsiteX9-187" fmla="*/ 3084022 w 3084022"/>
                <a:gd name="connsiteY9-188" fmla="*/ 561623 h 839153"/>
                <a:gd name="connsiteX10-189" fmla="*/ 3084022 w 3084022"/>
                <a:gd name="connsiteY10-190" fmla="*/ 561620 h 839153"/>
                <a:gd name="connsiteX11-191" fmla="*/ 2971695 w 3084022"/>
                <a:gd name="connsiteY11-192" fmla="*/ 673947 h 839153"/>
                <a:gd name="connsiteX12-193" fmla="*/ 1718397 w 3084022"/>
                <a:gd name="connsiteY12-194" fmla="*/ 659659 h 839153"/>
                <a:gd name="connsiteX13-195" fmla="*/ 1699617 w 3084022"/>
                <a:gd name="connsiteY13-196" fmla="*/ 839153 h 839153"/>
                <a:gd name="connsiteX14-197" fmla="*/ 1604617 w 3084022"/>
                <a:gd name="connsiteY14-198" fmla="*/ 659660 h 839153"/>
                <a:gd name="connsiteX15-199" fmla="*/ 112327 w 3084022"/>
                <a:gd name="connsiteY15-200" fmla="*/ 673947 h 839153"/>
                <a:gd name="connsiteX16-201" fmla="*/ 0 w 3084022"/>
                <a:gd name="connsiteY16-202" fmla="*/ 561620 h 839153"/>
                <a:gd name="connsiteX17-203" fmla="*/ 0 w 3084022"/>
                <a:gd name="connsiteY17-204" fmla="*/ 561623 h 839153"/>
                <a:gd name="connsiteX18-205" fmla="*/ 0 w 3084022"/>
                <a:gd name="connsiteY18-206" fmla="*/ 393136 h 839153"/>
                <a:gd name="connsiteX19-207" fmla="*/ 0 w 3084022"/>
                <a:gd name="connsiteY19-208" fmla="*/ 393136 h 839153"/>
                <a:gd name="connsiteX20-209" fmla="*/ 0 w 3084022"/>
                <a:gd name="connsiteY20-210" fmla="*/ 112327 h 839153"/>
                <a:gd name="connsiteX0-211" fmla="*/ 0 w 3084022"/>
                <a:gd name="connsiteY0-212" fmla="*/ 112327 h 839153"/>
                <a:gd name="connsiteX1-213" fmla="*/ 112327 w 3084022"/>
                <a:gd name="connsiteY1-214" fmla="*/ 0 h 839153"/>
                <a:gd name="connsiteX2-215" fmla="*/ 514004 w 3084022"/>
                <a:gd name="connsiteY2-216" fmla="*/ 0 h 839153"/>
                <a:gd name="connsiteX3-217" fmla="*/ 514004 w 3084022"/>
                <a:gd name="connsiteY3-218" fmla="*/ 0 h 839153"/>
                <a:gd name="connsiteX4-219" fmla="*/ 1285009 w 3084022"/>
                <a:gd name="connsiteY4-220" fmla="*/ 0 h 839153"/>
                <a:gd name="connsiteX5-221" fmla="*/ 2971695 w 3084022"/>
                <a:gd name="connsiteY5-222" fmla="*/ 0 h 839153"/>
                <a:gd name="connsiteX6-223" fmla="*/ 3084022 w 3084022"/>
                <a:gd name="connsiteY6-224" fmla="*/ 112327 h 839153"/>
                <a:gd name="connsiteX7-225" fmla="*/ 3084022 w 3084022"/>
                <a:gd name="connsiteY7-226" fmla="*/ 393136 h 839153"/>
                <a:gd name="connsiteX8-227" fmla="*/ 3084022 w 3084022"/>
                <a:gd name="connsiteY8-228" fmla="*/ 393136 h 839153"/>
                <a:gd name="connsiteX9-229" fmla="*/ 3084022 w 3084022"/>
                <a:gd name="connsiteY9-230" fmla="*/ 561623 h 839153"/>
                <a:gd name="connsiteX10-231" fmla="*/ 3084022 w 3084022"/>
                <a:gd name="connsiteY10-232" fmla="*/ 561620 h 839153"/>
                <a:gd name="connsiteX11-233" fmla="*/ 2971695 w 3084022"/>
                <a:gd name="connsiteY11-234" fmla="*/ 673947 h 839153"/>
                <a:gd name="connsiteX12-235" fmla="*/ 1718397 w 3084022"/>
                <a:gd name="connsiteY12-236" fmla="*/ 659659 h 839153"/>
                <a:gd name="connsiteX13-237" fmla="*/ 1699617 w 3084022"/>
                <a:gd name="connsiteY13-238" fmla="*/ 839153 h 839153"/>
                <a:gd name="connsiteX14-239" fmla="*/ 1604617 w 3084022"/>
                <a:gd name="connsiteY14-240" fmla="*/ 673948 h 839153"/>
                <a:gd name="connsiteX15-241" fmla="*/ 112327 w 3084022"/>
                <a:gd name="connsiteY15-242" fmla="*/ 673947 h 839153"/>
                <a:gd name="connsiteX16-243" fmla="*/ 0 w 3084022"/>
                <a:gd name="connsiteY16-244" fmla="*/ 561620 h 839153"/>
                <a:gd name="connsiteX17-245" fmla="*/ 0 w 3084022"/>
                <a:gd name="connsiteY17-246" fmla="*/ 561623 h 839153"/>
                <a:gd name="connsiteX18-247" fmla="*/ 0 w 3084022"/>
                <a:gd name="connsiteY18-248" fmla="*/ 393136 h 839153"/>
                <a:gd name="connsiteX19-249" fmla="*/ 0 w 3084022"/>
                <a:gd name="connsiteY19-250" fmla="*/ 393136 h 839153"/>
                <a:gd name="connsiteX20-251" fmla="*/ 0 w 3084022"/>
                <a:gd name="connsiteY20-252" fmla="*/ 112327 h 839153"/>
                <a:gd name="connsiteX0-253" fmla="*/ 0 w 3084022"/>
                <a:gd name="connsiteY0-254" fmla="*/ 112327 h 839153"/>
                <a:gd name="connsiteX1-255" fmla="*/ 112327 w 3084022"/>
                <a:gd name="connsiteY1-256" fmla="*/ 0 h 839153"/>
                <a:gd name="connsiteX2-257" fmla="*/ 514004 w 3084022"/>
                <a:gd name="connsiteY2-258" fmla="*/ 0 h 839153"/>
                <a:gd name="connsiteX3-259" fmla="*/ 514004 w 3084022"/>
                <a:gd name="connsiteY3-260" fmla="*/ 0 h 839153"/>
                <a:gd name="connsiteX4-261" fmla="*/ 1285009 w 3084022"/>
                <a:gd name="connsiteY4-262" fmla="*/ 0 h 839153"/>
                <a:gd name="connsiteX5-263" fmla="*/ 2971695 w 3084022"/>
                <a:gd name="connsiteY5-264" fmla="*/ 0 h 839153"/>
                <a:gd name="connsiteX6-265" fmla="*/ 3084022 w 3084022"/>
                <a:gd name="connsiteY6-266" fmla="*/ 112327 h 839153"/>
                <a:gd name="connsiteX7-267" fmla="*/ 3084022 w 3084022"/>
                <a:gd name="connsiteY7-268" fmla="*/ 393136 h 839153"/>
                <a:gd name="connsiteX8-269" fmla="*/ 3084022 w 3084022"/>
                <a:gd name="connsiteY8-270" fmla="*/ 393136 h 839153"/>
                <a:gd name="connsiteX9-271" fmla="*/ 3084022 w 3084022"/>
                <a:gd name="connsiteY9-272" fmla="*/ 561623 h 839153"/>
                <a:gd name="connsiteX10-273" fmla="*/ 3084022 w 3084022"/>
                <a:gd name="connsiteY10-274" fmla="*/ 561620 h 839153"/>
                <a:gd name="connsiteX11-275" fmla="*/ 2971695 w 3084022"/>
                <a:gd name="connsiteY11-276" fmla="*/ 673947 h 839153"/>
                <a:gd name="connsiteX12-277" fmla="*/ 1699347 w 3084022"/>
                <a:gd name="connsiteY12-278" fmla="*/ 673946 h 839153"/>
                <a:gd name="connsiteX13-279" fmla="*/ 1699617 w 3084022"/>
                <a:gd name="connsiteY13-280" fmla="*/ 839153 h 839153"/>
                <a:gd name="connsiteX14-281" fmla="*/ 1604617 w 3084022"/>
                <a:gd name="connsiteY14-282" fmla="*/ 673948 h 839153"/>
                <a:gd name="connsiteX15-283" fmla="*/ 112327 w 3084022"/>
                <a:gd name="connsiteY15-284" fmla="*/ 673947 h 839153"/>
                <a:gd name="connsiteX16-285" fmla="*/ 0 w 3084022"/>
                <a:gd name="connsiteY16-286" fmla="*/ 561620 h 839153"/>
                <a:gd name="connsiteX17-287" fmla="*/ 0 w 3084022"/>
                <a:gd name="connsiteY17-288" fmla="*/ 561623 h 839153"/>
                <a:gd name="connsiteX18-289" fmla="*/ 0 w 3084022"/>
                <a:gd name="connsiteY18-290" fmla="*/ 393136 h 839153"/>
                <a:gd name="connsiteX19-291" fmla="*/ 0 w 3084022"/>
                <a:gd name="connsiteY19-292" fmla="*/ 393136 h 839153"/>
                <a:gd name="connsiteX20-293" fmla="*/ 0 w 3084022"/>
                <a:gd name="connsiteY20-294" fmla="*/ 112327 h 839153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</a:cxnLst>
              <a:rect l="l" t="t" r="r" b="b"/>
              <a:pathLst>
                <a:path w="3084022" h="839153">
                  <a:moveTo>
                    <a:pt x="0" y="112327"/>
                  </a:moveTo>
                  <a:cubicBezTo>
                    <a:pt x="0" y="50291"/>
                    <a:pt x="50291" y="0"/>
                    <a:pt x="112327" y="0"/>
                  </a:cubicBezTo>
                  <a:lnTo>
                    <a:pt x="514004" y="0"/>
                  </a:lnTo>
                  <a:lnTo>
                    <a:pt x="514004" y="0"/>
                  </a:lnTo>
                  <a:lnTo>
                    <a:pt x="1285009" y="0"/>
                  </a:lnTo>
                  <a:lnTo>
                    <a:pt x="2971695" y="0"/>
                  </a:lnTo>
                  <a:cubicBezTo>
                    <a:pt x="3033731" y="0"/>
                    <a:pt x="3084022" y="50291"/>
                    <a:pt x="3084022" y="112327"/>
                  </a:cubicBezTo>
                  <a:lnTo>
                    <a:pt x="3084022" y="393136"/>
                  </a:lnTo>
                  <a:lnTo>
                    <a:pt x="3084022" y="393136"/>
                  </a:lnTo>
                  <a:lnTo>
                    <a:pt x="3084022" y="561623"/>
                  </a:lnTo>
                  <a:lnTo>
                    <a:pt x="3084022" y="561620"/>
                  </a:lnTo>
                  <a:cubicBezTo>
                    <a:pt x="3084022" y="623656"/>
                    <a:pt x="3033731" y="673947"/>
                    <a:pt x="2971695" y="673947"/>
                  </a:cubicBezTo>
                  <a:lnTo>
                    <a:pt x="1699347" y="673946"/>
                  </a:lnTo>
                  <a:lnTo>
                    <a:pt x="1699617" y="839153"/>
                  </a:lnTo>
                  <a:lnTo>
                    <a:pt x="1604617" y="673948"/>
                  </a:lnTo>
                  <a:lnTo>
                    <a:pt x="112327" y="673947"/>
                  </a:lnTo>
                  <a:cubicBezTo>
                    <a:pt x="50291" y="673947"/>
                    <a:pt x="0" y="623656"/>
                    <a:pt x="0" y="561620"/>
                  </a:cubicBezTo>
                  <a:lnTo>
                    <a:pt x="0" y="561623"/>
                  </a:lnTo>
                  <a:lnTo>
                    <a:pt x="0" y="393136"/>
                  </a:lnTo>
                  <a:lnTo>
                    <a:pt x="0" y="393136"/>
                  </a:lnTo>
                  <a:lnTo>
                    <a:pt x="0" y="112327"/>
                  </a:lnTo>
                  <a:close/>
                </a:path>
              </a:pathLst>
            </a:custGeom>
            <a:solidFill>
              <a:schemeClr val="bg1"/>
            </a:solidFill>
            <a:ln>
              <a:gradFill>
                <a:gsLst>
                  <a:gs pos="0">
                    <a:srgbClr val="F9CFE4"/>
                  </a:gs>
                  <a:gs pos="100000">
                    <a:srgbClr val="D7423F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23" name="文本框 57"/>
            <p:cNvSpPr txBox="1">
              <a:spLocks noChangeArrowheads="1"/>
            </p:cNvSpPr>
            <p:nvPr/>
          </p:nvSpPr>
          <p:spPr bwMode="auto">
            <a:xfrm>
              <a:off x="5285166" y="1598949"/>
              <a:ext cx="3929635" cy="540928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eaLnBrk="1" hangingPunct="0">
                <a:lnSpc>
                  <a:spcPct val="120000"/>
                </a:lnSpc>
                <a:buClrTx/>
                <a:buFontTx/>
              </a:pPr>
              <a:r>
                <a:rPr lang="zh-CN" altLang="en-US" sz="2800" b="1" spc="0">
                  <a:solidFill>
                    <a:srgbClr val="FF0000"/>
                  </a:solidFill>
                  <a:latin typeface="楷体" pitchFamily="49" charset="-122"/>
                  <a:ea typeface="楷体" panose="02010609060101010101" pitchFamily="49" charset="-122"/>
                </a:rPr>
                <a:t>这是一个长方形。</a:t>
              </a:r>
              <a:endParaRPr lang="zh-CN" altLang="en-US" sz="2800">
                <a:solidFill>
                  <a:srgbClr val="FF0000"/>
                </a:solidFill>
                <a:latin typeface="楷体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5624" name="组合 60" title=""/>
          <p:cNvGrpSpPr/>
          <p:nvPr/>
        </p:nvGrpSpPr>
        <p:grpSpPr>
          <a:xfrm>
            <a:off x="1625600" y="2163763"/>
            <a:ext cx="3292475" cy="839787"/>
            <a:chOff x="5178830" y="1535497"/>
            <a:chExt cx="3292485" cy="839153"/>
          </a:xfrm>
        </p:grpSpPr>
        <p:sp>
          <p:nvSpPr>
            <p:cNvPr id="25625" name="对话气泡: 圆角矩形 58"/>
            <p:cNvSpPr/>
            <p:nvPr/>
          </p:nvSpPr>
          <p:spPr>
            <a:xfrm>
              <a:off x="5172480" y="1529152"/>
              <a:ext cx="3096722" cy="869345"/>
            </a:xfrm>
            <a:custGeom>
              <a:gdLst>
                <a:gd name="connsiteX0" fmla="*/ 0 w 3084022"/>
                <a:gd name="connsiteY0" fmla="*/ 112327 h 673947"/>
                <a:gd name="connsiteX1" fmla="*/ 112327 w 3084022"/>
                <a:gd name="connsiteY1" fmla="*/ 0 h 673947"/>
                <a:gd name="connsiteX2" fmla="*/ 514004 w 3084022"/>
                <a:gd name="connsiteY2" fmla="*/ 0 h 673947"/>
                <a:gd name="connsiteX3" fmla="*/ 514004 w 3084022"/>
                <a:gd name="connsiteY3" fmla="*/ 0 h 673947"/>
                <a:gd name="connsiteX4" fmla="*/ 1285009 w 3084022"/>
                <a:gd name="connsiteY4" fmla="*/ 0 h 673947"/>
                <a:gd name="connsiteX5" fmla="*/ 2971695 w 3084022"/>
                <a:gd name="connsiteY5" fmla="*/ 0 h 673947"/>
                <a:gd name="connsiteX6" fmla="*/ 3084022 w 3084022"/>
                <a:gd name="connsiteY6" fmla="*/ 112327 h 673947"/>
                <a:gd name="connsiteX7" fmla="*/ 3084022 w 3084022"/>
                <a:gd name="connsiteY7" fmla="*/ 393136 h 673947"/>
                <a:gd name="connsiteX8" fmla="*/ 3084022 w 3084022"/>
                <a:gd name="connsiteY8" fmla="*/ 393136 h 673947"/>
                <a:gd name="connsiteX9" fmla="*/ 3084022 w 3084022"/>
                <a:gd name="connsiteY9" fmla="*/ 561623 h 673947"/>
                <a:gd name="connsiteX10" fmla="*/ 3084022 w 3084022"/>
                <a:gd name="connsiteY10" fmla="*/ 561620 h 673947"/>
                <a:gd name="connsiteX11" fmla="*/ 2971695 w 3084022"/>
                <a:gd name="connsiteY11" fmla="*/ 673947 h 673947"/>
                <a:gd name="connsiteX12" fmla="*/ 1285009 w 3084022"/>
                <a:gd name="connsiteY12" fmla="*/ 673947 h 673947"/>
                <a:gd name="connsiteX13" fmla="*/ 899517 w 3084022"/>
                <a:gd name="connsiteY13" fmla="*/ 758190 h 673947"/>
                <a:gd name="connsiteX14" fmla="*/ 514004 w 3084022"/>
                <a:gd name="connsiteY14" fmla="*/ 673947 h 673947"/>
                <a:gd name="connsiteX15" fmla="*/ 112327 w 3084022"/>
                <a:gd name="connsiteY15" fmla="*/ 673947 h 673947"/>
                <a:gd name="connsiteX16" fmla="*/ 0 w 3084022"/>
                <a:gd name="connsiteY16" fmla="*/ 561620 h 673947"/>
                <a:gd name="connsiteX17" fmla="*/ 0 w 3084022"/>
                <a:gd name="connsiteY17" fmla="*/ 561623 h 673947"/>
                <a:gd name="connsiteX18" fmla="*/ 0 w 3084022"/>
                <a:gd name="connsiteY18" fmla="*/ 393136 h 673947"/>
                <a:gd name="connsiteX19" fmla="*/ 0 w 3084022"/>
                <a:gd name="connsiteY19" fmla="*/ 393136 h 673947"/>
                <a:gd name="connsiteX20" fmla="*/ 0 w 3084022"/>
                <a:gd name="connsiteY20" fmla="*/ 112327 h 673947"/>
                <a:gd name="connsiteX0-1" fmla="*/ 0 w 3084022"/>
                <a:gd name="connsiteY0-2" fmla="*/ 112327 h 758190"/>
                <a:gd name="connsiteX1-3" fmla="*/ 112327 w 3084022"/>
                <a:gd name="connsiteY1-4" fmla="*/ 0 h 758190"/>
                <a:gd name="connsiteX2-5" fmla="*/ 514004 w 3084022"/>
                <a:gd name="connsiteY2-6" fmla="*/ 0 h 758190"/>
                <a:gd name="connsiteX3-7" fmla="*/ 514004 w 3084022"/>
                <a:gd name="connsiteY3-8" fmla="*/ 0 h 758190"/>
                <a:gd name="connsiteX4-9" fmla="*/ 1285009 w 3084022"/>
                <a:gd name="connsiteY4-10" fmla="*/ 0 h 758190"/>
                <a:gd name="connsiteX5-11" fmla="*/ 2971695 w 3084022"/>
                <a:gd name="connsiteY5-12" fmla="*/ 0 h 758190"/>
                <a:gd name="connsiteX6-13" fmla="*/ 3084022 w 3084022"/>
                <a:gd name="connsiteY6-14" fmla="*/ 112327 h 758190"/>
                <a:gd name="connsiteX7-15" fmla="*/ 3084022 w 3084022"/>
                <a:gd name="connsiteY7-16" fmla="*/ 393136 h 758190"/>
                <a:gd name="connsiteX8-17" fmla="*/ 3084022 w 3084022"/>
                <a:gd name="connsiteY8-18" fmla="*/ 393136 h 758190"/>
                <a:gd name="connsiteX9-19" fmla="*/ 3084022 w 3084022"/>
                <a:gd name="connsiteY9-20" fmla="*/ 561623 h 758190"/>
                <a:gd name="connsiteX10-21" fmla="*/ 3084022 w 3084022"/>
                <a:gd name="connsiteY10-22" fmla="*/ 561620 h 758190"/>
                <a:gd name="connsiteX11-23" fmla="*/ 2971695 w 3084022"/>
                <a:gd name="connsiteY11-24" fmla="*/ 673947 h 758190"/>
                <a:gd name="connsiteX12-25" fmla="*/ 1285009 w 3084022"/>
                <a:gd name="connsiteY12-26" fmla="*/ 673947 h 758190"/>
                <a:gd name="connsiteX13-27" fmla="*/ 899517 w 3084022"/>
                <a:gd name="connsiteY13-28" fmla="*/ 758190 h 758190"/>
                <a:gd name="connsiteX14-29" fmla="*/ 1099792 w 3084022"/>
                <a:gd name="connsiteY14-30" fmla="*/ 669185 h 758190"/>
                <a:gd name="connsiteX15-31" fmla="*/ 112327 w 3084022"/>
                <a:gd name="connsiteY15-32" fmla="*/ 673947 h 758190"/>
                <a:gd name="connsiteX16-33" fmla="*/ 0 w 3084022"/>
                <a:gd name="connsiteY16-34" fmla="*/ 561620 h 758190"/>
                <a:gd name="connsiteX17-35" fmla="*/ 0 w 3084022"/>
                <a:gd name="connsiteY17-36" fmla="*/ 561623 h 758190"/>
                <a:gd name="connsiteX18-37" fmla="*/ 0 w 3084022"/>
                <a:gd name="connsiteY18-38" fmla="*/ 393136 h 758190"/>
                <a:gd name="connsiteX19-39" fmla="*/ 0 w 3084022"/>
                <a:gd name="connsiteY19-40" fmla="*/ 393136 h 758190"/>
                <a:gd name="connsiteX20-41" fmla="*/ 0 w 3084022"/>
                <a:gd name="connsiteY20-42" fmla="*/ 112327 h 758190"/>
                <a:gd name="connsiteX0-43" fmla="*/ 0 w 3084022"/>
                <a:gd name="connsiteY0-44" fmla="*/ 112327 h 758190"/>
                <a:gd name="connsiteX1-45" fmla="*/ 112327 w 3084022"/>
                <a:gd name="connsiteY1-46" fmla="*/ 0 h 758190"/>
                <a:gd name="connsiteX2-47" fmla="*/ 514004 w 3084022"/>
                <a:gd name="connsiteY2-48" fmla="*/ 0 h 758190"/>
                <a:gd name="connsiteX3-49" fmla="*/ 514004 w 3084022"/>
                <a:gd name="connsiteY3-50" fmla="*/ 0 h 758190"/>
                <a:gd name="connsiteX4-51" fmla="*/ 1285009 w 3084022"/>
                <a:gd name="connsiteY4-52" fmla="*/ 0 h 758190"/>
                <a:gd name="connsiteX5-53" fmla="*/ 2971695 w 3084022"/>
                <a:gd name="connsiteY5-54" fmla="*/ 0 h 758190"/>
                <a:gd name="connsiteX6-55" fmla="*/ 3084022 w 3084022"/>
                <a:gd name="connsiteY6-56" fmla="*/ 112327 h 758190"/>
                <a:gd name="connsiteX7-57" fmla="*/ 3084022 w 3084022"/>
                <a:gd name="connsiteY7-58" fmla="*/ 393136 h 758190"/>
                <a:gd name="connsiteX8-59" fmla="*/ 3084022 w 3084022"/>
                <a:gd name="connsiteY8-60" fmla="*/ 393136 h 758190"/>
                <a:gd name="connsiteX9-61" fmla="*/ 3084022 w 3084022"/>
                <a:gd name="connsiteY9-62" fmla="*/ 561623 h 758190"/>
                <a:gd name="connsiteX10-63" fmla="*/ 3084022 w 3084022"/>
                <a:gd name="connsiteY10-64" fmla="*/ 561620 h 758190"/>
                <a:gd name="connsiteX11-65" fmla="*/ 2971695 w 3084022"/>
                <a:gd name="connsiteY11-66" fmla="*/ 673947 h 758190"/>
                <a:gd name="connsiteX12-67" fmla="*/ 1766022 w 3084022"/>
                <a:gd name="connsiteY12-68" fmla="*/ 669184 h 758190"/>
                <a:gd name="connsiteX13-69" fmla="*/ 899517 w 3084022"/>
                <a:gd name="connsiteY13-70" fmla="*/ 758190 h 758190"/>
                <a:gd name="connsiteX14-71" fmla="*/ 1099792 w 3084022"/>
                <a:gd name="connsiteY14-72" fmla="*/ 669185 h 758190"/>
                <a:gd name="connsiteX15-73" fmla="*/ 112327 w 3084022"/>
                <a:gd name="connsiteY15-74" fmla="*/ 673947 h 758190"/>
                <a:gd name="connsiteX16-75" fmla="*/ 0 w 3084022"/>
                <a:gd name="connsiteY16-76" fmla="*/ 561620 h 758190"/>
                <a:gd name="connsiteX17-77" fmla="*/ 0 w 3084022"/>
                <a:gd name="connsiteY17-78" fmla="*/ 561623 h 758190"/>
                <a:gd name="connsiteX18-79" fmla="*/ 0 w 3084022"/>
                <a:gd name="connsiteY18-80" fmla="*/ 393136 h 758190"/>
                <a:gd name="connsiteX19-81" fmla="*/ 0 w 3084022"/>
                <a:gd name="connsiteY19-82" fmla="*/ 393136 h 758190"/>
                <a:gd name="connsiteX20-83" fmla="*/ 0 w 3084022"/>
                <a:gd name="connsiteY20-84" fmla="*/ 112327 h 758190"/>
                <a:gd name="connsiteX0-85" fmla="*/ 0 w 3084022"/>
                <a:gd name="connsiteY0-86" fmla="*/ 112327 h 839153"/>
                <a:gd name="connsiteX1-87" fmla="*/ 112327 w 3084022"/>
                <a:gd name="connsiteY1-88" fmla="*/ 0 h 839153"/>
                <a:gd name="connsiteX2-89" fmla="*/ 514004 w 3084022"/>
                <a:gd name="connsiteY2-90" fmla="*/ 0 h 839153"/>
                <a:gd name="connsiteX3-91" fmla="*/ 514004 w 3084022"/>
                <a:gd name="connsiteY3-92" fmla="*/ 0 h 839153"/>
                <a:gd name="connsiteX4-93" fmla="*/ 1285009 w 3084022"/>
                <a:gd name="connsiteY4-94" fmla="*/ 0 h 839153"/>
                <a:gd name="connsiteX5-95" fmla="*/ 2971695 w 3084022"/>
                <a:gd name="connsiteY5-96" fmla="*/ 0 h 839153"/>
                <a:gd name="connsiteX6-97" fmla="*/ 3084022 w 3084022"/>
                <a:gd name="connsiteY6-98" fmla="*/ 112327 h 839153"/>
                <a:gd name="connsiteX7-99" fmla="*/ 3084022 w 3084022"/>
                <a:gd name="connsiteY7-100" fmla="*/ 393136 h 839153"/>
                <a:gd name="connsiteX8-101" fmla="*/ 3084022 w 3084022"/>
                <a:gd name="connsiteY8-102" fmla="*/ 393136 h 839153"/>
                <a:gd name="connsiteX9-103" fmla="*/ 3084022 w 3084022"/>
                <a:gd name="connsiteY9-104" fmla="*/ 561623 h 839153"/>
                <a:gd name="connsiteX10-105" fmla="*/ 3084022 w 3084022"/>
                <a:gd name="connsiteY10-106" fmla="*/ 561620 h 839153"/>
                <a:gd name="connsiteX11-107" fmla="*/ 2971695 w 3084022"/>
                <a:gd name="connsiteY11-108" fmla="*/ 673947 h 839153"/>
                <a:gd name="connsiteX12-109" fmla="*/ 1766022 w 3084022"/>
                <a:gd name="connsiteY12-110" fmla="*/ 669184 h 839153"/>
                <a:gd name="connsiteX13-111" fmla="*/ 1699617 w 3084022"/>
                <a:gd name="connsiteY13-112" fmla="*/ 839153 h 839153"/>
                <a:gd name="connsiteX14-113" fmla="*/ 1099792 w 3084022"/>
                <a:gd name="connsiteY14-114" fmla="*/ 669185 h 839153"/>
                <a:gd name="connsiteX15-115" fmla="*/ 112327 w 3084022"/>
                <a:gd name="connsiteY15-116" fmla="*/ 673947 h 839153"/>
                <a:gd name="connsiteX16-117" fmla="*/ 0 w 3084022"/>
                <a:gd name="connsiteY16-118" fmla="*/ 561620 h 839153"/>
                <a:gd name="connsiteX17-119" fmla="*/ 0 w 3084022"/>
                <a:gd name="connsiteY17-120" fmla="*/ 561623 h 839153"/>
                <a:gd name="connsiteX18-121" fmla="*/ 0 w 3084022"/>
                <a:gd name="connsiteY18-122" fmla="*/ 393136 h 839153"/>
                <a:gd name="connsiteX19-123" fmla="*/ 0 w 3084022"/>
                <a:gd name="connsiteY19-124" fmla="*/ 393136 h 839153"/>
                <a:gd name="connsiteX20-125" fmla="*/ 0 w 3084022"/>
                <a:gd name="connsiteY20-126" fmla="*/ 112327 h 839153"/>
                <a:gd name="connsiteX0-127" fmla="*/ 0 w 3084022"/>
                <a:gd name="connsiteY0-128" fmla="*/ 112327 h 839153"/>
                <a:gd name="connsiteX1-129" fmla="*/ 112327 w 3084022"/>
                <a:gd name="connsiteY1-130" fmla="*/ 0 h 839153"/>
                <a:gd name="connsiteX2-131" fmla="*/ 514004 w 3084022"/>
                <a:gd name="connsiteY2-132" fmla="*/ 0 h 839153"/>
                <a:gd name="connsiteX3-133" fmla="*/ 514004 w 3084022"/>
                <a:gd name="connsiteY3-134" fmla="*/ 0 h 839153"/>
                <a:gd name="connsiteX4-135" fmla="*/ 1285009 w 3084022"/>
                <a:gd name="connsiteY4-136" fmla="*/ 0 h 839153"/>
                <a:gd name="connsiteX5-137" fmla="*/ 2971695 w 3084022"/>
                <a:gd name="connsiteY5-138" fmla="*/ 0 h 839153"/>
                <a:gd name="connsiteX6-139" fmla="*/ 3084022 w 3084022"/>
                <a:gd name="connsiteY6-140" fmla="*/ 112327 h 839153"/>
                <a:gd name="connsiteX7-141" fmla="*/ 3084022 w 3084022"/>
                <a:gd name="connsiteY7-142" fmla="*/ 393136 h 839153"/>
                <a:gd name="connsiteX8-143" fmla="*/ 3084022 w 3084022"/>
                <a:gd name="connsiteY8-144" fmla="*/ 393136 h 839153"/>
                <a:gd name="connsiteX9-145" fmla="*/ 3084022 w 3084022"/>
                <a:gd name="connsiteY9-146" fmla="*/ 561623 h 839153"/>
                <a:gd name="connsiteX10-147" fmla="*/ 3084022 w 3084022"/>
                <a:gd name="connsiteY10-148" fmla="*/ 561620 h 839153"/>
                <a:gd name="connsiteX11-149" fmla="*/ 2971695 w 3084022"/>
                <a:gd name="connsiteY11-150" fmla="*/ 673947 h 839153"/>
                <a:gd name="connsiteX12-151" fmla="*/ 1766022 w 3084022"/>
                <a:gd name="connsiteY12-152" fmla="*/ 669184 h 839153"/>
                <a:gd name="connsiteX13-153" fmla="*/ 1699617 w 3084022"/>
                <a:gd name="connsiteY13-154" fmla="*/ 839153 h 839153"/>
                <a:gd name="connsiteX14-155" fmla="*/ 1604617 w 3084022"/>
                <a:gd name="connsiteY14-156" fmla="*/ 659660 h 839153"/>
                <a:gd name="connsiteX15-157" fmla="*/ 112327 w 3084022"/>
                <a:gd name="connsiteY15-158" fmla="*/ 673947 h 839153"/>
                <a:gd name="connsiteX16-159" fmla="*/ 0 w 3084022"/>
                <a:gd name="connsiteY16-160" fmla="*/ 561620 h 839153"/>
                <a:gd name="connsiteX17-161" fmla="*/ 0 w 3084022"/>
                <a:gd name="connsiteY17-162" fmla="*/ 561623 h 839153"/>
                <a:gd name="connsiteX18-163" fmla="*/ 0 w 3084022"/>
                <a:gd name="connsiteY18-164" fmla="*/ 393136 h 839153"/>
                <a:gd name="connsiteX19-165" fmla="*/ 0 w 3084022"/>
                <a:gd name="connsiteY19-166" fmla="*/ 393136 h 839153"/>
                <a:gd name="connsiteX20-167" fmla="*/ 0 w 3084022"/>
                <a:gd name="connsiteY20-168" fmla="*/ 112327 h 839153"/>
                <a:gd name="connsiteX0-169" fmla="*/ 0 w 3084022"/>
                <a:gd name="connsiteY0-170" fmla="*/ 112327 h 839153"/>
                <a:gd name="connsiteX1-171" fmla="*/ 112327 w 3084022"/>
                <a:gd name="connsiteY1-172" fmla="*/ 0 h 839153"/>
                <a:gd name="connsiteX2-173" fmla="*/ 514004 w 3084022"/>
                <a:gd name="connsiteY2-174" fmla="*/ 0 h 839153"/>
                <a:gd name="connsiteX3-175" fmla="*/ 514004 w 3084022"/>
                <a:gd name="connsiteY3-176" fmla="*/ 0 h 839153"/>
                <a:gd name="connsiteX4-177" fmla="*/ 1285009 w 3084022"/>
                <a:gd name="connsiteY4-178" fmla="*/ 0 h 839153"/>
                <a:gd name="connsiteX5-179" fmla="*/ 2971695 w 3084022"/>
                <a:gd name="connsiteY5-180" fmla="*/ 0 h 839153"/>
                <a:gd name="connsiteX6-181" fmla="*/ 3084022 w 3084022"/>
                <a:gd name="connsiteY6-182" fmla="*/ 112327 h 839153"/>
                <a:gd name="connsiteX7-183" fmla="*/ 3084022 w 3084022"/>
                <a:gd name="connsiteY7-184" fmla="*/ 393136 h 839153"/>
                <a:gd name="connsiteX8-185" fmla="*/ 3084022 w 3084022"/>
                <a:gd name="connsiteY8-186" fmla="*/ 393136 h 839153"/>
                <a:gd name="connsiteX9-187" fmla="*/ 3084022 w 3084022"/>
                <a:gd name="connsiteY9-188" fmla="*/ 561623 h 839153"/>
                <a:gd name="connsiteX10-189" fmla="*/ 3084022 w 3084022"/>
                <a:gd name="connsiteY10-190" fmla="*/ 561620 h 839153"/>
                <a:gd name="connsiteX11-191" fmla="*/ 2971695 w 3084022"/>
                <a:gd name="connsiteY11-192" fmla="*/ 673947 h 839153"/>
                <a:gd name="connsiteX12-193" fmla="*/ 1718397 w 3084022"/>
                <a:gd name="connsiteY12-194" fmla="*/ 659659 h 839153"/>
                <a:gd name="connsiteX13-195" fmla="*/ 1699617 w 3084022"/>
                <a:gd name="connsiteY13-196" fmla="*/ 839153 h 839153"/>
                <a:gd name="connsiteX14-197" fmla="*/ 1604617 w 3084022"/>
                <a:gd name="connsiteY14-198" fmla="*/ 659660 h 839153"/>
                <a:gd name="connsiteX15-199" fmla="*/ 112327 w 3084022"/>
                <a:gd name="connsiteY15-200" fmla="*/ 673947 h 839153"/>
                <a:gd name="connsiteX16-201" fmla="*/ 0 w 3084022"/>
                <a:gd name="connsiteY16-202" fmla="*/ 561620 h 839153"/>
                <a:gd name="connsiteX17-203" fmla="*/ 0 w 3084022"/>
                <a:gd name="connsiteY17-204" fmla="*/ 561623 h 839153"/>
                <a:gd name="connsiteX18-205" fmla="*/ 0 w 3084022"/>
                <a:gd name="connsiteY18-206" fmla="*/ 393136 h 839153"/>
                <a:gd name="connsiteX19-207" fmla="*/ 0 w 3084022"/>
                <a:gd name="connsiteY19-208" fmla="*/ 393136 h 839153"/>
                <a:gd name="connsiteX20-209" fmla="*/ 0 w 3084022"/>
                <a:gd name="connsiteY20-210" fmla="*/ 112327 h 839153"/>
                <a:gd name="connsiteX0-211" fmla="*/ 0 w 3084022"/>
                <a:gd name="connsiteY0-212" fmla="*/ 112327 h 839153"/>
                <a:gd name="connsiteX1-213" fmla="*/ 112327 w 3084022"/>
                <a:gd name="connsiteY1-214" fmla="*/ 0 h 839153"/>
                <a:gd name="connsiteX2-215" fmla="*/ 514004 w 3084022"/>
                <a:gd name="connsiteY2-216" fmla="*/ 0 h 839153"/>
                <a:gd name="connsiteX3-217" fmla="*/ 514004 w 3084022"/>
                <a:gd name="connsiteY3-218" fmla="*/ 0 h 839153"/>
                <a:gd name="connsiteX4-219" fmla="*/ 1285009 w 3084022"/>
                <a:gd name="connsiteY4-220" fmla="*/ 0 h 839153"/>
                <a:gd name="connsiteX5-221" fmla="*/ 2971695 w 3084022"/>
                <a:gd name="connsiteY5-222" fmla="*/ 0 h 839153"/>
                <a:gd name="connsiteX6-223" fmla="*/ 3084022 w 3084022"/>
                <a:gd name="connsiteY6-224" fmla="*/ 112327 h 839153"/>
                <a:gd name="connsiteX7-225" fmla="*/ 3084022 w 3084022"/>
                <a:gd name="connsiteY7-226" fmla="*/ 393136 h 839153"/>
                <a:gd name="connsiteX8-227" fmla="*/ 3084022 w 3084022"/>
                <a:gd name="connsiteY8-228" fmla="*/ 393136 h 839153"/>
                <a:gd name="connsiteX9-229" fmla="*/ 3084022 w 3084022"/>
                <a:gd name="connsiteY9-230" fmla="*/ 561623 h 839153"/>
                <a:gd name="connsiteX10-231" fmla="*/ 3084022 w 3084022"/>
                <a:gd name="connsiteY10-232" fmla="*/ 561620 h 839153"/>
                <a:gd name="connsiteX11-233" fmla="*/ 2971695 w 3084022"/>
                <a:gd name="connsiteY11-234" fmla="*/ 673947 h 839153"/>
                <a:gd name="connsiteX12-235" fmla="*/ 1718397 w 3084022"/>
                <a:gd name="connsiteY12-236" fmla="*/ 659659 h 839153"/>
                <a:gd name="connsiteX13-237" fmla="*/ 1699617 w 3084022"/>
                <a:gd name="connsiteY13-238" fmla="*/ 839153 h 839153"/>
                <a:gd name="connsiteX14-239" fmla="*/ 1604617 w 3084022"/>
                <a:gd name="connsiteY14-240" fmla="*/ 673948 h 839153"/>
                <a:gd name="connsiteX15-241" fmla="*/ 112327 w 3084022"/>
                <a:gd name="connsiteY15-242" fmla="*/ 673947 h 839153"/>
                <a:gd name="connsiteX16-243" fmla="*/ 0 w 3084022"/>
                <a:gd name="connsiteY16-244" fmla="*/ 561620 h 839153"/>
                <a:gd name="connsiteX17-245" fmla="*/ 0 w 3084022"/>
                <a:gd name="connsiteY17-246" fmla="*/ 561623 h 839153"/>
                <a:gd name="connsiteX18-247" fmla="*/ 0 w 3084022"/>
                <a:gd name="connsiteY18-248" fmla="*/ 393136 h 839153"/>
                <a:gd name="connsiteX19-249" fmla="*/ 0 w 3084022"/>
                <a:gd name="connsiteY19-250" fmla="*/ 393136 h 839153"/>
                <a:gd name="connsiteX20-251" fmla="*/ 0 w 3084022"/>
                <a:gd name="connsiteY20-252" fmla="*/ 112327 h 839153"/>
                <a:gd name="connsiteX0-253" fmla="*/ 0 w 3084022"/>
                <a:gd name="connsiteY0-254" fmla="*/ 112327 h 839153"/>
                <a:gd name="connsiteX1-255" fmla="*/ 112327 w 3084022"/>
                <a:gd name="connsiteY1-256" fmla="*/ 0 h 839153"/>
                <a:gd name="connsiteX2-257" fmla="*/ 514004 w 3084022"/>
                <a:gd name="connsiteY2-258" fmla="*/ 0 h 839153"/>
                <a:gd name="connsiteX3-259" fmla="*/ 514004 w 3084022"/>
                <a:gd name="connsiteY3-260" fmla="*/ 0 h 839153"/>
                <a:gd name="connsiteX4-261" fmla="*/ 1285009 w 3084022"/>
                <a:gd name="connsiteY4-262" fmla="*/ 0 h 839153"/>
                <a:gd name="connsiteX5-263" fmla="*/ 2971695 w 3084022"/>
                <a:gd name="connsiteY5-264" fmla="*/ 0 h 839153"/>
                <a:gd name="connsiteX6-265" fmla="*/ 3084022 w 3084022"/>
                <a:gd name="connsiteY6-266" fmla="*/ 112327 h 839153"/>
                <a:gd name="connsiteX7-267" fmla="*/ 3084022 w 3084022"/>
                <a:gd name="connsiteY7-268" fmla="*/ 393136 h 839153"/>
                <a:gd name="connsiteX8-269" fmla="*/ 3084022 w 3084022"/>
                <a:gd name="connsiteY8-270" fmla="*/ 393136 h 839153"/>
                <a:gd name="connsiteX9-271" fmla="*/ 3084022 w 3084022"/>
                <a:gd name="connsiteY9-272" fmla="*/ 561623 h 839153"/>
                <a:gd name="connsiteX10-273" fmla="*/ 3084022 w 3084022"/>
                <a:gd name="connsiteY10-274" fmla="*/ 561620 h 839153"/>
                <a:gd name="connsiteX11-275" fmla="*/ 2971695 w 3084022"/>
                <a:gd name="connsiteY11-276" fmla="*/ 673947 h 839153"/>
                <a:gd name="connsiteX12-277" fmla="*/ 1699347 w 3084022"/>
                <a:gd name="connsiteY12-278" fmla="*/ 673946 h 839153"/>
                <a:gd name="connsiteX13-279" fmla="*/ 1699617 w 3084022"/>
                <a:gd name="connsiteY13-280" fmla="*/ 839153 h 839153"/>
                <a:gd name="connsiteX14-281" fmla="*/ 1604617 w 3084022"/>
                <a:gd name="connsiteY14-282" fmla="*/ 673948 h 839153"/>
                <a:gd name="connsiteX15-283" fmla="*/ 112327 w 3084022"/>
                <a:gd name="connsiteY15-284" fmla="*/ 673947 h 839153"/>
                <a:gd name="connsiteX16-285" fmla="*/ 0 w 3084022"/>
                <a:gd name="connsiteY16-286" fmla="*/ 561620 h 839153"/>
                <a:gd name="connsiteX17-287" fmla="*/ 0 w 3084022"/>
                <a:gd name="connsiteY17-288" fmla="*/ 561623 h 839153"/>
                <a:gd name="connsiteX18-289" fmla="*/ 0 w 3084022"/>
                <a:gd name="connsiteY18-290" fmla="*/ 393136 h 839153"/>
                <a:gd name="connsiteX19-291" fmla="*/ 0 w 3084022"/>
                <a:gd name="connsiteY19-292" fmla="*/ 393136 h 839153"/>
                <a:gd name="connsiteX20-293" fmla="*/ 0 w 3084022"/>
                <a:gd name="connsiteY20-294" fmla="*/ 112327 h 839153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</a:cxnLst>
              <a:rect l="l" t="t" r="r" b="b"/>
              <a:pathLst>
                <a:path w="3084022" h="839153">
                  <a:moveTo>
                    <a:pt x="0" y="112327"/>
                  </a:moveTo>
                  <a:cubicBezTo>
                    <a:pt x="0" y="50291"/>
                    <a:pt x="50291" y="0"/>
                    <a:pt x="112327" y="0"/>
                  </a:cubicBezTo>
                  <a:lnTo>
                    <a:pt x="514004" y="0"/>
                  </a:lnTo>
                  <a:lnTo>
                    <a:pt x="514004" y="0"/>
                  </a:lnTo>
                  <a:lnTo>
                    <a:pt x="1285009" y="0"/>
                  </a:lnTo>
                  <a:lnTo>
                    <a:pt x="2971695" y="0"/>
                  </a:lnTo>
                  <a:cubicBezTo>
                    <a:pt x="3033731" y="0"/>
                    <a:pt x="3084022" y="50291"/>
                    <a:pt x="3084022" y="112327"/>
                  </a:cubicBezTo>
                  <a:lnTo>
                    <a:pt x="3084022" y="393136"/>
                  </a:lnTo>
                  <a:lnTo>
                    <a:pt x="3084022" y="393136"/>
                  </a:lnTo>
                  <a:lnTo>
                    <a:pt x="3084022" y="561623"/>
                  </a:lnTo>
                  <a:lnTo>
                    <a:pt x="3084022" y="561620"/>
                  </a:lnTo>
                  <a:cubicBezTo>
                    <a:pt x="3084022" y="623656"/>
                    <a:pt x="3033731" y="673947"/>
                    <a:pt x="2971695" y="673947"/>
                  </a:cubicBezTo>
                  <a:lnTo>
                    <a:pt x="1699347" y="673946"/>
                  </a:lnTo>
                  <a:lnTo>
                    <a:pt x="1699617" y="839153"/>
                  </a:lnTo>
                  <a:lnTo>
                    <a:pt x="1604617" y="673948"/>
                  </a:lnTo>
                  <a:lnTo>
                    <a:pt x="112327" y="673947"/>
                  </a:lnTo>
                  <a:cubicBezTo>
                    <a:pt x="50291" y="673947"/>
                    <a:pt x="0" y="623656"/>
                    <a:pt x="0" y="561620"/>
                  </a:cubicBezTo>
                  <a:lnTo>
                    <a:pt x="0" y="561623"/>
                  </a:lnTo>
                  <a:lnTo>
                    <a:pt x="0" y="393136"/>
                  </a:lnTo>
                  <a:lnTo>
                    <a:pt x="0" y="393136"/>
                  </a:lnTo>
                  <a:lnTo>
                    <a:pt x="0" y="112327"/>
                  </a:lnTo>
                  <a:close/>
                </a:path>
              </a:pathLst>
            </a:custGeom>
            <a:solidFill>
              <a:schemeClr val="bg1"/>
            </a:solidFill>
            <a:ln>
              <a:gradFill>
                <a:gsLst>
                  <a:gs pos="0">
                    <a:srgbClr val="F9CFE4"/>
                  </a:gs>
                  <a:gs pos="100000">
                    <a:srgbClr val="D7423F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26" name="文本框 62"/>
            <p:cNvSpPr txBox="1">
              <a:spLocks noChangeArrowheads="1"/>
            </p:cNvSpPr>
            <p:nvPr/>
          </p:nvSpPr>
          <p:spPr bwMode="auto">
            <a:xfrm>
              <a:off x="5426481" y="1598949"/>
              <a:ext cx="3044834" cy="559964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eaLnBrk="1" hangingPunct="0">
                <a:lnSpc>
                  <a:spcPct val="120000"/>
                </a:lnSpc>
                <a:buClrTx/>
                <a:buFontTx/>
              </a:pPr>
              <a:r>
                <a:rPr lang="zh-CN" altLang="en-US" sz="2800" b="1" spc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</a:rPr>
                <a:t>周长</a:t>
              </a:r>
              <a:r>
                <a:rPr lang="zh-CN" altLang="en-US" sz="2800" b="1" spc="30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</a:rPr>
                <a:t>是</a:t>
              </a:r>
              <a:r>
                <a:rPr lang="en-US" altLang="zh-CN" sz="2800" b="1" spc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</a:rPr>
                <a:t>1</a:t>
              </a:r>
              <a:r>
                <a:rPr lang="en-US" altLang="zh-CN" sz="2800" b="1" spc="30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</a:rPr>
                <a:t>4</a:t>
              </a:r>
              <a:r>
                <a:rPr lang="zh-CN" altLang="en-US" sz="2800" b="1" spc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</a:rPr>
                <a:t>厘米。</a:t>
              </a:r>
              <a:endParaRPr lang="zh-CN" altLang="en-US" sz="280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6625" name="矩形 2" title=""/>
          <p:cNvSpPr/>
          <p:nvPr/>
        </p:nvSpPr>
        <p:spPr>
          <a:xfrm>
            <a:off x="377825" y="536575"/>
            <a:ext cx="8331200" cy="1146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000" b="1">
                <a:latin typeface="Times New Roman" pitchFamily="18" charset="0"/>
                <a:ea typeface="黑体" pitchFamily="49" charset="-122"/>
              </a:rPr>
              <a:t>7. </a:t>
            </a:r>
            <a:r>
              <a:rPr lang="zh-CN" altLang="en-US" sz="3000" b="1">
                <a:latin typeface="Times New Roman" pitchFamily="18" charset="0"/>
                <a:ea typeface="黑体" pitchFamily="49" charset="-122"/>
              </a:rPr>
              <a:t>小兔、小熊和小猫先去果园摘自己喜欢的水果，</a:t>
            </a:r>
            <a:endParaRPr lang="en-US" altLang="zh-CN" sz="3000" b="1">
              <a:latin typeface="Times New Roman" pitchFamily="18" charset="0"/>
              <a:ea typeface="黑体" pitchFamily="49" charset="-122"/>
            </a:endParaRPr>
          </a:p>
          <a:p>
            <a:pPr lvl="0" eaLnBrk="1" hangingPunct="1">
              <a:lnSpc>
                <a:spcPct val="120000"/>
              </a:lnSpc>
            </a:pPr>
            <a:r>
              <a:rPr lang="en-US" altLang="zh-CN" sz="3000" b="1">
                <a:latin typeface="Times New Roman" pitchFamily="18" charset="0"/>
                <a:ea typeface="黑体" pitchFamily="49" charset="-122"/>
              </a:rPr>
              <a:t>    </a:t>
            </a:r>
            <a:r>
              <a:rPr lang="zh-CN" altLang="en-US" sz="3000" b="1">
                <a:latin typeface="Times New Roman" pitchFamily="18" charset="0"/>
                <a:ea typeface="黑体" pitchFamily="49" charset="-122"/>
              </a:rPr>
              <a:t>再去动物乐园聚餐。说一说它们的行走路线。</a:t>
            </a:r>
            <a:endParaRPr lang="zh-CN" altLang="en-US" sz="3000" b="1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26626" name="图片 3" title="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03" t="3821" b="2924"/>
          <a:stretch>
            <a:fillRect/>
          </a:stretch>
        </p:blipFill>
        <p:spPr>
          <a:xfrm>
            <a:off x="4756150" y="2128838"/>
            <a:ext cx="4029075" cy="21621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6627" name="文本框 4" title=""/>
          <p:cNvSpPr txBox="1"/>
          <p:nvPr/>
        </p:nvSpPr>
        <p:spPr>
          <a:xfrm>
            <a:off x="838200" y="1754188"/>
            <a:ext cx="3036888" cy="558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答案不唯一。</a:t>
            </a:r>
            <a:endParaRPr lang="zh-CN" altLang="en-US" sz="2800">
              <a:solidFill>
                <a:srgbClr val="FF0000"/>
              </a:solidFill>
              <a:latin typeface="Times New Roman" pitchFamily="18" charset="0"/>
              <a:ea typeface="楷体" panose="02010609060101010101" pitchFamily="49" charset="-122"/>
            </a:endParaRPr>
          </a:p>
        </p:txBody>
      </p:sp>
      <p:grpSp>
        <p:nvGrpSpPr>
          <p:cNvPr id="26628" name="组合 8" title=""/>
          <p:cNvGrpSpPr/>
          <p:nvPr/>
        </p:nvGrpSpPr>
        <p:grpSpPr>
          <a:xfrm>
            <a:off x="496888" y="2374900"/>
            <a:ext cx="4465637" cy="2111375"/>
            <a:chOff x="501019" y="2423917"/>
            <a:chExt cx="4465638" cy="2111091"/>
          </a:xfrm>
        </p:grpSpPr>
        <p:sp>
          <p:nvSpPr>
            <p:cNvPr id="26629" name="文本框 5" title=""/>
            <p:cNvSpPr txBox="1"/>
            <p:nvPr/>
          </p:nvSpPr>
          <p:spPr>
            <a:xfrm>
              <a:off x="861382" y="2423917"/>
              <a:ext cx="4105275" cy="211109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>
                <a:lnSpc>
                  <a:spcPct val="120000"/>
                </a:lnSpc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</a:rPr>
                <a:t>小兔先向北走到果园摘水果，然后继续向北走到小鸡处，在向西走到动物乐园聚餐。</a:t>
              </a:r>
              <a:endParaRPr lang="zh-CN" altLang="en-US" sz="280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  <p:pic>
          <p:nvPicPr>
            <p:cNvPr id="26630" name="图片 7" title=""/>
            <p:cNvPicPr>
              <a:picLocks noChangeAspect="1"/>
            </p:cNvPicPr>
            <p:nvPr/>
          </p:nvPicPr>
          <p:blipFill>
            <a:blip r:embed="rId3"/>
            <a:srcRect l="56950" t="31200" r="14377" b="45881"/>
            <a:stretch>
              <a:fillRect/>
            </a:stretch>
          </p:blipFill>
          <p:spPr>
            <a:xfrm>
              <a:off x="501019" y="2593180"/>
              <a:ext cx="400844" cy="320407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pSp>
        <p:nvGrpSpPr>
          <p:cNvPr id="6145" name="组合 22" title=""/>
          <p:cNvGrpSpPr/>
          <p:nvPr/>
        </p:nvGrpSpPr>
        <p:grpSpPr>
          <a:xfrm>
            <a:off x="496888" y="290513"/>
            <a:ext cx="2544762" cy="622300"/>
            <a:chOff x="400719" y="266924"/>
            <a:chExt cx="2543374" cy="622530"/>
          </a:xfrm>
        </p:grpSpPr>
        <p:sp>
          <p:nvSpPr>
            <p:cNvPr id="6146" name="文本框 8" title=""/>
            <p:cNvSpPr txBox="1"/>
            <p:nvPr/>
          </p:nvSpPr>
          <p:spPr>
            <a:xfrm>
              <a:off x="954354" y="280720"/>
              <a:ext cx="1989739" cy="5847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 eaLnBrk="1" hangingPunct="1"/>
              <a:r>
                <a:rPr lang="zh-CN" altLang="en-US" sz="3200" b="1">
                  <a:solidFill>
                    <a:srgbClr val="0070C0"/>
                  </a:solidFill>
                  <a:latin typeface="黑体" pitchFamily="49" charset="-122"/>
                  <a:ea typeface="黑体" pitchFamily="49" charset="-122"/>
                </a:rPr>
                <a:t>整体回顾</a:t>
              </a:r>
              <a:endParaRPr lang="zh-CN" altLang="en-US" sz="32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cxnSp>
          <p:nvCxnSpPr>
            <p:cNvPr id="6147" name="直接连接符 3"/>
            <p:cNvCxnSpPr/>
            <p:nvPr/>
          </p:nvCxnSpPr>
          <p:spPr>
            <a:xfrm>
              <a:off x="1097251" y="840223"/>
              <a:ext cx="1727845" cy="0"/>
            </a:xfrm>
            <a:prstGeom prst="line">
              <a:avLst/>
            </a:prstGeom>
            <a:ln w="31750">
              <a:solidFill>
                <a:srgbClr val="D6CEC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48" name="组合 21" title=""/>
            <p:cNvGrpSpPr/>
            <p:nvPr/>
          </p:nvGrpSpPr>
          <p:grpSpPr>
            <a:xfrm>
              <a:off x="405683" y="266924"/>
              <a:ext cx="622532" cy="622530"/>
              <a:chOff x="425345" y="326193"/>
              <a:chExt cx="560695" cy="560695"/>
            </a:xfrm>
          </p:grpSpPr>
          <p:sp>
            <p:nvSpPr>
              <p:cNvPr id="6149" name="椭圆 6" title=""/>
              <p:cNvSpPr/>
              <p:nvPr/>
            </p:nvSpPr>
            <p:spPr>
              <a:xfrm>
                <a:off x="425160" y="326193"/>
                <a:ext cx="560180" cy="560695"/>
              </a:xfrm>
              <a:prstGeom prst="ellipse">
                <a:avLst/>
              </a:prstGeom>
              <a:pattFill prst="pct70">
                <a:fgClr>
                  <a:srgbClr val="89C1C5"/>
                </a:fgClr>
                <a:bgClr>
                  <a:schemeClr val="bg1"/>
                </a:bgClr>
              </a:pattFill>
              <a:ln w="12700">
                <a:noFill/>
                <a:miter lim="800000"/>
              </a:ln>
            </p:spPr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eaLnBrk="1" fontAlgn="base" hangingPunct="0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</a:pPr>
                <a:endParaRPr lang="zh-CN" altLang="en-US" sz="1300">
                  <a:solidFill>
                    <a:srgbClr val="FFFFFF"/>
                  </a:solidFill>
                </a:endParaRPr>
              </a:p>
            </p:txBody>
          </p:sp>
          <p:sp>
            <p:nvSpPr>
              <p:cNvPr id="6150" name="椭圆 7"/>
              <p:cNvSpPr/>
              <p:nvPr/>
            </p:nvSpPr>
            <p:spPr>
              <a:xfrm>
                <a:off x="462315" y="363382"/>
                <a:ext cx="485870" cy="4863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eaLnBrk="1" fontAlgn="base" hangingPunct="0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</a:pPr>
                <a:endParaRPr lang="zh-CN" altLang="en-US" sz="13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151" name="文本框 19" title=""/>
            <p:cNvSpPr txBox="1"/>
            <p:nvPr/>
          </p:nvSpPr>
          <p:spPr>
            <a:xfrm>
              <a:off x="400719" y="281529"/>
              <a:ext cx="632460" cy="55399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 eaLnBrk="1" hangingPunct="1"/>
              <a:r>
                <a:rPr lang="zh-CN" altLang="en-US" sz="3000" b="1">
                  <a:solidFill>
                    <a:srgbClr val="498796"/>
                  </a:solidFill>
                  <a:latin typeface="黑体" pitchFamily="49" charset="-122"/>
                  <a:ea typeface="黑体" pitchFamily="49" charset="-122"/>
                </a:rPr>
                <a:t>一</a:t>
              </a:r>
              <a:endParaRPr lang="zh-CN" altLang="en-US" sz="3000" b="1">
                <a:solidFill>
                  <a:srgbClr val="498796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pic>
        <p:nvPicPr>
          <p:cNvPr id="6152" name="图片 7177" title="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0">
            <a:off x="4125913" y="1497013"/>
            <a:ext cx="1038225" cy="31845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6153" name="平行四边形 7178" title=""/>
          <p:cNvSpPr/>
          <p:nvPr/>
        </p:nvSpPr>
        <p:spPr>
          <a:xfrm>
            <a:off x="496888" y="1127125"/>
            <a:ext cx="3765550" cy="3608388"/>
          </a:xfrm>
          <a:custGeom>
            <a:gdLst>
              <a:gd name="connsiteX0" fmla="*/ 0 w 3764797"/>
              <a:gd name="connsiteY0" fmla="*/ 3228664 h 3228664"/>
              <a:gd name="connsiteX1" fmla="*/ 807166 w 3764797"/>
              <a:gd name="connsiteY1" fmla="*/ 0 h 3228664"/>
              <a:gd name="connsiteX2" fmla="*/ 3764797 w 3764797"/>
              <a:gd name="connsiteY2" fmla="*/ 0 h 3228664"/>
              <a:gd name="connsiteX3" fmla="*/ 2957631 w 3764797"/>
              <a:gd name="connsiteY3" fmla="*/ 3228664 h 3228664"/>
              <a:gd name="connsiteX4" fmla="*/ 0 w 3764797"/>
              <a:gd name="connsiteY4" fmla="*/ 3228664 h 3228664"/>
              <a:gd name="connsiteX0-1" fmla="*/ 0 w 3764797"/>
              <a:gd name="connsiteY0-2" fmla="*/ 3228664 h 3228664"/>
              <a:gd name="connsiteX1-3" fmla="*/ 7066 w 3764797"/>
              <a:gd name="connsiteY1-4" fmla="*/ 9525 h 3228664"/>
              <a:gd name="connsiteX2-5" fmla="*/ 3764797 w 3764797"/>
              <a:gd name="connsiteY2-6" fmla="*/ 0 h 3228664"/>
              <a:gd name="connsiteX3-7" fmla="*/ 2957631 w 3764797"/>
              <a:gd name="connsiteY3-8" fmla="*/ 3228664 h 3228664"/>
              <a:gd name="connsiteX4-9" fmla="*/ 0 w 3764797"/>
              <a:gd name="connsiteY4-10" fmla="*/ 3228664 h 3228664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764797" h="3228664">
                <a:moveTo>
                  <a:pt x="0" y="3228664"/>
                </a:moveTo>
                <a:cubicBezTo>
                  <a:pt x="2355" y="2155618"/>
                  <a:pt x="4711" y="1082571"/>
                  <a:pt x="7066" y="9525"/>
                </a:cubicBezTo>
                <a:lnTo>
                  <a:pt x="3764797" y="0"/>
                </a:lnTo>
                <a:lnTo>
                  <a:pt x="2957631" y="3228664"/>
                </a:lnTo>
                <a:lnTo>
                  <a:pt x="0" y="322866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54" name="平行四边形 7179" title=""/>
          <p:cNvSpPr/>
          <p:nvPr/>
        </p:nvSpPr>
        <p:spPr>
          <a:xfrm>
            <a:off x="5062538" y="1963738"/>
            <a:ext cx="3227388" cy="2405063"/>
          </a:xfrm>
          <a:custGeom>
            <a:gdLst>
              <a:gd name="connsiteX0" fmla="*/ 0 w 3226434"/>
              <a:gd name="connsiteY0" fmla="*/ 2392415 h 2392415"/>
              <a:gd name="connsiteX1" fmla="*/ 598104 w 3226434"/>
              <a:gd name="connsiteY1" fmla="*/ 0 h 2392415"/>
              <a:gd name="connsiteX2" fmla="*/ 3226434 w 3226434"/>
              <a:gd name="connsiteY2" fmla="*/ 0 h 2392415"/>
              <a:gd name="connsiteX3" fmla="*/ 2628330 w 3226434"/>
              <a:gd name="connsiteY3" fmla="*/ 2392415 h 2392415"/>
              <a:gd name="connsiteX4" fmla="*/ 0 w 3226434"/>
              <a:gd name="connsiteY4" fmla="*/ 2392415 h 2392415"/>
              <a:gd name="connsiteX0-1" fmla="*/ 0 w 3226434"/>
              <a:gd name="connsiteY0-2" fmla="*/ 2392415 h 2405115"/>
              <a:gd name="connsiteX1-3" fmla="*/ 598104 w 3226434"/>
              <a:gd name="connsiteY1-4" fmla="*/ 0 h 2405115"/>
              <a:gd name="connsiteX2-5" fmla="*/ 3226434 w 3226434"/>
              <a:gd name="connsiteY2-6" fmla="*/ 0 h 2405115"/>
              <a:gd name="connsiteX3-7" fmla="*/ 3225230 w 3226434"/>
              <a:gd name="connsiteY3-8" fmla="*/ 2405115 h 2405115"/>
              <a:gd name="connsiteX4-9" fmla="*/ 0 w 3226434"/>
              <a:gd name="connsiteY4-10" fmla="*/ 2392415 h 2405115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26434" h="2405115">
                <a:moveTo>
                  <a:pt x="0" y="2392415"/>
                </a:moveTo>
                <a:lnTo>
                  <a:pt x="598104" y="0"/>
                </a:lnTo>
                <a:lnTo>
                  <a:pt x="3226434" y="0"/>
                </a:lnTo>
                <a:cubicBezTo>
                  <a:pt x="3226033" y="801705"/>
                  <a:pt x="3225631" y="1603410"/>
                  <a:pt x="3225230" y="2405115"/>
                </a:cubicBezTo>
                <a:lnTo>
                  <a:pt x="0" y="2392415"/>
                </a:lnTo>
                <a:close/>
              </a:path>
            </a:pathLst>
          </a:custGeom>
          <a:solidFill>
            <a:srgbClr val="D5EB98"/>
          </a:solidFill>
          <a:ln w="22225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6155" name="组合 7187" title=""/>
          <p:cNvGrpSpPr/>
          <p:nvPr/>
        </p:nvGrpSpPr>
        <p:grpSpPr>
          <a:xfrm>
            <a:off x="2613025" y="1104900"/>
            <a:ext cx="1901825" cy="615950"/>
            <a:chOff x="2988061" y="1180892"/>
            <a:chExt cx="1902669" cy="616585"/>
          </a:xfrm>
        </p:grpSpPr>
        <p:sp>
          <p:nvSpPr>
            <p:cNvPr id="6156" name="矩形: 对角圆角 7184" title=""/>
            <p:cNvSpPr/>
            <p:nvPr/>
          </p:nvSpPr>
          <p:spPr>
            <a:xfrm flipV="1">
              <a:off x="2988061" y="1222210"/>
              <a:ext cx="1828024" cy="575267"/>
            </a:xfrm>
            <a:custGeom>
              <a:cxnLst>
                <a:cxn ang="0">
                  <a:pos x="1828024" y="287633"/>
                </a:cxn>
                <a:cxn ang="0">
                  <a:pos x="914012" y="575267"/>
                </a:cxn>
                <a:cxn ang="0">
                  <a:pos x="0" y="287633"/>
                </a:cxn>
                <a:cxn ang="0">
                  <a:pos x="914012" y="0"/>
                </a:cxn>
              </a:cxnLst>
              <a:rect l="l" t="t" r="r" b="b"/>
              <a:pathLst>
                <a:path w="1828023" h="575267">
                  <a:moveTo>
                    <a:pt x="203811" y="0"/>
                  </a:moveTo>
                  <a:lnTo>
                    <a:pt x="1828024" y="0"/>
                  </a:lnTo>
                  <a:lnTo>
                    <a:pt x="1828024" y="0"/>
                  </a:lnTo>
                  <a:lnTo>
                    <a:pt x="1828024" y="371455"/>
                  </a:lnTo>
                  <a:cubicBezTo>
                    <a:pt x="1828024" y="484017"/>
                    <a:pt x="1736775" y="575266"/>
                    <a:pt x="1624213" y="575266"/>
                  </a:cubicBezTo>
                  <a:lnTo>
                    <a:pt x="0" y="575267"/>
                  </a:lnTo>
                  <a:lnTo>
                    <a:pt x="0" y="575267"/>
                  </a:lnTo>
                  <a:lnTo>
                    <a:pt x="0" y="203811"/>
                  </a:lnTo>
                  <a:cubicBezTo>
                    <a:pt x="0" y="91249"/>
                    <a:pt x="91249" y="0"/>
                    <a:pt x="203811" y="0"/>
                  </a:cubicBezTo>
                  <a:close/>
                </a:path>
              </a:pathLst>
            </a:custGeom>
            <a:solidFill>
              <a:srgbClr val="3B3838"/>
            </a:solidFill>
            <a:ln w="12700">
              <a:noFill/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57" name="文本框 7181"/>
            <p:cNvSpPr txBox="1">
              <a:spLocks noChangeArrowheads="1"/>
            </p:cNvSpPr>
            <p:nvPr/>
          </p:nvSpPr>
          <p:spPr bwMode="auto">
            <a:xfrm>
              <a:off x="3175469" y="1180892"/>
              <a:ext cx="1715261" cy="594337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zh-CN" altLang="en-US" sz="3000" b="1" spc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黑体" pitchFamily="49" charset="-122"/>
                </a:rPr>
                <a:t>线与角</a:t>
              </a:r>
              <a:endParaRPr lang="zh-CN" altLang="en-US"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黑体" pitchFamily="49" charset="-122"/>
              </a:endParaRPr>
            </a:p>
          </p:txBody>
        </p:sp>
      </p:grpSp>
      <p:grpSp>
        <p:nvGrpSpPr>
          <p:cNvPr id="6158" name="组合 7186" title=""/>
          <p:cNvGrpSpPr/>
          <p:nvPr/>
        </p:nvGrpSpPr>
        <p:grpSpPr>
          <a:xfrm>
            <a:off x="6127750" y="1925638"/>
            <a:ext cx="2890838" cy="620712"/>
            <a:chOff x="6519240" y="1976488"/>
            <a:chExt cx="2890667" cy="620985"/>
          </a:xfrm>
        </p:grpSpPr>
        <p:sp>
          <p:nvSpPr>
            <p:cNvPr id="6159" name="矩形: 对角圆角 7185" title=""/>
            <p:cNvSpPr/>
            <p:nvPr/>
          </p:nvSpPr>
          <p:spPr>
            <a:xfrm flipV="1">
              <a:off x="6519240" y="2022545"/>
              <a:ext cx="2500165" cy="574928"/>
            </a:xfrm>
            <a:custGeom>
              <a:cxnLst>
                <a:cxn ang="0">
                  <a:pos x="2500165" y="287464"/>
                </a:cxn>
                <a:cxn ang="0">
                  <a:pos x="1250082" y="574928"/>
                </a:cxn>
                <a:cxn ang="0">
                  <a:pos x="0" y="287464"/>
                </a:cxn>
                <a:cxn ang="0">
                  <a:pos x="1250082" y="0"/>
                </a:cxn>
              </a:cxnLst>
              <a:rect l="l" t="t" r="r" b="b"/>
              <a:pathLst>
                <a:path w="2500165" h="574928">
                  <a:moveTo>
                    <a:pt x="203691" y="0"/>
                  </a:moveTo>
                  <a:lnTo>
                    <a:pt x="2500165" y="0"/>
                  </a:lnTo>
                  <a:lnTo>
                    <a:pt x="2500165" y="0"/>
                  </a:lnTo>
                  <a:lnTo>
                    <a:pt x="2500165" y="371236"/>
                  </a:lnTo>
                  <a:cubicBezTo>
                    <a:pt x="2500165" y="483731"/>
                    <a:pt x="2408969" y="574927"/>
                    <a:pt x="2296474" y="574927"/>
                  </a:cubicBezTo>
                  <a:lnTo>
                    <a:pt x="0" y="574928"/>
                  </a:lnTo>
                  <a:lnTo>
                    <a:pt x="0" y="574928"/>
                  </a:lnTo>
                  <a:lnTo>
                    <a:pt x="0" y="203691"/>
                  </a:lnTo>
                  <a:cubicBezTo>
                    <a:pt x="0" y="91196"/>
                    <a:pt x="91196" y="0"/>
                    <a:pt x="203691" y="0"/>
                  </a:cubicBezTo>
                  <a:close/>
                </a:path>
              </a:pathLst>
            </a:custGeom>
            <a:solidFill>
              <a:srgbClr val="EDAB97"/>
            </a:solidFill>
            <a:ln w="12700">
              <a:noFill/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60" name="文本框 7183"/>
            <p:cNvSpPr txBox="1">
              <a:spLocks noChangeArrowheads="1"/>
            </p:cNvSpPr>
            <p:nvPr/>
          </p:nvSpPr>
          <p:spPr bwMode="auto">
            <a:xfrm>
              <a:off x="6706554" y="1976488"/>
              <a:ext cx="2703353" cy="593986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zh-CN" altLang="en-US" sz="3000" b="1" spc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黑体" pitchFamily="49" charset="-122"/>
                </a:rPr>
                <a:t>方向与位置</a:t>
              </a:r>
              <a:endParaRPr lang="zh-CN" altLang="en-US" sz="3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黑体" pitchFamily="49" charset="-122"/>
              </a:endParaRPr>
            </a:p>
          </p:txBody>
        </p:sp>
      </p:grpSp>
      <p:sp>
        <p:nvSpPr>
          <p:cNvPr id="6161" name="文本框 59" title=""/>
          <p:cNvSpPr txBox="1"/>
          <p:nvPr/>
        </p:nvSpPr>
        <p:spPr>
          <a:xfrm>
            <a:off x="714375" y="1730375"/>
            <a:ext cx="2667000" cy="449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anose="02010609060101010101" pitchFamily="49" charset="-122"/>
              </a:rPr>
              <a:t>线段、射线、直线</a:t>
            </a:r>
            <a:endParaRPr lang="zh-CN" altLang="en-US" sz="2400" b="1">
              <a:latin typeface="楷体" pitchFamily="49" charset="-122"/>
              <a:ea typeface="楷体" panose="02010609060101010101" pitchFamily="49" charset="-122"/>
            </a:endParaRPr>
          </a:p>
        </p:txBody>
      </p:sp>
      <p:sp>
        <p:nvSpPr>
          <p:cNvPr id="6162" name="文本框 59" title=""/>
          <p:cNvSpPr txBox="1"/>
          <p:nvPr/>
        </p:nvSpPr>
        <p:spPr>
          <a:xfrm>
            <a:off x="706438" y="2193925"/>
            <a:ext cx="2665412" cy="449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anose="02010609060101010101" pitchFamily="49" charset="-122"/>
              </a:rPr>
              <a:t>相交与垂直</a:t>
            </a:r>
            <a:endParaRPr lang="zh-CN" altLang="en-US" sz="2400" b="1">
              <a:latin typeface="楷体" pitchFamily="49" charset="-122"/>
              <a:ea typeface="楷体" panose="02010609060101010101" pitchFamily="49" charset="-122"/>
            </a:endParaRPr>
          </a:p>
        </p:txBody>
      </p:sp>
      <p:sp>
        <p:nvSpPr>
          <p:cNvPr id="6163" name="文本框 59" title=""/>
          <p:cNvSpPr txBox="1"/>
          <p:nvPr/>
        </p:nvSpPr>
        <p:spPr>
          <a:xfrm>
            <a:off x="719138" y="2706688"/>
            <a:ext cx="2667000" cy="447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anose="02010609060101010101" pitchFamily="49" charset="-122"/>
              </a:rPr>
              <a:t>平移与平行</a:t>
            </a:r>
            <a:endParaRPr lang="zh-CN" altLang="en-US" sz="2400" b="1">
              <a:latin typeface="楷体" pitchFamily="49" charset="-122"/>
              <a:ea typeface="楷体" panose="02010609060101010101" pitchFamily="49" charset="-122"/>
            </a:endParaRPr>
          </a:p>
        </p:txBody>
      </p:sp>
      <p:sp>
        <p:nvSpPr>
          <p:cNvPr id="6164" name="文本框 59" title=""/>
          <p:cNvSpPr txBox="1"/>
          <p:nvPr/>
        </p:nvSpPr>
        <p:spPr>
          <a:xfrm>
            <a:off x="746125" y="3195638"/>
            <a:ext cx="2667000" cy="447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anose="02010609060101010101" pitchFamily="49" charset="-122"/>
              </a:rPr>
              <a:t>画垂线</a:t>
            </a:r>
            <a:endParaRPr lang="zh-CN" altLang="en-US" sz="2400" b="1">
              <a:latin typeface="楷体" pitchFamily="49" charset="-122"/>
              <a:ea typeface="楷体" panose="02010609060101010101" pitchFamily="49" charset="-122"/>
            </a:endParaRPr>
          </a:p>
        </p:txBody>
      </p:sp>
      <p:sp>
        <p:nvSpPr>
          <p:cNvPr id="6165" name="文本框 59" title=""/>
          <p:cNvSpPr txBox="1"/>
          <p:nvPr/>
        </p:nvSpPr>
        <p:spPr>
          <a:xfrm>
            <a:off x="733425" y="3679825"/>
            <a:ext cx="2667000" cy="449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anose="02010609060101010101" pitchFamily="49" charset="-122"/>
              </a:rPr>
              <a:t>角的分类</a:t>
            </a:r>
            <a:endParaRPr lang="zh-CN" altLang="en-US" sz="2400" b="1">
              <a:latin typeface="楷体" pitchFamily="49" charset="-122"/>
              <a:ea typeface="楷体" panose="02010609060101010101" pitchFamily="49" charset="-122"/>
            </a:endParaRPr>
          </a:p>
        </p:txBody>
      </p:sp>
      <p:sp>
        <p:nvSpPr>
          <p:cNvPr id="6166" name="文本框 59" title=""/>
          <p:cNvSpPr txBox="1"/>
          <p:nvPr/>
        </p:nvSpPr>
        <p:spPr>
          <a:xfrm>
            <a:off x="717550" y="4160838"/>
            <a:ext cx="2667000" cy="447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anose="02010609060101010101" pitchFamily="49" charset="-122"/>
              </a:rPr>
              <a:t>角的度量和画法</a:t>
            </a:r>
            <a:endParaRPr lang="zh-CN" altLang="en-US" sz="2400" b="1">
              <a:latin typeface="楷体" pitchFamily="49" charset="-122"/>
              <a:ea typeface="楷体" panose="02010609060101010101" pitchFamily="49" charset="-122"/>
            </a:endParaRPr>
          </a:p>
        </p:txBody>
      </p:sp>
      <p:sp>
        <p:nvSpPr>
          <p:cNvPr id="6167" name="文本框 59" title=""/>
          <p:cNvSpPr txBox="1"/>
          <p:nvPr/>
        </p:nvSpPr>
        <p:spPr>
          <a:xfrm>
            <a:off x="5940425" y="2963863"/>
            <a:ext cx="2667000" cy="449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anose="02010609060101010101" pitchFamily="49" charset="-122"/>
              </a:rPr>
              <a:t>描述行走路线</a:t>
            </a:r>
            <a:endParaRPr lang="zh-CN" altLang="en-US" sz="2400" b="1">
              <a:latin typeface="楷体" pitchFamily="49" charset="-122"/>
              <a:ea typeface="楷体" panose="02010609060101010101" pitchFamily="49" charset="-122"/>
            </a:endParaRPr>
          </a:p>
        </p:txBody>
      </p:sp>
      <p:sp>
        <p:nvSpPr>
          <p:cNvPr id="6168" name="文本框 59" title=""/>
          <p:cNvSpPr txBox="1"/>
          <p:nvPr/>
        </p:nvSpPr>
        <p:spPr>
          <a:xfrm>
            <a:off x="5764213" y="3629025"/>
            <a:ext cx="2667000" cy="449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10000"/>
              </a:lnSpc>
            </a:pPr>
            <a:r>
              <a:rPr lang="zh-CN" altLang="en-US" sz="2400" b="1">
                <a:latin typeface="楷体" pitchFamily="49" charset="-122"/>
                <a:ea typeface="楷体" panose="02010609060101010101" pitchFamily="49" charset="-122"/>
              </a:rPr>
              <a:t>用数对确定位置</a:t>
            </a:r>
            <a:endParaRPr lang="zh-CN" altLang="en-US" sz="2400" b="1">
              <a:latin typeface="楷体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  <p:cond evt="onBegin" delay="0">
                          <p:tn val="30"/>
                        </p:cond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  <p:cond evt="onBegin" delay="0">
                          <p:tn val="35"/>
                        </p:cond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  <p:cond evt="onBegin" delay="0">
                          <p:tn val="40"/>
                        </p:cond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  <p:cond evt="onBegin" delay="0">
                          <p:tn val="45"/>
                        </p:cond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  <p:cond evt="onBegin" delay="0">
                          <p:tn val="60"/>
                        </p:cond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7649" name="图片 2" title="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03" t="3821" b="2924"/>
          <a:stretch>
            <a:fillRect/>
          </a:stretch>
        </p:blipFill>
        <p:spPr>
          <a:xfrm>
            <a:off x="4756150" y="633413"/>
            <a:ext cx="4029075" cy="2162175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27650" name="组合 3" title=""/>
          <p:cNvGrpSpPr/>
          <p:nvPr/>
        </p:nvGrpSpPr>
        <p:grpSpPr>
          <a:xfrm>
            <a:off x="496888" y="660400"/>
            <a:ext cx="4465637" cy="2109788"/>
            <a:chOff x="501019" y="2423917"/>
            <a:chExt cx="4465638" cy="2111091"/>
          </a:xfrm>
        </p:grpSpPr>
        <p:sp>
          <p:nvSpPr>
            <p:cNvPr id="27651" name="文本框 4" title=""/>
            <p:cNvSpPr txBox="1"/>
            <p:nvPr/>
          </p:nvSpPr>
          <p:spPr>
            <a:xfrm>
              <a:off x="861382" y="2423917"/>
              <a:ext cx="4105275" cy="211109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>
                <a:lnSpc>
                  <a:spcPct val="120000"/>
                </a:lnSpc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</a:rPr>
                <a:t>小熊先向西走到果园摘水果，然后继续向西走到青蛙处，在向北走到动物乐园聚餐。</a:t>
              </a:r>
              <a:endParaRPr lang="zh-CN" altLang="en-US" sz="280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  <p:pic>
          <p:nvPicPr>
            <p:cNvPr id="27652" name="图片 5" title=""/>
            <p:cNvPicPr>
              <a:picLocks noChangeAspect="1"/>
            </p:cNvPicPr>
            <p:nvPr/>
          </p:nvPicPr>
          <p:blipFill>
            <a:blip r:embed="rId3"/>
            <a:srcRect l="56950" t="31200" r="14377" b="45881"/>
            <a:stretch>
              <a:fillRect/>
            </a:stretch>
          </p:blipFill>
          <p:spPr>
            <a:xfrm>
              <a:off x="501019" y="2593180"/>
              <a:ext cx="400844" cy="320407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grpSp>
        <p:nvGrpSpPr>
          <p:cNvPr id="27653" name="组合 6" title=""/>
          <p:cNvGrpSpPr/>
          <p:nvPr/>
        </p:nvGrpSpPr>
        <p:grpSpPr>
          <a:xfrm>
            <a:off x="496888" y="3062288"/>
            <a:ext cx="8288337" cy="1593850"/>
            <a:chOff x="501019" y="2423917"/>
            <a:chExt cx="8288968" cy="1594026"/>
          </a:xfrm>
        </p:grpSpPr>
        <p:sp>
          <p:nvSpPr>
            <p:cNvPr id="27654" name="文本框 7" title=""/>
            <p:cNvSpPr txBox="1"/>
            <p:nvPr/>
          </p:nvSpPr>
          <p:spPr>
            <a:xfrm>
              <a:off x="861382" y="2423917"/>
              <a:ext cx="7928605" cy="159402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>
                <a:lnSpc>
                  <a:spcPct val="120000"/>
                </a:lnSpc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</a:rPr>
                <a:t>小猫先向北走到小熊处，然后向西走到果园摘水果，再继续向西走到青蛙处，最后向北走到动物乐园聚餐。</a:t>
              </a:r>
              <a:endParaRPr lang="zh-CN" altLang="en-US" sz="280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  <p:pic>
          <p:nvPicPr>
            <p:cNvPr id="27655" name="图片 8" title=""/>
            <p:cNvPicPr>
              <a:picLocks noChangeAspect="1"/>
            </p:cNvPicPr>
            <p:nvPr/>
          </p:nvPicPr>
          <p:blipFill>
            <a:blip r:embed="rId4"/>
            <a:srcRect l="56950" t="31200" r="14377" b="45881"/>
            <a:stretch>
              <a:fillRect/>
            </a:stretch>
          </p:blipFill>
          <p:spPr>
            <a:xfrm>
              <a:off x="501019" y="2593180"/>
              <a:ext cx="400844" cy="320407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pic>
        <p:nvPicPr>
          <p:cNvPr id="2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1823700" y="123571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8673" name="图片 5" title="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9700" y="1560513"/>
            <a:ext cx="3462338" cy="23272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8674" name="矩形 6" title=""/>
          <p:cNvSpPr/>
          <p:nvPr/>
        </p:nvSpPr>
        <p:spPr>
          <a:xfrm>
            <a:off x="415925" y="657225"/>
            <a:ext cx="8331200" cy="5937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en-US" altLang="zh-CN" sz="3000" b="1">
                <a:latin typeface="Times New Roman" pitchFamily="18" charset="0"/>
                <a:ea typeface="黑体" pitchFamily="49" charset="-122"/>
              </a:rPr>
              <a:t>8. </a:t>
            </a:r>
            <a:r>
              <a:rPr lang="zh-CN" altLang="en-US" sz="3000" b="1">
                <a:latin typeface="Times New Roman" pitchFamily="18" charset="0"/>
                <a:ea typeface="黑体" pitchFamily="49" charset="-122"/>
              </a:rPr>
              <a:t>星期日妈妈带妙想到外婆家玩。</a:t>
            </a:r>
            <a:endParaRPr lang="zh-CN" altLang="en-US" sz="30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8675" name="文本框 7" title=""/>
          <p:cNvSpPr txBox="1">
            <a:spLocks noChangeArrowheads="1"/>
          </p:cNvSpPr>
          <p:nvPr/>
        </p:nvSpPr>
        <p:spPr bwMode="auto">
          <a:xfrm>
            <a:off x="636588" y="1352550"/>
            <a:ext cx="5151438" cy="1593850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zh-CN" altLang="en-US" sz="2800" b="1" spc="0">
                <a:latin typeface="Times New Roman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spc="0">
                <a:latin typeface="Times New Roman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b="1" spc="0">
                <a:latin typeface="Times New Roman" pitchFamily="18" charset="0"/>
                <a:ea typeface="宋体" panose="02010600030101010101" pitchFamily="2" charset="-122"/>
              </a:rPr>
              <a:t>）她们乘坐</a:t>
            </a:r>
            <a:r>
              <a:rPr lang="zh-CN" altLang="en-US" sz="2800" b="1" spc="300">
                <a:latin typeface="Times New Roman" pitchFamily="18" charset="0"/>
                <a:ea typeface="宋体" panose="02010600030101010101" pitchFamily="2" charset="-122"/>
              </a:rPr>
              <a:t>的</a:t>
            </a:r>
            <a:r>
              <a:rPr lang="en-US" altLang="zh-CN" sz="2800" b="1" spc="300">
                <a:latin typeface="Times New Roman" pitchFamily="18" charset="0"/>
                <a:ea typeface="宋体" panose="02010600030101010101" pitchFamily="2" charset="-122"/>
              </a:rPr>
              <a:t>3</a:t>
            </a:r>
            <a:r>
              <a:rPr lang="zh-CN" altLang="en-US" sz="2800" b="1" spc="0">
                <a:latin typeface="Times New Roman" pitchFamily="18" charset="0"/>
                <a:ea typeface="宋体" panose="02010600030101010101" pitchFamily="2" charset="-122"/>
              </a:rPr>
              <a:t>路公交车</a:t>
            </a:r>
            <a:endParaRPr lang="en-US" altLang="zh-CN" sz="2800" b="1">
              <a:latin typeface="Times New Roman" pitchFamily="18" charset="0"/>
              <a:ea typeface="宋体" panose="02010600030101010101" pitchFamily="2" charset="-122"/>
            </a:endParaRPr>
          </a:p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latin typeface="Times New Roman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2800" b="1" spc="0">
                <a:latin typeface="Times New Roman" pitchFamily="18" charset="0"/>
                <a:ea typeface="宋体" panose="02010600030101010101" pitchFamily="2" charset="-122"/>
              </a:rPr>
              <a:t>沿途有哪些建筑物？分</a:t>
            </a:r>
            <a:endParaRPr lang="en-US" altLang="zh-CN" sz="2800" b="1">
              <a:latin typeface="Times New Roman" pitchFamily="18" charset="0"/>
              <a:ea typeface="宋体" panose="02010600030101010101" pitchFamily="2" charset="-122"/>
            </a:endParaRPr>
          </a:p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latin typeface="Times New Roman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2800" b="1" spc="0">
                <a:latin typeface="Times New Roman" pitchFamily="18" charset="0"/>
                <a:ea typeface="宋体" panose="02010600030101010101" pitchFamily="2" charset="-122"/>
              </a:rPr>
              <a:t>别在什么位置？</a:t>
            </a:r>
            <a:endParaRPr lang="zh-CN" altLang="en-US" sz="2800">
              <a:latin typeface="Times New Roman" pitchFamily="18" charset="0"/>
              <a:ea typeface="宋体" panose="02010600030101010101" pitchFamily="2" charset="-122"/>
            </a:endParaRPr>
          </a:p>
        </p:txBody>
      </p:sp>
      <p:sp>
        <p:nvSpPr>
          <p:cNvPr id="28676" name="文本框 8" title=""/>
          <p:cNvSpPr txBox="1">
            <a:spLocks noChangeArrowheads="1"/>
          </p:cNvSpPr>
          <p:nvPr/>
        </p:nvSpPr>
        <p:spPr bwMode="auto">
          <a:xfrm>
            <a:off x="1535113" y="3116263"/>
            <a:ext cx="3036888" cy="569913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zh-CN" altLang="en-US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百货大厦</a:t>
            </a:r>
            <a:r>
              <a:rPr lang="en-US" altLang="zh-CN" sz="28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(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3</a:t>
            </a:r>
            <a:r>
              <a:rPr lang="zh-CN" altLang="en-US" sz="2800" b="1" spc="-100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3</a:t>
            </a:r>
            <a:r>
              <a:rPr lang="en-US" altLang="zh-CN" sz="28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；</a:t>
            </a:r>
            <a:endParaRPr lang="zh-CN" altLang="en-US" sz="2800">
              <a:solidFill>
                <a:srgbClr val="FF0000"/>
              </a:solidFill>
              <a:latin typeface="等线" pitchFamily="2" charset="-122"/>
              <a:ea typeface="等线" pitchFamily="2" charset="-122"/>
            </a:endParaRPr>
          </a:p>
        </p:txBody>
      </p:sp>
      <p:sp>
        <p:nvSpPr>
          <p:cNvPr id="28677" name="椭圆 10" title=""/>
          <p:cNvSpPr/>
          <p:nvPr/>
        </p:nvSpPr>
        <p:spPr>
          <a:xfrm>
            <a:off x="6356350" y="2787650"/>
            <a:ext cx="730250" cy="20955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8" name="椭圆 11" title=""/>
          <p:cNvSpPr/>
          <p:nvPr/>
        </p:nvSpPr>
        <p:spPr>
          <a:xfrm>
            <a:off x="5502275" y="3006725"/>
            <a:ext cx="730250" cy="20955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9" name="文本框 12" title=""/>
          <p:cNvSpPr txBox="1">
            <a:spLocks noChangeArrowheads="1"/>
          </p:cNvSpPr>
          <p:nvPr/>
        </p:nvSpPr>
        <p:spPr bwMode="auto">
          <a:xfrm>
            <a:off x="1535113" y="3787775"/>
            <a:ext cx="3036888" cy="568325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zh-CN" altLang="en-US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广播大厦</a:t>
            </a:r>
            <a:r>
              <a:rPr lang="en-US" altLang="zh-CN" sz="28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(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5</a:t>
            </a:r>
            <a:r>
              <a:rPr lang="zh-CN" altLang="en-US" sz="2800" b="1" spc="-100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4</a:t>
            </a:r>
            <a:r>
              <a:rPr lang="en-US" altLang="zh-CN" sz="28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。</a:t>
            </a:r>
            <a:endParaRPr lang="zh-CN" altLang="en-US" sz="2800">
              <a:solidFill>
                <a:srgbClr val="FF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9697" name="图片 1" title="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9700" y="465138"/>
            <a:ext cx="3462338" cy="2325687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9698" name="文本框 2" title=""/>
          <p:cNvSpPr txBox="1">
            <a:spLocks noChangeArrowheads="1"/>
          </p:cNvSpPr>
          <p:nvPr/>
        </p:nvSpPr>
        <p:spPr bwMode="auto">
          <a:xfrm>
            <a:off x="334963" y="455613"/>
            <a:ext cx="4511675" cy="2111375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zh-CN" altLang="en-US" sz="2800" b="1" spc="0">
                <a:latin typeface="Times New Roman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spc="0">
                <a:latin typeface="Times New Roman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spc="0">
                <a:latin typeface="Times New Roman" pitchFamily="18" charset="0"/>
                <a:ea typeface="宋体" panose="02010600030101010101" pitchFamily="2" charset="-122"/>
              </a:rPr>
              <a:t>）下午她们又到位置是</a:t>
            </a:r>
            <a:endParaRPr lang="en-US" altLang="zh-CN" sz="2800" b="1">
              <a:latin typeface="Times New Roman" pitchFamily="18" charset="0"/>
              <a:ea typeface="宋体" panose="02010600030101010101" pitchFamily="2" charset="-122"/>
            </a:endParaRPr>
          </a:p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latin typeface="Times New Roman" pitchFamily="18" charset="0"/>
                <a:ea typeface="宋体" panose="02010600030101010101" pitchFamily="2" charset="-122"/>
              </a:rPr>
              <a:t>          </a:t>
            </a:r>
            <a:r>
              <a:rPr lang="en-US" altLang="zh-CN" sz="2800" b="1" spc="0">
                <a:latin typeface="宋体" pitchFamily="2" charset="-122"/>
                <a:ea typeface="宋体" panose="02010600030101010101" pitchFamily="2" charset="-122"/>
              </a:rPr>
              <a:t>(</a:t>
            </a:r>
            <a:r>
              <a:rPr lang="en-US" altLang="zh-CN" sz="2800" b="1" spc="0">
                <a:latin typeface="Times New Roman" pitchFamily="18" charset="0"/>
                <a:ea typeface="宋体" panose="02010600030101010101" pitchFamily="2" charset="-122"/>
              </a:rPr>
              <a:t>9</a:t>
            </a:r>
            <a:r>
              <a:rPr lang="zh-CN" altLang="en-US" sz="2800" b="1" spc="-1000">
                <a:latin typeface="Times New Roman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800" b="1" spc="0">
                <a:latin typeface="Times New Roman" pitchFamily="18" charset="0"/>
                <a:ea typeface="宋体" panose="02010600030101010101" pitchFamily="2" charset="-122"/>
              </a:rPr>
              <a:t>9</a:t>
            </a:r>
            <a:r>
              <a:rPr lang="en-US" altLang="zh-CN" sz="2800" b="1" spc="0">
                <a:latin typeface="宋体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 b="1" spc="0">
                <a:latin typeface="Times New Roman" pitchFamily="18" charset="0"/>
                <a:ea typeface="宋体" panose="02010600030101010101" pitchFamily="2" charset="-122"/>
              </a:rPr>
              <a:t>的景点去玩。</a:t>
            </a:r>
            <a:endParaRPr lang="en-US" altLang="zh-CN" sz="2800" b="1">
              <a:latin typeface="Times New Roman" pitchFamily="18" charset="0"/>
              <a:ea typeface="宋体" panose="02010600030101010101" pitchFamily="2" charset="-122"/>
            </a:endParaRPr>
          </a:p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latin typeface="Times New Roman" pitchFamily="18" charset="0"/>
                <a:ea typeface="宋体" panose="02010600030101010101" pitchFamily="2" charset="-122"/>
              </a:rPr>
              <a:t>           </a:t>
            </a:r>
            <a:r>
              <a:rPr lang="zh-CN" altLang="en-US" sz="2800" b="1" spc="0">
                <a:latin typeface="Times New Roman" pitchFamily="18" charset="0"/>
                <a:ea typeface="宋体" panose="02010600030101010101" pitchFamily="2" charset="-122"/>
              </a:rPr>
              <a:t>你知道妙想去的是什</a:t>
            </a:r>
            <a:endParaRPr lang="en-US" altLang="zh-CN" sz="2800" b="1">
              <a:latin typeface="Times New Roman" pitchFamily="18" charset="0"/>
              <a:ea typeface="宋体" panose="02010600030101010101" pitchFamily="2" charset="-122"/>
            </a:endParaRPr>
          </a:p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latin typeface="Times New Roman" pitchFamily="18" charset="0"/>
                <a:ea typeface="宋体" panose="02010600030101010101" pitchFamily="2" charset="-122"/>
              </a:rPr>
              <a:t>           </a:t>
            </a:r>
            <a:r>
              <a:rPr lang="zh-CN" altLang="en-US" sz="2800" b="1" spc="0">
                <a:latin typeface="Times New Roman" pitchFamily="18" charset="0"/>
                <a:ea typeface="宋体" panose="02010600030101010101" pitchFamily="2" charset="-122"/>
              </a:rPr>
              <a:t>么地方吗？</a:t>
            </a:r>
            <a:endParaRPr lang="zh-CN" altLang="en-US" sz="2800">
              <a:latin typeface="Times New Roman" pitchFamily="18" charset="0"/>
              <a:ea typeface="宋体" panose="02010600030101010101" pitchFamily="2" charset="-122"/>
            </a:endParaRPr>
          </a:p>
        </p:txBody>
      </p:sp>
      <p:sp>
        <p:nvSpPr>
          <p:cNvPr id="29699" name="椭圆 5" title=""/>
          <p:cNvSpPr/>
          <p:nvPr/>
        </p:nvSpPr>
        <p:spPr>
          <a:xfrm>
            <a:off x="6951663" y="585788"/>
            <a:ext cx="730250" cy="28257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0" name="文本框 6" title=""/>
          <p:cNvSpPr txBox="1"/>
          <p:nvPr/>
        </p:nvSpPr>
        <p:spPr>
          <a:xfrm>
            <a:off x="334963" y="3214688"/>
            <a:ext cx="8467725" cy="1076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2800" b="1">
                <a:latin typeface="Times New Roman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latin typeface="Times New Roman" pitchFamily="18" charset="0"/>
                <a:ea typeface="宋体" panose="02010600030101010101" pitchFamily="2" charset="-122"/>
              </a:rPr>
              <a:t>3</a:t>
            </a:r>
            <a:r>
              <a:rPr lang="zh-CN" altLang="en-US" sz="2800" b="1">
                <a:latin typeface="Times New Roman" pitchFamily="18" charset="0"/>
                <a:ea typeface="宋体" panose="02010600030101010101" pitchFamily="2" charset="-122"/>
              </a:rPr>
              <a:t>）游玩结束后她们乘公交车回家，沿途有哪些建</a:t>
            </a:r>
            <a:endParaRPr lang="en-US" altLang="zh-CN" sz="2800" b="1">
              <a:latin typeface="Times New Roman" pitchFamily="18" charset="0"/>
              <a:ea typeface="宋体" panose="02010600030101010101" pitchFamily="2" charset="-122"/>
            </a:endParaRPr>
          </a:p>
          <a:p>
            <a:pPr lvl="0">
              <a:lnSpc>
                <a:spcPct val="120000"/>
              </a:lnSpc>
            </a:pPr>
            <a:r>
              <a:rPr lang="en-US" altLang="zh-CN" sz="2800" b="1">
                <a:latin typeface="Times New Roman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2800" b="1">
                <a:latin typeface="Times New Roman" pitchFamily="18" charset="0"/>
                <a:ea typeface="宋体" panose="02010600030101010101" pitchFamily="2" charset="-122"/>
              </a:rPr>
              <a:t>筑物？在什么位置？</a:t>
            </a:r>
            <a:endParaRPr lang="en-US" altLang="zh-CN" sz="2800" b="1">
              <a:latin typeface="Times New Roman" pitchFamily="18" charset="0"/>
              <a:ea typeface="宋体" panose="02010600030101010101" pitchFamily="2" charset="-122"/>
            </a:endParaRPr>
          </a:p>
        </p:txBody>
      </p:sp>
      <p:sp>
        <p:nvSpPr>
          <p:cNvPr id="29701" name="文本框 7" title=""/>
          <p:cNvSpPr txBox="1"/>
          <p:nvPr/>
        </p:nvSpPr>
        <p:spPr>
          <a:xfrm>
            <a:off x="1352550" y="2576513"/>
            <a:ext cx="3036888" cy="569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儿童乐园。</a:t>
            </a:r>
            <a:endParaRPr lang="zh-CN" altLang="en-US" sz="2800">
              <a:solidFill>
                <a:srgbClr val="FF0000"/>
              </a:solidFill>
              <a:latin typeface="等线" pitchFamily="2" charset="-122"/>
              <a:ea typeface="楷体" panose="02010609060101010101" pitchFamily="49" charset="-122"/>
            </a:endParaRPr>
          </a:p>
        </p:txBody>
      </p:sp>
      <p:sp>
        <p:nvSpPr>
          <p:cNvPr id="29702" name="椭圆 8" title=""/>
          <p:cNvSpPr/>
          <p:nvPr/>
        </p:nvSpPr>
        <p:spPr>
          <a:xfrm>
            <a:off x="5668963" y="574675"/>
            <a:ext cx="730250" cy="6143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3" name="文本框 9" title=""/>
          <p:cNvSpPr txBox="1">
            <a:spLocks noChangeArrowheads="1"/>
          </p:cNvSpPr>
          <p:nvPr/>
        </p:nvSpPr>
        <p:spPr bwMode="auto">
          <a:xfrm>
            <a:off x="1252538" y="4291013"/>
            <a:ext cx="3036888" cy="568325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zh-CN" altLang="en-US" sz="2800" b="1" spc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</a:rPr>
              <a:t>电视塔</a:t>
            </a:r>
            <a:r>
              <a:rPr lang="en-US" altLang="zh-CN" sz="28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(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3</a:t>
            </a:r>
            <a:r>
              <a:rPr lang="zh-CN" altLang="en-US" sz="2800" b="1" spc="-100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800" b="1" spc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8</a:t>
            </a:r>
            <a:r>
              <a:rPr lang="en-US" altLang="zh-CN" sz="28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 b="1" spc="0">
                <a:solidFill>
                  <a:srgbClr val="FF0000"/>
                </a:solidFill>
                <a:latin typeface="宋体" pitchFamily="2" charset="-122"/>
                <a:ea typeface="宋体" panose="02010600030101010101" pitchFamily="2" charset="-122"/>
              </a:rPr>
              <a:t>。</a:t>
            </a:r>
            <a:endParaRPr lang="zh-CN" altLang="en-US" sz="2800">
              <a:solidFill>
                <a:srgbClr val="FF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pSp>
        <p:nvGrpSpPr>
          <p:cNvPr id="30721" name="组合 7" title=""/>
          <p:cNvGrpSpPr/>
          <p:nvPr/>
        </p:nvGrpSpPr>
        <p:grpSpPr>
          <a:xfrm>
            <a:off x="2874963" y="736600"/>
            <a:ext cx="3059112" cy="881063"/>
            <a:chOff x="480055" y="460538"/>
            <a:chExt cx="3058366" cy="880582"/>
          </a:xfrm>
        </p:grpSpPr>
        <p:pic>
          <p:nvPicPr>
            <p:cNvPr id="30722" name="图片 5" title="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0055" y="460538"/>
              <a:ext cx="3058366" cy="88058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30723" name="文本框 6" title=""/>
            <p:cNvSpPr txBox="1"/>
            <p:nvPr/>
          </p:nvSpPr>
          <p:spPr>
            <a:xfrm>
              <a:off x="1301114" y="629396"/>
              <a:ext cx="2129787" cy="646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 eaLnBrk="1" hangingPunct="1"/>
              <a:r>
                <a:rPr lang="zh-CN" altLang="en-US" sz="3600" b="1">
                  <a:solidFill>
                    <a:srgbClr val="FF6161"/>
                  </a:solidFill>
                  <a:latin typeface="黑体" pitchFamily="49" charset="-122"/>
                  <a:ea typeface="黑体" pitchFamily="49" charset="-122"/>
                </a:rPr>
                <a:t>课后作业</a:t>
              </a:r>
              <a:endParaRPr lang="zh-CN" altLang="en-US" sz="3600" b="1">
                <a:solidFill>
                  <a:srgbClr val="FF6161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30724" name="文本框 16" title=""/>
          <p:cNvSpPr txBox="1"/>
          <p:nvPr/>
        </p:nvSpPr>
        <p:spPr>
          <a:xfrm>
            <a:off x="1466850" y="2193925"/>
            <a:ext cx="6210300" cy="16240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3600" b="1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从课后习题中选取；</a:t>
            </a:r>
            <a:endParaRPr lang="zh-CN" altLang="en-US" sz="3600" b="1">
              <a:latin typeface="黑体" pitchFamily="49" charset="-122"/>
              <a:ea typeface="黑体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3600" b="1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完成练习册本课时的习题。</a:t>
            </a:r>
            <a:endParaRPr lang="zh-CN" altLang="en-US" sz="3600" b="1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31745" name="图片 10" title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5737"/>
            <a:ext cx="9147175" cy="5329237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1746" name="文本框 8" title=""/>
          <p:cNvSpPr txBox="1">
            <a:spLocks noChangeArrowheads="1"/>
          </p:cNvSpPr>
          <p:nvPr/>
        </p:nvSpPr>
        <p:spPr bwMode="auto">
          <a:xfrm>
            <a:off x="2339975" y="555625"/>
            <a:ext cx="18415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marL="0" lvl="0" indent="0" eaLnBrk="1" hangingPunct="0">
              <a:lnSpc>
                <a:spcPct val="120000"/>
              </a:lnSpc>
              <a:buClrTx/>
              <a:buFontTx/>
            </a:pPr>
            <a:endParaRPr lang="zh-CN" altLang="en-US" sz="3200" b="1">
              <a:latin typeface="楷体" pitchFamily="49" charset="-122"/>
              <a:ea typeface="楷体" panose="02010609060101010101" pitchFamily="49" charset="-122"/>
            </a:endParaRPr>
          </a:p>
        </p:txBody>
      </p:sp>
      <p:sp>
        <p:nvSpPr>
          <p:cNvPr id="31747" name="矩形 1" title=""/>
          <p:cNvSpPr/>
          <p:nvPr/>
        </p:nvSpPr>
        <p:spPr>
          <a:xfrm>
            <a:off x="479583" y="1477329"/>
            <a:ext cx="8444866" cy="2648903"/>
          </a:xfrm>
          <a:prstGeom prst="rect">
            <a:avLst/>
          </a:prstGeom>
          <a:noFill/>
        </p:spPr>
        <p:txBody>
          <a:bodyPr wrap="none" lIns="67609" tIns="35232" rIns="67609" bIns="35232" rtlCol="0" anchor="t">
            <a:noAutofit/>
            <a:scene3d>
              <a:camera prst="obliqueBottomRight"/>
              <a:lightRig rig="flat" dir="t"/>
            </a:scene3d>
            <a:sp3d extrusionH="711200" contourW="19050" prstMaterial="matte">
              <a:extrusionClr>
                <a:srgbClr val="F76216"/>
              </a:extrusionClr>
              <a:contourClr>
                <a:srgbClr val="A12B10"/>
              </a:contourClr>
            </a:sp3d>
          </a:bodyPr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>
                <a:ln w="44450" cmpd="sng"/>
                <a:solidFill>
                  <a:schemeClr val="tx1"/>
                </a:solidFill>
                <a:effectLst>
                  <a:reflection blurRad="6350" stA="50000" endA="300" endPos="50000" dist="12700" dir="5400000" sy="-100000" algn="bl" rotWithShape="0"/>
                </a:effectLst>
                <a:uLnTx/>
                <a:uFillTx/>
                <a:latin typeface="微软雅黑" charset="-122"/>
                <a:ea typeface="微软雅黑" panose="020b0503020204020204" charset="-122"/>
                <a:cs typeface="微软雅黑" panose="020b0503020204020204" charset="-122"/>
              </a:rPr>
              <a:t>下课！同学们再见！</a:t>
            </a:r>
            <a:endParaRPr kumimoji="0" lang="zh-CN" altLang="en-US" sz="7200" b="1" i="0" u="none" strike="noStrike" kern="1200" cap="none" spc="0" normalizeH="0" baseline="0" noProof="0">
              <a:ln w="44450" cmpd="sng"/>
              <a:solidFill>
                <a:schemeClr val="tx1"/>
              </a:solidFill>
              <a:effectLst>
                <a:reflection blurRad="6350" stA="50000" endA="300" endPos="50000" dist="12700" dir="5400000" sy="-100000" algn="bl" rotWithShape="0"/>
              </a:effectLst>
              <a:uLnTx/>
              <a:uFillTx/>
              <a:latin typeface="微软雅黑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8193" name="Text Box 2" title=""/>
          <p:cNvSpPr txBox="1"/>
          <p:nvPr/>
        </p:nvSpPr>
        <p:spPr>
          <a:xfrm>
            <a:off x="987425" y="2628900"/>
            <a:ext cx="5286375" cy="11699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666699"/>
                </a:solidFill>
                <a:latin typeface="黑体" pitchFamily="49" charset="-122"/>
                <a:ea typeface="黑体" pitchFamily="49" charset="-122"/>
              </a:rPr>
              <a:t>射线</a:t>
            </a:r>
            <a:r>
              <a:rPr lang="zh-CN" altLang="en-US" sz="2800" b="1">
                <a:latin typeface="楷体" pitchFamily="49" charset="-122"/>
                <a:ea typeface="楷体" panose="02010609060101010101" pitchFamily="49" charset="-122"/>
              </a:rPr>
              <a:t>有一个端点，可以向一个方向无限延伸。</a:t>
            </a:r>
            <a:endParaRPr lang="zh-CN" altLang="en-US" sz="2800" b="1">
              <a:latin typeface="楷体" pitchFamily="49" charset="-122"/>
              <a:ea typeface="楷体" panose="02010609060101010101" pitchFamily="49" charset="-122"/>
            </a:endParaRPr>
          </a:p>
        </p:txBody>
      </p:sp>
      <p:grpSp>
        <p:nvGrpSpPr>
          <p:cNvPr id="8194" name="组合 22" title=""/>
          <p:cNvGrpSpPr/>
          <p:nvPr/>
        </p:nvGrpSpPr>
        <p:grpSpPr>
          <a:xfrm>
            <a:off x="496888" y="290513"/>
            <a:ext cx="2544762" cy="622300"/>
            <a:chOff x="400719" y="266924"/>
            <a:chExt cx="2543374" cy="622530"/>
          </a:xfrm>
        </p:grpSpPr>
        <p:sp>
          <p:nvSpPr>
            <p:cNvPr id="8195" name="文本框 8" title=""/>
            <p:cNvSpPr txBox="1"/>
            <p:nvPr/>
          </p:nvSpPr>
          <p:spPr>
            <a:xfrm>
              <a:off x="954354" y="280720"/>
              <a:ext cx="1989739" cy="5847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 eaLnBrk="1" hangingPunct="1"/>
              <a:r>
                <a:rPr lang="zh-CN" altLang="en-US" sz="3200" b="1">
                  <a:solidFill>
                    <a:srgbClr val="0070C0"/>
                  </a:solidFill>
                  <a:latin typeface="黑体" pitchFamily="49" charset="-122"/>
                  <a:ea typeface="黑体" pitchFamily="49" charset="-122"/>
                </a:rPr>
                <a:t>知识梳理</a:t>
              </a:r>
              <a:endParaRPr lang="zh-CN" altLang="en-US" sz="32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cxnSp>
          <p:nvCxnSpPr>
            <p:cNvPr id="8196" name="直接连接符 7"/>
            <p:cNvCxnSpPr/>
            <p:nvPr/>
          </p:nvCxnSpPr>
          <p:spPr>
            <a:xfrm>
              <a:off x="1097251" y="840223"/>
              <a:ext cx="1727845" cy="0"/>
            </a:xfrm>
            <a:prstGeom prst="line">
              <a:avLst/>
            </a:prstGeom>
            <a:ln w="31750">
              <a:solidFill>
                <a:srgbClr val="D6CEC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97" name="组合 21" title=""/>
            <p:cNvGrpSpPr/>
            <p:nvPr/>
          </p:nvGrpSpPr>
          <p:grpSpPr>
            <a:xfrm>
              <a:off x="405683" y="266924"/>
              <a:ext cx="622532" cy="622530"/>
              <a:chOff x="425345" y="326193"/>
              <a:chExt cx="560695" cy="560695"/>
            </a:xfrm>
          </p:grpSpPr>
          <p:sp>
            <p:nvSpPr>
              <p:cNvPr id="8198" name="椭圆 11" title=""/>
              <p:cNvSpPr/>
              <p:nvPr/>
            </p:nvSpPr>
            <p:spPr>
              <a:xfrm>
                <a:off x="425160" y="326193"/>
                <a:ext cx="560180" cy="560695"/>
              </a:xfrm>
              <a:prstGeom prst="ellipse">
                <a:avLst/>
              </a:prstGeom>
              <a:pattFill prst="pct70">
                <a:fgClr>
                  <a:srgbClr val="89C1C5"/>
                </a:fgClr>
                <a:bgClr>
                  <a:schemeClr val="bg1"/>
                </a:bgClr>
              </a:pattFill>
              <a:ln w="12700">
                <a:noFill/>
                <a:miter lim="800000"/>
              </a:ln>
            </p:spPr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eaLnBrk="1" fontAlgn="base" hangingPunct="0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</a:pPr>
                <a:endParaRPr lang="zh-CN" altLang="en-US" sz="1300">
                  <a:solidFill>
                    <a:srgbClr val="FFFFFF"/>
                  </a:solidFill>
                </a:endParaRPr>
              </a:p>
            </p:txBody>
          </p:sp>
          <p:sp>
            <p:nvSpPr>
              <p:cNvPr id="8199" name="椭圆 13"/>
              <p:cNvSpPr/>
              <p:nvPr/>
            </p:nvSpPr>
            <p:spPr>
              <a:xfrm>
                <a:off x="462315" y="363382"/>
                <a:ext cx="485870" cy="4863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eaLnBrk="1" fontAlgn="base" hangingPunct="0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</a:pPr>
                <a:endParaRPr lang="zh-CN" altLang="en-US" sz="13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200" name="文本框 19" title=""/>
            <p:cNvSpPr txBox="1"/>
            <p:nvPr/>
          </p:nvSpPr>
          <p:spPr>
            <a:xfrm>
              <a:off x="400719" y="281529"/>
              <a:ext cx="632460" cy="55399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algn="ctr" eaLnBrk="1" hangingPunct="1"/>
              <a:r>
                <a:rPr lang="zh-CN" altLang="en-US" sz="3000" b="1">
                  <a:solidFill>
                    <a:srgbClr val="498796"/>
                  </a:solidFill>
                  <a:latin typeface="黑体" pitchFamily="49" charset="-122"/>
                  <a:ea typeface="黑体" pitchFamily="49" charset="-122"/>
                </a:rPr>
                <a:t>二</a:t>
              </a:r>
              <a:endParaRPr lang="zh-CN" altLang="en-US" sz="3000" b="1">
                <a:solidFill>
                  <a:srgbClr val="498796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8201" name="Text Box 2" title=""/>
          <p:cNvSpPr txBox="1">
            <a:spLocks noChangeArrowheads="1"/>
          </p:cNvSpPr>
          <p:nvPr/>
        </p:nvSpPr>
        <p:spPr bwMode="auto">
          <a:xfrm>
            <a:off x="1361281" y="1075077"/>
            <a:ext cx="6083300" cy="69564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00" b="1" i="0" u="none" strike="noStrike" kern="1200" cap="none" spc="0" normalizeH="0" baseline="0" noProof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认识线段、射线和直线</a:t>
            </a:r>
            <a:endParaRPr kumimoji="0" lang="zh-CN" altLang="en-US" sz="3400" b="1" i="0" u="none" strike="noStrike" kern="1200" cap="none" spc="0" normalizeH="0" baseline="0" noProof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8202" name="组合 9306" title=""/>
          <p:cNvGrpSpPr/>
          <p:nvPr/>
        </p:nvGrpSpPr>
        <p:grpSpPr>
          <a:xfrm>
            <a:off x="422275" y="954088"/>
            <a:ext cx="1016000" cy="1195387"/>
            <a:chOff x="608773" y="985823"/>
            <a:chExt cx="1123421" cy="1321146"/>
          </a:xfrm>
        </p:grpSpPr>
        <p:grpSp>
          <p:nvGrpSpPr>
            <p:cNvPr id="8203" name="组合 9298" title=""/>
            <p:cNvGrpSpPr/>
            <p:nvPr/>
          </p:nvGrpSpPr>
          <p:grpSpPr>
            <a:xfrm>
              <a:off x="608773" y="985823"/>
              <a:ext cx="1123421" cy="1007251"/>
              <a:chOff x="318942" y="856836"/>
              <a:chExt cx="1123526" cy="1006165"/>
            </a:xfrm>
          </p:grpSpPr>
          <p:sp>
            <p:nvSpPr>
              <p:cNvPr id="8204" name="菱形 9299"/>
              <p:cNvSpPr/>
              <p:nvPr/>
            </p:nvSpPr>
            <p:spPr>
              <a:xfrm>
                <a:off x="309020" y="1016985"/>
                <a:ext cx="855939" cy="855939"/>
              </a:xfrm>
              <a:prstGeom prst="diamond">
                <a:avLst/>
              </a:prstGeom>
              <a:pattFill prst="dkUpDiag">
                <a:fgClr>
                  <a:srgbClr val="EDAB97"/>
                </a:fgClr>
                <a:bgClr>
                  <a:schemeClr val="bg1"/>
                </a:bgClr>
              </a:pattFill>
              <a:ln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55000">
                      <a:srgbClr val="F9CFE4"/>
                    </a:gs>
                    <a:gs pos="100000">
                      <a:srgbClr val="92D050"/>
                    </a:gs>
                  </a:gsLst>
                  <a:lin ang="5400000" scaled="1"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8205" name="Text Box 2"/>
              <p:cNvSpPr txBox="1">
                <a:spLocks noChangeArrowheads="1"/>
              </p:cNvSpPr>
              <p:nvPr/>
            </p:nvSpPr>
            <p:spPr bwMode="auto">
              <a:xfrm>
                <a:off x="473427" y="856836"/>
                <a:ext cx="969041" cy="9113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marL="0" lvl="0" indent="0" eaLnBrk="1" hangingPunct="0">
                  <a:lnSpc>
                    <a:spcPct val="135000"/>
                  </a:lnSpc>
                  <a:buClrTx/>
                  <a:buFontTx/>
                </a:pPr>
                <a:r>
                  <a:rPr lang="en-US" altLang="zh-CN" sz="4400" b="1" spc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ea typeface="黑体" pitchFamily="49" charset="-122"/>
                  </a:rPr>
                  <a:t>1</a:t>
                </a:r>
                <a:endParaRPr lang="zh-CN" altLang="en-US" sz="4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黑体" pitchFamily="49" charset="-122"/>
                </a:endParaRPr>
              </a:p>
            </p:txBody>
          </p:sp>
        </p:grpSp>
        <p:sp>
          <p:nvSpPr>
            <p:cNvPr id="8206" name="椭圆 9301"/>
            <p:cNvSpPr/>
            <p:nvPr/>
          </p:nvSpPr>
          <p:spPr>
            <a:xfrm>
              <a:off x="931757" y="2117482"/>
              <a:ext cx="193088" cy="189487"/>
            </a:xfrm>
            <a:prstGeom prst="ellipse">
              <a:avLst/>
            </a:prstGeom>
            <a:solidFill>
              <a:srgbClr val="EDAB9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8207" name="直接连接符 9305"/>
            <p:cNvCxnSpPr>
              <a:endCxn id="8206" idx="0"/>
            </p:cNvCxnSpPr>
            <p:nvPr/>
          </p:nvCxnSpPr>
          <p:spPr>
            <a:xfrm>
              <a:off x="1026545" y="1992912"/>
              <a:ext cx="3511" cy="124570"/>
            </a:xfrm>
            <a:prstGeom prst="line">
              <a:avLst/>
            </a:prstGeom>
            <a:ln>
              <a:solidFill>
                <a:srgbClr val="EDAB9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08" name="组合 9307" title=""/>
          <p:cNvGrpSpPr/>
          <p:nvPr/>
        </p:nvGrpSpPr>
        <p:grpSpPr>
          <a:xfrm>
            <a:off x="6797675" y="1944688"/>
            <a:ext cx="1916113" cy="385762"/>
            <a:chOff x="6675625" y="1844213"/>
            <a:chExt cx="1916717" cy="386712"/>
          </a:xfrm>
        </p:grpSpPr>
        <p:cxnSp>
          <p:nvCxnSpPr>
            <p:cNvPr id="8209" name="直接连接符 9308"/>
            <p:cNvCxnSpPr/>
            <p:nvPr/>
          </p:nvCxnSpPr>
          <p:spPr>
            <a:xfrm>
              <a:off x="6812193" y="2230925"/>
              <a:ext cx="124975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10" name="文本框 41" title="">
              <a:hlinkClick action="ppaction://noaction"/>
            </p:cNvPr>
            <p:cNvSpPr txBox="1"/>
            <p:nvPr/>
          </p:nvSpPr>
          <p:spPr>
            <a:xfrm>
              <a:off x="6675625" y="1844213"/>
              <a:ext cx="677699" cy="37035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/>
              <a:r>
                <a:rPr lang="en-US" altLang="zh-CN" sz="1800" b="1" i="1">
                  <a:latin typeface="Times New Roman" pitchFamily="18" charset="0"/>
                  <a:ea typeface="楷体" panose="02010609060101010101" pitchFamily="49" charset="-122"/>
                </a:rPr>
                <a:t>A</a:t>
              </a:r>
              <a:endParaRPr lang="zh-CN" altLang="en-US" sz="1800" b="1" i="1"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8211" name="文本框 41" title="">
              <a:hlinkClick action="ppaction://noaction"/>
            </p:cNvPr>
            <p:cNvSpPr txBox="1"/>
            <p:nvPr/>
          </p:nvSpPr>
          <p:spPr>
            <a:xfrm>
              <a:off x="7914643" y="1844213"/>
              <a:ext cx="677699" cy="37035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/>
              <a:r>
                <a:rPr lang="en-US" altLang="zh-CN" sz="1800" b="1" i="1">
                  <a:latin typeface="Times New Roman" pitchFamily="18" charset="0"/>
                  <a:ea typeface="楷体" panose="02010609060101010101" pitchFamily="49" charset="-122"/>
                </a:rPr>
                <a:t>B</a:t>
              </a:r>
              <a:endParaRPr lang="zh-CN" altLang="en-US" sz="1800" b="1" i="1"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8212" name="组合 9311" title=""/>
          <p:cNvGrpSpPr/>
          <p:nvPr/>
        </p:nvGrpSpPr>
        <p:grpSpPr>
          <a:xfrm>
            <a:off x="6810375" y="2743200"/>
            <a:ext cx="1385888" cy="406400"/>
            <a:chOff x="6675625" y="2558580"/>
            <a:chExt cx="1386335" cy="407704"/>
          </a:xfrm>
        </p:grpSpPr>
        <p:grpSp>
          <p:nvGrpSpPr>
            <p:cNvPr id="8213" name="组合 7219" title=""/>
            <p:cNvGrpSpPr/>
            <p:nvPr/>
          </p:nvGrpSpPr>
          <p:grpSpPr>
            <a:xfrm>
              <a:off x="6812280" y="2879782"/>
              <a:ext cx="1249680" cy="86502"/>
              <a:chOff x="6812280" y="2879782"/>
              <a:chExt cx="1249680" cy="86502"/>
            </a:xfrm>
          </p:grpSpPr>
          <p:cxnSp>
            <p:nvCxnSpPr>
              <p:cNvPr id="8214" name="直接连接符 9315"/>
              <p:cNvCxnSpPr/>
              <p:nvPr/>
            </p:nvCxnSpPr>
            <p:spPr>
              <a:xfrm>
                <a:off x="6812194" y="2924876"/>
                <a:ext cx="124976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15" name="椭圆 9316" title=""/>
              <p:cNvSpPr/>
              <p:nvPr/>
            </p:nvSpPr>
            <p:spPr>
              <a:xfrm flipV="1">
                <a:off x="7423579" y="2880284"/>
                <a:ext cx="87340" cy="8600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miter lim="800000"/>
              </a:ln>
            </p:spPr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hangingPunct="0">
                  <a:buClrTx/>
                  <a:buFontTx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216" name="文本框 41" title="">
              <a:hlinkClick action="ppaction://noaction"/>
            </p:cNvPr>
            <p:cNvSpPr txBox="1"/>
            <p:nvPr/>
          </p:nvSpPr>
          <p:spPr>
            <a:xfrm>
              <a:off x="6675625" y="2558580"/>
              <a:ext cx="677699" cy="37035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/>
              <a:r>
                <a:rPr lang="en-US" altLang="zh-CN" sz="1800" b="1" i="1">
                  <a:latin typeface="Times New Roman" pitchFamily="18" charset="0"/>
                  <a:ea typeface="楷体" panose="02010609060101010101" pitchFamily="49" charset="-122"/>
                </a:rPr>
                <a:t>A</a:t>
              </a:r>
              <a:endParaRPr lang="zh-CN" altLang="en-US" sz="1800" b="1" i="1"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8217" name="文本框 41" title="">
              <a:hlinkClick action="ppaction://noaction"/>
            </p:cNvPr>
            <p:cNvSpPr txBox="1"/>
            <p:nvPr/>
          </p:nvSpPr>
          <p:spPr>
            <a:xfrm>
              <a:off x="7307845" y="2558580"/>
              <a:ext cx="677699" cy="37035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/>
              <a:r>
                <a:rPr lang="en-US" altLang="zh-CN" sz="1800" b="1" i="1">
                  <a:latin typeface="Times New Roman" pitchFamily="18" charset="0"/>
                  <a:ea typeface="楷体" panose="02010609060101010101" pitchFamily="49" charset="-122"/>
                </a:rPr>
                <a:t>B</a:t>
              </a:r>
              <a:endParaRPr lang="zh-CN" altLang="en-US" sz="1800" b="1" i="1"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8218" name="组合 9317" title=""/>
          <p:cNvGrpSpPr/>
          <p:nvPr/>
        </p:nvGrpSpPr>
        <p:grpSpPr>
          <a:xfrm>
            <a:off x="6805613" y="3844925"/>
            <a:ext cx="1512887" cy="419100"/>
            <a:chOff x="6812280" y="3187020"/>
            <a:chExt cx="1512113" cy="419279"/>
          </a:xfrm>
        </p:grpSpPr>
        <p:grpSp>
          <p:nvGrpSpPr>
            <p:cNvPr id="8219" name="组合 7220" title=""/>
            <p:cNvGrpSpPr/>
            <p:nvPr/>
          </p:nvGrpSpPr>
          <p:grpSpPr>
            <a:xfrm>
              <a:off x="6812280" y="3520537"/>
              <a:ext cx="1390543" cy="85762"/>
              <a:chOff x="6812280" y="2880522"/>
              <a:chExt cx="1390543" cy="85762"/>
            </a:xfrm>
          </p:grpSpPr>
          <p:cxnSp>
            <p:nvCxnSpPr>
              <p:cNvPr id="8220" name="直接连接符 9321"/>
              <p:cNvCxnSpPr/>
              <p:nvPr/>
            </p:nvCxnSpPr>
            <p:spPr>
              <a:xfrm>
                <a:off x="6812280" y="2924991"/>
                <a:ext cx="1389938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21" name="椭圆 9322" title=""/>
              <p:cNvSpPr/>
              <p:nvPr/>
            </p:nvSpPr>
            <p:spPr>
              <a:xfrm flipV="1">
                <a:off x="7156591" y="2880522"/>
                <a:ext cx="87268" cy="85762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miter lim="800000"/>
              </a:ln>
            </p:spPr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hangingPunct="0">
                  <a:buClrTx/>
                  <a:buFontTx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222" name="椭圆 9323" title=""/>
              <p:cNvSpPr/>
              <p:nvPr/>
            </p:nvSpPr>
            <p:spPr>
              <a:xfrm flipV="1">
                <a:off x="7753185" y="2880522"/>
                <a:ext cx="85681" cy="85762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miter lim="800000"/>
              </a:ln>
            </p:spPr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hangingPunct="0">
                  <a:buClrTx/>
                  <a:buFontTx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223" name="文本框 41" title="">
              <a:hlinkClick action="ppaction://noaction"/>
            </p:cNvPr>
            <p:cNvSpPr txBox="1"/>
            <p:nvPr/>
          </p:nvSpPr>
          <p:spPr>
            <a:xfrm>
              <a:off x="7014474" y="3187020"/>
              <a:ext cx="677699" cy="37035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/>
              <a:r>
                <a:rPr lang="en-US" altLang="zh-CN" sz="1800" b="1" i="1">
                  <a:latin typeface="Times New Roman" pitchFamily="18" charset="0"/>
                  <a:ea typeface="楷体" panose="02010609060101010101" pitchFamily="49" charset="-122"/>
                </a:rPr>
                <a:t>A</a:t>
              </a:r>
              <a:endParaRPr lang="zh-CN" altLang="en-US" sz="1800" b="1" i="1"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8224" name="文本框 41" title="">
              <a:hlinkClick action="ppaction://noaction"/>
            </p:cNvPr>
            <p:cNvSpPr txBox="1"/>
            <p:nvPr/>
          </p:nvSpPr>
          <p:spPr>
            <a:xfrm>
              <a:off x="7646694" y="3187020"/>
              <a:ext cx="677699" cy="37035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/>
              <a:r>
                <a:rPr lang="en-US" altLang="zh-CN" sz="1800" b="1" i="1">
                  <a:latin typeface="Times New Roman" pitchFamily="18" charset="0"/>
                  <a:ea typeface="楷体" panose="02010609060101010101" pitchFamily="49" charset="-122"/>
                </a:rPr>
                <a:t>B</a:t>
              </a:r>
              <a:endParaRPr lang="zh-CN" altLang="en-US" sz="1800" b="1" i="1"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8225" name="Text Box 2" title=""/>
          <p:cNvSpPr txBox="1"/>
          <p:nvPr/>
        </p:nvSpPr>
        <p:spPr>
          <a:xfrm>
            <a:off x="987425" y="1924050"/>
            <a:ext cx="5626100" cy="539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993366"/>
                </a:solidFill>
                <a:latin typeface="黑体" pitchFamily="49" charset="-122"/>
                <a:ea typeface="黑体" pitchFamily="49" charset="-122"/>
              </a:rPr>
              <a:t>线段</a:t>
            </a:r>
            <a:r>
              <a:rPr lang="zh-CN" altLang="en-US" sz="2800" b="1">
                <a:latin typeface="楷体" pitchFamily="49" charset="-122"/>
                <a:ea typeface="楷体" panose="02010609060101010101" pitchFamily="49" charset="-122"/>
              </a:rPr>
              <a:t>有两个端点，且有一定长度。</a:t>
            </a:r>
            <a:endParaRPr lang="zh-CN" altLang="en-US" sz="2800" b="1">
              <a:latin typeface="楷体" pitchFamily="49" charset="-122"/>
              <a:ea typeface="楷体" panose="02010609060101010101" pitchFamily="49" charset="-122"/>
            </a:endParaRPr>
          </a:p>
        </p:txBody>
      </p:sp>
      <p:sp>
        <p:nvSpPr>
          <p:cNvPr id="8226" name="Text Box 2" title=""/>
          <p:cNvSpPr txBox="1"/>
          <p:nvPr/>
        </p:nvSpPr>
        <p:spPr>
          <a:xfrm>
            <a:off x="973138" y="3771900"/>
            <a:ext cx="5300662" cy="11334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A15959"/>
                </a:solidFill>
                <a:latin typeface="黑体" pitchFamily="49" charset="-122"/>
                <a:ea typeface="黑体" pitchFamily="49" charset="-122"/>
              </a:rPr>
              <a:t>直线</a:t>
            </a:r>
            <a:r>
              <a:rPr lang="zh-CN" altLang="en-US" sz="2800" b="1">
                <a:latin typeface="楷体" pitchFamily="49" charset="-122"/>
                <a:ea typeface="楷体" panose="02010609060101010101" pitchFamily="49" charset="-122"/>
              </a:rPr>
              <a:t>没有端点，可以向两个方向无限延长。</a:t>
            </a:r>
            <a:endParaRPr lang="zh-CN" altLang="en-US" sz="2800" b="1">
              <a:latin typeface="楷体" pitchFamily="49" charset="-122"/>
              <a:ea typeface="楷体" panose="02010609060101010101" pitchFamily="49" charset="-122"/>
            </a:endParaRPr>
          </a:p>
        </p:txBody>
      </p:sp>
      <p:cxnSp>
        <p:nvCxnSpPr>
          <p:cNvPr id="8227" name="直接连接符 2" title=""/>
          <p:cNvCxnSpPr/>
          <p:nvPr/>
        </p:nvCxnSpPr>
        <p:spPr>
          <a:xfrm>
            <a:off x="1865313" y="2482850"/>
            <a:ext cx="1820862" cy="0"/>
          </a:xfrm>
          <a:prstGeom prst="line">
            <a:avLst/>
          </a:prstGeom>
          <a:ln w="44450">
            <a:solidFill>
              <a:srgbClr val="A1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28" name="直接连接符 4" title=""/>
          <p:cNvCxnSpPr/>
          <p:nvPr/>
        </p:nvCxnSpPr>
        <p:spPr>
          <a:xfrm>
            <a:off x="1846263" y="3165475"/>
            <a:ext cx="1820862" cy="0"/>
          </a:xfrm>
          <a:prstGeom prst="line">
            <a:avLst/>
          </a:prstGeom>
          <a:ln w="44450">
            <a:solidFill>
              <a:srgbClr val="99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29" name="直接连接符 8" title=""/>
          <p:cNvCxnSpPr/>
          <p:nvPr/>
        </p:nvCxnSpPr>
        <p:spPr>
          <a:xfrm>
            <a:off x="1809750" y="4313238"/>
            <a:ext cx="1495425" cy="0"/>
          </a:xfrm>
          <a:prstGeom prst="line">
            <a:avLst/>
          </a:prstGeom>
          <a:ln w="44450">
            <a:solidFill>
              <a:srgbClr val="66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30" name="组合 9" title=""/>
          <p:cNvGrpSpPr/>
          <p:nvPr/>
        </p:nvGrpSpPr>
        <p:grpSpPr>
          <a:xfrm>
            <a:off x="6038850" y="360363"/>
            <a:ext cx="2144713" cy="1654175"/>
            <a:chOff x="6039170" y="360916"/>
            <a:chExt cx="2144393" cy="1653070"/>
          </a:xfrm>
        </p:grpSpPr>
        <p:pic>
          <p:nvPicPr>
            <p:cNvPr id="8231" name="图片 6" title="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39170" y="360916"/>
              <a:ext cx="2144393" cy="165307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8232" name="Text Box 2" title=""/>
            <p:cNvSpPr txBox="1"/>
            <p:nvPr/>
          </p:nvSpPr>
          <p:spPr>
            <a:xfrm>
              <a:off x="6279925" y="672041"/>
              <a:ext cx="1839946" cy="105811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latin typeface="宋体" pitchFamily="2" charset="-122"/>
                  <a:ea typeface="宋体" panose="02010600030101010101" pitchFamily="2" charset="-122"/>
                </a:rPr>
                <a:t>两点之间线段最短。</a:t>
              </a:r>
              <a:endParaRPr lang="zh-CN" altLang="en-US" sz="2800" b="1">
                <a:latin typeface="宋体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  <p:cond evt="onBegin" delay="0">
                          <p:tn val="27"/>
                        </p:cond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  <p:cond evt="onBegin" delay="0">
                          <p:tn val="40"/>
                        </p:cond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  <p:cond evt="onBegin" delay="0">
                          <p:tn val="53"/>
                        </p:cond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9217" name="Text Box 2" title=""/>
          <p:cNvSpPr txBox="1">
            <a:spLocks noChangeArrowheads="1"/>
          </p:cNvSpPr>
          <p:nvPr/>
        </p:nvSpPr>
        <p:spPr bwMode="auto">
          <a:xfrm>
            <a:off x="1436097" y="527822"/>
            <a:ext cx="2820021" cy="69564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00" b="1" i="0" u="none" strike="noStrike" kern="1200" cap="none" spc="0" normalizeH="0" baseline="0" noProof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相交与垂直</a:t>
            </a:r>
            <a:endParaRPr kumimoji="0" lang="zh-CN" altLang="en-US" sz="3400" b="1" i="0" u="none" strike="noStrike" kern="1200" cap="none" spc="0" normalizeH="0" baseline="0" noProof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9218" name="组合 3" title=""/>
          <p:cNvGrpSpPr/>
          <p:nvPr/>
        </p:nvGrpSpPr>
        <p:grpSpPr>
          <a:xfrm>
            <a:off x="496888" y="407988"/>
            <a:ext cx="1016000" cy="1193800"/>
            <a:chOff x="608773" y="985823"/>
            <a:chExt cx="1123421" cy="1321146"/>
          </a:xfrm>
        </p:grpSpPr>
        <p:grpSp>
          <p:nvGrpSpPr>
            <p:cNvPr id="9219" name="组合 9298" title=""/>
            <p:cNvGrpSpPr/>
            <p:nvPr/>
          </p:nvGrpSpPr>
          <p:grpSpPr>
            <a:xfrm>
              <a:off x="608773" y="985823"/>
              <a:ext cx="1123421" cy="1007251"/>
              <a:chOff x="318942" y="856836"/>
              <a:chExt cx="1123526" cy="1006165"/>
            </a:xfrm>
          </p:grpSpPr>
          <p:sp>
            <p:nvSpPr>
              <p:cNvPr id="9220" name="菱形 9"/>
              <p:cNvSpPr/>
              <p:nvPr/>
            </p:nvSpPr>
            <p:spPr>
              <a:xfrm>
                <a:off x="309013" y="1016978"/>
                <a:ext cx="855952" cy="855952"/>
              </a:xfrm>
              <a:prstGeom prst="diamond">
                <a:avLst/>
              </a:prstGeom>
              <a:pattFill prst="dkUpDiag">
                <a:fgClr>
                  <a:srgbClr val="EDAB97"/>
                </a:fgClr>
                <a:bgClr>
                  <a:schemeClr val="bg1"/>
                </a:bgClr>
              </a:pattFill>
              <a:ln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55000">
                      <a:srgbClr val="F9CFE4"/>
                    </a:gs>
                    <a:gs pos="100000">
                      <a:srgbClr val="92D050"/>
                    </a:gs>
                  </a:gsLst>
                  <a:lin ang="5400000" scaled="1"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221" name="Text Box 2"/>
              <p:cNvSpPr txBox="1">
                <a:spLocks noChangeArrowheads="1"/>
              </p:cNvSpPr>
              <p:nvPr/>
            </p:nvSpPr>
            <p:spPr bwMode="auto">
              <a:xfrm>
                <a:off x="473427" y="856836"/>
                <a:ext cx="969041" cy="100383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marL="0" lvl="0" indent="0" eaLnBrk="1" hangingPunct="0">
                  <a:lnSpc>
                    <a:spcPct val="135000"/>
                  </a:lnSpc>
                  <a:buClrTx/>
                  <a:buFontTx/>
                </a:pPr>
                <a:r>
                  <a:rPr lang="en-US" altLang="zh-CN" sz="4400" b="1" spc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ea typeface="黑体" pitchFamily="49" charset="-122"/>
                  </a:rPr>
                  <a:t>2</a:t>
                </a:r>
                <a:endParaRPr lang="zh-CN" altLang="en-US" sz="4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黑体" pitchFamily="49" charset="-122"/>
                </a:endParaRPr>
              </a:p>
            </p:txBody>
          </p:sp>
        </p:grpSp>
        <p:sp>
          <p:nvSpPr>
            <p:cNvPr id="9222" name="椭圆 6"/>
            <p:cNvSpPr/>
            <p:nvPr/>
          </p:nvSpPr>
          <p:spPr>
            <a:xfrm>
              <a:off x="931757" y="2117230"/>
              <a:ext cx="193088" cy="189739"/>
            </a:xfrm>
            <a:prstGeom prst="ellipse">
              <a:avLst/>
            </a:prstGeom>
            <a:solidFill>
              <a:srgbClr val="EDAB9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9223" name="直接连接符 7"/>
            <p:cNvCxnSpPr>
              <a:endCxn id="9222" idx="0"/>
            </p:cNvCxnSpPr>
            <p:nvPr/>
          </p:nvCxnSpPr>
          <p:spPr>
            <a:xfrm>
              <a:off x="1026545" y="1992494"/>
              <a:ext cx="3511" cy="124736"/>
            </a:xfrm>
            <a:prstGeom prst="line">
              <a:avLst/>
            </a:prstGeom>
            <a:ln>
              <a:solidFill>
                <a:srgbClr val="EDAB9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24" name="组合 12" title=""/>
          <p:cNvGrpSpPr/>
          <p:nvPr/>
        </p:nvGrpSpPr>
        <p:grpSpPr>
          <a:xfrm>
            <a:off x="1890713" y="3322638"/>
            <a:ext cx="725487" cy="987425"/>
            <a:chOff x="2273155" y="3448431"/>
            <a:chExt cx="1035212" cy="1409257"/>
          </a:xfrm>
        </p:grpSpPr>
        <p:cxnSp>
          <p:nvCxnSpPr>
            <p:cNvPr id="9225" name="直接连接符 13"/>
            <p:cNvCxnSpPr/>
            <p:nvPr/>
          </p:nvCxnSpPr>
          <p:spPr>
            <a:xfrm>
              <a:off x="2273155" y="3471088"/>
              <a:ext cx="767914" cy="1386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26" name="直接连接符 15" title=""/>
            <p:cNvCxnSpPr/>
            <p:nvPr/>
          </p:nvCxnSpPr>
          <p:spPr>
            <a:xfrm flipH="1">
              <a:off x="2511004" y="3448431"/>
              <a:ext cx="797363" cy="140925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</a:ln>
          </p:spPr>
        </p:cxnSp>
      </p:grpSp>
      <p:sp>
        <p:nvSpPr>
          <p:cNvPr id="9227" name="椭圆 16" title=""/>
          <p:cNvSpPr/>
          <p:nvPr/>
        </p:nvSpPr>
        <p:spPr>
          <a:xfrm>
            <a:off x="2193925" y="3922713"/>
            <a:ext cx="100013" cy="984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8" name="文本框 18" title=""/>
          <p:cNvSpPr txBox="1"/>
          <p:nvPr/>
        </p:nvSpPr>
        <p:spPr>
          <a:xfrm>
            <a:off x="2381250" y="3752850"/>
            <a:ext cx="78263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/>
            <a:r>
              <a:rPr lang="zh-CN" altLang="en-US" sz="2000" b="1">
                <a:solidFill>
                  <a:srgbClr val="D7423F"/>
                </a:solidFill>
                <a:latin typeface="楷体" pitchFamily="49" charset="-122"/>
                <a:ea typeface="楷体" panose="02010609060101010101" pitchFamily="49" charset="-122"/>
              </a:rPr>
              <a:t>交点</a:t>
            </a:r>
            <a:endParaRPr lang="zh-CN" altLang="en-US" sz="2000">
              <a:latin typeface="楷体" pitchFamily="49" charset="-122"/>
              <a:ea typeface="楷体" panose="02010609060101010101" pitchFamily="49" charset="-122"/>
            </a:endParaRPr>
          </a:p>
        </p:txBody>
      </p:sp>
      <p:cxnSp>
        <p:nvCxnSpPr>
          <p:cNvPr id="9229" name="直接箭头连接符 19" title=""/>
          <p:cNvCxnSpPr/>
          <p:nvPr/>
        </p:nvCxnSpPr>
        <p:spPr>
          <a:xfrm>
            <a:off x="3330575" y="3832225"/>
            <a:ext cx="206851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0" name="文本框 21" title=""/>
          <p:cNvSpPr txBox="1"/>
          <p:nvPr/>
        </p:nvSpPr>
        <p:spPr>
          <a:xfrm>
            <a:off x="3560763" y="3425825"/>
            <a:ext cx="2171700" cy="781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2000" b="1">
                <a:solidFill>
                  <a:srgbClr val="00B050"/>
                </a:solidFill>
                <a:latin typeface="楷体" pitchFamily="49" charset="-122"/>
                <a:ea typeface="楷体" panose="02010609060101010101" pitchFamily="49" charset="-122"/>
              </a:rPr>
              <a:t>以交点为轴</a:t>
            </a:r>
            <a:endParaRPr lang="en-US" altLang="zh-CN" sz="2000" b="1">
              <a:solidFill>
                <a:srgbClr val="00B050"/>
              </a:solidFill>
              <a:latin typeface="楷体" pitchFamily="49" charset="-122"/>
              <a:ea typeface="楷体" panose="02010609060101010101" pitchFamily="49" charset="-122"/>
            </a:endParaRPr>
          </a:p>
          <a:p>
            <a:pPr lvl="0">
              <a:lnSpc>
                <a:spcPct val="120000"/>
              </a:lnSpc>
            </a:pPr>
            <a:r>
              <a:rPr lang="zh-CN" altLang="en-US" sz="2000" b="1">
                <a:solidFill>
                  <a:srgbClr val="00B050"/>
                </a:solidFill>
                <a:latin typeface="楷体" pitchFamily="49" charset="-122"/>
                <a:ea typeface="楷体" panose="02010609060101010101" pitchFamily="49" charset="-122"/>
              </a:rPr>
              <a:t>旋转成直角</a:t>
            </a:r>
            <a:endParaRPr lang="zh-CN" altLang="en-US" sz="2000">
              <a:solidFill>
                <a:srgbClr val="00B050"/>
              </a:solidFill>
              <a:latin typeface="楷体" pitchFamily="49" charset="-122"/>
              <a:ea typeface="楷体" panose="02010609060101010101" pitchFamily="49" charset="-122"/>
            </a:endParaRPr>
          </a:p>
        </p:txBody>
      </p:sp>
      <p:grpSp>
        <p:nvGrpSpPr>
          <p:cNvPr id="9231" name="组合 22" title=""/>
          <p:cNvGrpSpPr/>
          <p:nvPr/>
        </p:nvGrpSpPr>
        <p:grpSpPr>
          <a:xfrm>
            <a:off x="5797550" y="3309938"/>
            <a:ext cx="2214563" cy="1000125"/>
            <a:chOff x="5722938" y="3300181"/>
            <a:chExt cx="2214562" cy="1000125"/>
          </a:xfrm>
        </p:grpSpPr>
        <p:grpSp>
          <p:nvGrpSpPr>
            <p:cNvPr id="9232" name="组合 14" title=""/>
            <p:cNvGrpSpPr/>
            <p:nvPr/>
          </p:nvGrpSpPr>
          <p:grpSpPr>
            <a:xfrm>
              <a:off x="5722938" y="3312881"/>
              <a:ext cx="1111250" cy="987425"/>
              <a:chOff x="1394198" y="4121048"/>
              <a:chExt cx="1647452" cy="1408298"/>
            </a:xfrm>
          </p:grpSpPr>
          <p:cxnSp>
            <p:nvCxnSpPr>
              <p:cNvPr id="9233" name="直接连接符 11287"/>
              <p:cNvCxnSpPr/>
              <p:nvPr/>
            </p:nvCxnSpPr>
            <p:spPr>
              <a:xfrm>
                <a:off x="1394198" y="4856894"/>
                <a:ext cx="164745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34" name="直接连接符 11290"/>
              <p:cNvCxnSpPr/>
              <p:nvPr/>
            </p:nvCxnSpPr>
            <p:spPr>
              <a:xfrm flipH="1">
                <a:off x="2224985" y="4121048"/>
                <a:ext cx="0" cy="140829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35" name="矩形 52"/>
            <p:cNvSpPr/>
            <p:nvPr/>
          </p:nvSpPr>
          <p:spPr>
            <a:xfrm>
              <a:off x="6288088" y="3703406"/>
              <a:ext cx="119063" cy="119062"/>
            </a:xfrm>
            <a:custGeom>
              <a:gdLst>
                <a:gd name="connsiteX0" fmla="*/ 0 w 152300"/>
                <a:gd name="connsiteY0" fmla="*/ 0 h 152300"/>
                <a:gd name="connsiteX1" fmla="*/ 152300 w 152300"/>
                <a:gd name="connsiteY1" fmla="*/ 0 h 152300"/>
                <a:gd name="connsiteX2" fmla="*/ 152300 w 152300"/>
                <a:gd name="connsiteY2" fmla="*/ 152300 h 152300"/>
                <a:gd name="connsiteX3" fmla="*/ 0 w 152300"/>
                <a:gd name="connsiteY3" fmla="*/ 152300 h 152300"/>
                <a:gd name="connsiteX4" fmla="*/ 0 w 152300"/>
                <a:gd name="connsiteY4" fmla="*/ 0 h 152300"/>
                <a:gd name="connsiteX0-1" fmla="*/ 0 w 152300"/>
                <a:gd name="connsiteY0-2" fmla="*/ 152300 h 243740"/>
                <a:gd name="connsiteX1-3" fmla="*/ 0 w 152300"/>
                <a:gd name="connsiteY1-4" fmla="*/ 0 h 243740"/>
                <a:gd name="connsiteX2-5" fmla="*/ 152300 w 152300"/>
                <a:gd name="connsiteY2-6" fmla="*/ 0 h 243740"/>
                <a:gd name="connsiteX3-7" fmla="*/ 152300 w 152300"/>
                <a:gd name="connsiteY3-8" fmla="*/ 152300 h 243740"/>
                <a:gd name="connsiteX4-9" fmla="*/ 91440 w 152300"/>
                <a:gd name="connsiteY4-10" fmla="*/ 243740 h 243740"/>
                <a:gd name="connsiteX0-11" fmla="*/ 0 w 152300"/>
                <a:gd name="connsiteY0-12" fmla="*/ 152300 h 152300"/>
                <a:gd name="connsiteX1-13" fmla="*/ 0 w 152300"/>
                <a:gd name="connsiteY1-14" fmla="*/ 0 h 152300"/>
                <a:gd name="connsiteX2-15" fmla="*/ 152300 w 152300"/>
                <a:gd name="connsiteY2-16" fmla="*/ 0 h 152300"/>
                <a:gd name="connsiteX3-17" fmla="*/ 152300 w 152300"/>
                <a:gd name="connsiteY3-18" fmla="*/ 152300 h 152300"/>
                <a:gd name="connsiteX0-19" fmla="*/ 0 w 152300"/>
                <a:gd name="connsiteY0-20" fmla="*/ 0 h 152300"/>
                <a:gd name="connsiteX1-21" fmla="*/ 152300 w 152300"/>
                <a:gd name="connsiteY1-22" fmla="*/ 0 h 152300"/>
                <a:gd name="connsiteX2-23" fmla="*/ 152300 w 152300"/>
                <a:gd name="connsiteY2-24" fmla="*/ 152300 h 152300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52300" h="152300">
                  <a:moveTo>
                    <a:pt x="0" y="0"/>
                  </a:moveTo>
                  <a:lnTo>
                    <a:pt x="152300" y="0"/>
                  </a:lnTo>
                  <a:lnTo>
                    <a:pt x="152300" y="152300"/>
                  </a:lnTo>
                </a:path>
              </a:pathLst>
            </a:cu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36" name="文本框 18" title=""/>
            <p:cNvSpPr txBox="1"/>
            <p:nvPr/>
          </p:nvSpPr>
          <p:spPr>
            <a:xfrm>
              <a:off x="6415088" y="3300181"/>
              <a:ext cx="1522412" cy="36988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/>
              <a:r>
                <a:rPr lang="zh-CN" altLang="en-US" sz="1800" b="1">
                  <a:solidFill>
                    <a:srgbClr val="0066FF"/>
                  </a:solidFill>
                  <a:latin typeface="楷体" pitchFamily="49" charset="-122"/>
                  <a:ea typeface="楷体" panose="02010609060101010101" pitchFamily="49" charset="-122"/>
                </a:rPr>
                <a:t>垂直符号</a:t>
              </a:r>
              <a:endParaRPr lang="zh-CN" altLang="en-US" sz="1800">
                <a:solidFill>
                  <a:srgbClr val="0066FF"/>
                </a:solidFill>
                <a:latin typeface="楷体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37" name="文本框 19" title=""/>
            <p:cNvSpPr txBox="1"/>
            <p:nvPr/>
          </p:nvSpPr>
          <p:spPr>
            <a:xfrm>
              <a:off x="6357938" y="3836756"/>
              <a:ext cx="1522412" cy="36988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/>
              <a:r>
                <a:rPr lang="zh-CN" altLang="en-US" sz="1800" b="1">
                  <a:solidFill>
                    <a:srgbClr val="D7423F"/>
                  </a:solidFill>
                  <a:latin typeface="楷体" pitchFamily="49" charset="-122"/>
                  <a:ea typeface="楷体" panose="02010609060101010101" pitchFamily="49" charset="-122"/>
                </a:rPr>
                <a:t>垂足</a:t>
              </a:r>
              <a:endParaRPr lang="zh-CN" altLang="en-US" sz="1800">
                <a:solidFill>
                  <a:srgbClr val="D7423F"/>
                </a:solidFill>
                <a:latin typeface="楷体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38" name="椭圆 11286"/>
            <p:cNvSpPr/>
            <p:nvPr/>
          </p:nvSpPr>
          <p:spPr>
            <a:xfrm>
              <a:off x="6226176" y="3789131"/>
              <a:ext cx="100012" cy="984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239" name="组合 11291" title=""/>
          <p:cNvGrpSpPr/>
          <p:nvPr/>
        </p:nvGrpSpPr>
        <p:grpSpPr>
          <a:xfrm>
            <a:off x="1262063" y="1438275"/>
            <a:ext cx="7815262" cy="685800"/>
            <a:chOff x="566739" y="1285268"/>
            <a:chExt cx="7815261" cy="687111"/>
          </a:xfrm>
        </p:grpSpPr>
        <p:sp>
          <p:nvSpPr>
            <p:cNvPr id="9240" name="矩形 11292"/>
            <p:cNvSpPr/>
            <p:nvPr/>
          </p:nvSpPr>
          <p:spPr>
            <a:xfrm>
              <a:off x="566739" y="1635186"/>
              <a:ext cx="5013324" cy="13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41" name="Text Box 2" title=""/>
            <p:cNvSpPr txBox="1"/>
            <p:nvPr/>
          </p:nvSpPr>
          <p:spPr>
            <a:xfrm>
              <a:off x="1165581" y="1376724"/>
              <a:ext cx="7216419" cy="540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latin typeface="宋体" pitchFamily="2" charset="-122"/>
                  <a:ea typeface="宋体" panose="02010600030101010101" pitchFamily="2" charset="-122"/>
                </a:rPr>
                <a:t>两条直线有一个公共交点时，它们</a:t>
              </a:r>
              <a:r>
                <a:rPr lang="zh-CN" altLang="en-US" sz="2800" b="1">
                  <a:solidFill>
                    <a:srgbClr val="666699"/>
                  </a:solidFill>
                  <a:latin typeface="黑体" pitchFamily="49" charset="-122"/>
                  <a:ea typeface="黑体" pitchFamily="49" charset="-122"/>
                </a:rPr>
                <a:t>相交</a:t>
              </a:r>
              <a:r>
                <a:rPr lang="zh-CN" altLang="en-US" sz="2800" b="1">
                  <a:latin typeface="宋体" pitchFamily="2" charset="-122"/>
                  <a:ea typeface="宋体" panose="02010600030101010101" pitchFamily="2" charset="-122"/>
                </a:rPr>
                <a:t>；</a:t>
              </a:r>
              <a:endParaRPr lang="zh-CN" altLang="en-US" sz="2800" b="1">
                <a:latin typeface="楷体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2" name="Text Box 2"/>
            <p:cNvSpPr txBox="1">
              <a:spLocks noChangeArrowheads="1"/>
            </p:cNvSpPr>
            <p:nvPr/>
          </p:nvSpPr>
          <p:spPr bwMode="auto">
            <a:xfrm>
              <a:off x="630239" y="1285268"/>
              <a:ext cx="969962" cy="68711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marL="0" lvl="0" indent="0" eaLnBrk="1" hangingPunct="0">
                <a:lnSpc>
                  <a:spcPct val="135000"/>
                </a:lnSpc>
                <a:buClrTx/>
                <a:buFontTx/>
              </a:pPr>
              <a:r>
                <a:rPr lang="en-US" altLang="zh-CN" sz="3200" b="1" spc="0">
                  <a:solidFill>
                    <a:srgbClr val="6666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黑体" pitchFamily="49" charset="-122"/>
                </a:rPr>
                <a:t>01</a:t>
              </a:r>
              <a:endParaRPr lang="zh-CN" altLang="en-US" sz="3200" b="1">
                <a:solidFill>
                  <a:srgbClr val="66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黑体" pitchFamily="49" charset="-122"/>
              </a:endParaRPr>
            </a:p>
          </p:txBody>
        </p:sp>
      </p:grpSp>
      <p:grpSp>
        <p:nvGrpSpPr>
          <p:cNvPr id="9243" name="组合 10239" title=""/>
          <p:cNvGrpSpPr/>
          <p:nvPr/>
        </p:nvGrpSpPr>
        <p:grpSpPr>
          <a:xfrm>
            <a:off x="1262063" y="2165350"/>
            <a:ext cx="7815262" cy="687388"/>
            <a:chOff x="566739" y="1954640"/>
            <a:chExt cx="7815261" cy="687111"/>
          </a:xfrm>
        </p:grpSpPr>
        <p:sp>
          <p:nvSpPr>
            <p:cNvPr id="9244" name="矩形 10240"/>
            <p:cNvSpPr/>
            <p:nvPr/>
          </p:nvSpPr>
          <p:spPr>
            <a:xfrm>
              <a:off x="566739" y="2305337"/>
              <a:ext cx="3224212" cy="1380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45" name="Text Box 2" title=""/>
            <p:cNvSpPr txBox="1"/>
            <p:nvPr/>
          </p:nvSpPr>
          <p:spPr>
            <a:xfrm>
              <a:off x="1165581" y="2053443"/>
              <a:ext cx="7216419" cy="540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latin typeface="宋体" pitchFamily="2" charset="-122"/>
                  <a:ea typeface="宋体" panose="02010600030101010101" pitchFamily="2" charset="-122"/>
                </a:rPr>
                <a:t>如果相交成直角，即为</a:t>
              </a:r>
              <a:r>
                <a:rPr lang="zh-CN" altLang="en-US" sz="2800" b="1">
                  <a:solidFill>
                    <a:srgbClr val="A15959"/>
                  </a:solidFill>
                  <a:latin typeface="黑体" pitchFamily="49" charset="-122"/>
                  <a:ea typeface="黑体" pitchFamily="49" charset="-122"/>
                </a:rPr>
                <a:t>互相垂直</a:t>
              </a:r>
              <a:r>
                <a:rPr lang="zh-CN" altLang="en-US" sz="2800" b="1">
                  <a:latin typeface="宋体" pitchFamily="2" charset="-122"/>
                  <a:ea typeface="宋体" panose="02010600030101010101" pitchFamily="2" charset="-122"/>
                </a:rPr>
                <a:t>。</a:t>
              </a:r>
              <a:endParaRPr lang="zh-CN" altLang="en-US" sz="2800" b="1">
                <a:latin typeface="楷体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6" name="Text Box 2"/>
            <p:cNvSpPr txBox="1">
              <a:spLocks noChangeArrowheads="1"/>
            </p:cNvSpPr>
            <p:nvPr/>
          </p:nvSpPr>
          <p:spPr bwMode="auto">
            <a:xfrm>
              <a:off x="630239" y="1954640"/>
              <a:ext cx="969962" cy="68711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marL="0" lvl="0" indent="0" eaLnBrk="1" hangingPunct="0">
                <a:lnSpc>
                  <a:spcPct val="135000"/>
                </a:lnSpc>
                <a:buClrTx/>
                <a:buFontTx/>
              </a:pPr>
              <a:r>
                <a:rPr lang="en-US" altLang="zh-CN" sz="3200" b="1" spc="0">
                  <a:solidFill>
                    <a:srgbClr val="A1595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黑体" pitchFamily="49" charset="-122"/>
                </a:rPr>
                <a:t>02</a:t>
              </a:r>
              <a:endParaRPr lang="zh-CN" altLang="en-US" sz="3200" b="1">
                <a:solidFill>
                  <a:srgbClr val="A1595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黑体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  <p:cond evt="onBegin" delay="0">
                          <p:tn val="21"/>
                        </p:cond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  <p:cond evt="onBegin" delay="0">
                          <p:tn val="29"/>
                        </p:cond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2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  <p:cond evt="onBegin" delay="0">
                          <p:tn val="49"/>
                        </p:cond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  <p:cond evt="onBegin" delay="0">
                          <p:tn val="58"/>
                        </p:cond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10241" name="Text Box 2" title=""/>
          <p:cNvSpPr txBox="1">
            <a:spLocks noChangeArrowheads="1"/>
          </p:cNvSpPr>
          <p:nvPr/>
        </p:nvSpPr>
        <p:spPr bwMode="auto">
          <a:xfrm>
            <a:off x="1436097" y="469766"/>
            <a:ext cx="2820021" cy="695639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00" b="1" i="0" u="none" strike="noStrike" kern="1200" cap="none" spc="0" normalizeH="0" baseline="0" noProof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平移与平行</a:t>
            </a:r>
            <a:endParaRPr kumimoji="0" lang="zh-CN" altLang="en-US" sz="3400" b="1" i="0" u="none" strike="noStrike" kern="1200" cap="none" spc="0" normalizeH="0" baseline="0" noProof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0242" name="组合 3" title=""/>
          <p:cNvGrpSpPr/>
          <p:nvPr/>
        </p:nvGrpSpPr>
        <p:grpSpPr>
          <a:xfrm>
            <a:off x="1106488" y="1343025"/>
            <a:ext cx="8202612" cy="735013"/>
            <a:chOff x="858951" y="1653516"/>
            <a:chExt cx="8202400" cy="735037"/>
          </a:xfrm>
        </p:grpSpPr>
        <p:sp>
          <p:nvSpPr>
            <p:cNvPr id="10243" name="对话气泡: 圆角矩形 15"/>
            <p:cNvSpPr/>
            <p:nvPr/>
          </p:nvSpPr>
          <p:spPr>
            <a:xfrm>
              <a:off x="858951" y="1653516"/>
              <a:ext cx="7341997" cy="735037"/>
            </a:xfrm>
            <a:custGeom>
              <a:gdLst>
                <a:gd name="connsiteX0" fmla="*/ 0 w 7341986"/>
                <a:gd name="connsiteY0" fmla="*/ 93218 h 559296"/>
                <a:gd name="connsiteX1" fmla="*/ 93218 w 7341986"/>
                <a:gd name="connsiteY1" fmla="*/ 0 h 559296"/>
                <a:gd name="connsiteX2" fmla="*/ 1223664 w 7341986"/>
                <a:gd name="connsiteY2" fmla="*/ 0 h 559296"/>
                <a:gd name="connsiteX3" fmla="*/ 836326 w 7341986"/>
                <a:gd name="connsiteY3" fmla="*/ -160501 h 559296"/>
                <a:gd name="connsiteX4" fmla="*/ 3059161 w 7341986"/>
                <a:gd name="connsiteY4" fmla="*/ 0 h 559296"/>
                <a:gd name="connsiteX5" fmla="*/ 7248768 w 7341986"/>
                <a:gd name="connsiteY5" fmla="*/ 0 h 559296"/>
                <a:gd name="connsiteX6" fmla="*/ 7341986 w 7341986"/>
                <a:gd name="connsiteY6" fmla="*/ 93218 h 559296"/>
                <a:gd name="connsiteX7" fmla="*/ 7341986 w 7341986"/>
                <a:gd name="connsiteY7" fmla="*/ 93216 h 559296"/>
                <a:gd name="connsiteX8" fmla="*/ 7341986 w 7341986"/>
                <a:gd name="connsiteY8" fmla="*/ 93216 h 559296"/>
                <a:gd name="connsiteX9" fmla="*/ 7341986 w 7341986"/>
                <a:gd name="connsiteY9" fmla="*/ 233040 h 559296"/>
                <a:gd name="connsiteX10" fmla="*/ 7341986 w 7341986"/>
                <a:gd name="connsiteY10" fmla="*/ 466078 h 559296"/>
                <a:gd name="connsiteX11" fmla="*/ 7248768 w 7341986"/>
                <a:gd name="connsiteY11" fmla="*/ 559296 h 559296"/>
                <a:gd name="connsiteX12" fmla="*/ 3059161 w 7341986"/>
                <a:gd name="connsiteY12" fmla="*/ 559296 h 559296"/>
                <a:gd name="connsiteX13" fmla="*/ 1223664 w 7341986"/>
                <a:gd name="connsiteY13" fmla="*/ 559296 h 559296"/>
                <a:gd name="connsiteX14" fmla="*/ 1223664 w 7341986"/>
                <a:gd name="connsiteY14" fmla="*/ 559296 h 559296"/>
                <a:gd name="connsiteX15" fmla="*/ 93218 w 7341986"/>
                <a:gd name="connsiteY15" fmla="*/ 559296 h 559296"/>
                <a:gd name="connsiteX16" fmla="*/ 0 w 7341986"/>
                <a:gd name="connsiteY16" fmla="*/ 466078 h 559296"/>
                <a:gd name="connsiteX17" fmla="*/ 0 w 7341986"/>
                <a:gd name="connsiteY17" fmla="*/ 233040 h 559296"/>
                <a:gd name="connsiteX18" fmla="*/ 0 w 7341986"/>
                <a:gd name="connsiteY18" fmla="*/ 93216 h 559296"/>
                <a:gd name="connsiteX19" fmla="*/ 0 w 7341986"/>
                <a:gd name="connsiteY19" fmla="*/ 93216 h 559296"/>
                <a:gd name="connsiteX20" fmla="*/ 0 w 7341986"/>
                <a:gd name="connsiteY20" fmla="*/ 93218 h 559296"/>
                <a:gd name="connsiteX0-1" fmla="*/ 0 w 7341986"/>
                <a:gd name="connsiteY0-2" fmla="*/ 253719 h 719797"/>
                <a:gd name="connsiteX1-3" fmla="*/ 93218 w 7341986"/>
                <a:gd name="connsiteY1-4" fmla="*/ 160501 h 719797"/>
                <a:gd name="connsiteX2-5" fmla="*/ 1223664 w 7341986"/>
                <a:gd name="connsiteY2-6" fmla="*/ 160501 h 719797"/>
                <a:gd name="connsiteX3-7" fmla="*/ 836326 w 7341986"/>
                <a:gd name="connsiteY3-8" fmla="*/ 0 h 719797"/>
                <a:gd name="connsiteX4-9" fmla="*/ 1542781 w 7341986"/>
                <a:gd name="connsiteY4-10" fmla="*/ 145261 h 719797"/>
                <a:gd name="connsiteX5-11" fmla="*/ 7248768 w 7341986"/>
                <a:gd name="connsiteY5-12" fmla="*/ 160501 h 719797"/>
                <a:gd name="connsiteX6-13" fmla="*/ 7341986 w 7341986"/>
                <a:gd name="connsiteY6-14" fmla="*/ 253719 h 719797"/>
                <a:gd name="connsiteX7-15" fmla="*/ 7341986 w 7341986"/>
                <a:gd name="connsiteY7-16" fmla="*/ 253717 h 719797"/>
                <a:gd name="connsiteX8-17" fmla="*/ 7341986 w 7341986"/>
                <a:gd name="connsiteY8-18" fmla="*/ 253717 h 719797"/>
                <a:gd name="connsiteX9-19" fmla="*/ 7341986 w 7341986"/>
                <a:gd name="connsiteY9-20" fmla="*/ 393541 h 719797"/>
                <a:gd name="connsiteX10-21" fmla="*/ 7341986 w 7341986"/>
                <a:gd name="connsiteY10-22" fmla="*/ 626579 h 719797"/>
                <a:gd name="connsiteX11-23" fmla="*/ 7248768 w 7341986"/>
                <a:gd name="connsiteY11-24" fmla="*/ 719797 h 719797"/>
                <a:gd name="connsiteX12-25" fmla="*/ 3059161 w 7341986"/>
                <a:gd name="connsiteY12-26" fmla="*/ 719797 h 719797"/>
                <a:gd name="connsiteX13-27" fmla="*/ 1223664 w 7341986"/>
                <a:gd name="connsiteY13-28" fmla="*/ 719797 h 719797"/>
                <a:gd name="connsiteX14-29" fmla="*/ 1223664 w 7341986"/>
                <a:gd name="connsiteY14-30" fmla="*/ 719797 h 719797"/>
                <a:gd name="connsiteX15-31" fmla="*/ 93218 w 7341986"/>
                <a:gd name="connsiteY15-32" fmla="*/ 719797 h 719797"/>
                <a:gd name="connsiteX16-33" fmla="*/ 0 w 7341986"/>
                <a:gd name="connsiteY16-34" fmla="*/ 626579 h 719797"/>
                <a:gd name="connsiteX17-35" fmla="*/ 0 w 7341986"/>
                <a:gd name="connsiteY17-36" fmla="*/ 393541 h 719797"/>
                <a:gd name="connsiteX18-37" fmla="*/ 0 w 7341986"/>
                <a:gd name="connsiteY18-38" fmla="*/ 253717 h 719797"/>
                <a:gd name="connsiteX19-39" fmla="*/ 0 w 7341986"/>
                <a:gd name="connsiteY19-40" fmla="*/ 253717 h 719797"/>
                <a:gd name="connsiteX20-41" fmla="*/ 0 w 7341986"/>
                <a:gd name="connsiteY20-42" fmla="*/ 253719 h 719797"/>
                <a:gd name="connsiteX0-43" fmla="*/ 0 w 7341986"/>
                <a:gd name="connsiteY0-44" fmla="*/ 268959 h 735037"/>
                <a:gd name="connsiteX1-45" fmla="*/ 93218 w 7341986"/>
                <a:gd name="connsiteY1-46" fmla="*/ 175741 h 735037"/>
                <a:gd name="connsiteX2-47" fmla="*/ 1223664 w 7341986"/>
                <a:gd name="connsiteY2-48" fmla="*/ 175741 h 735037"/>
                <a:gd name="connsiteX3-49" fmla="*/ 1293526 w 7341986"/>
                <a:gd name="connsiteY3-50" fmla="*/ 0 h 735037"/>
                <a:gd name="connsiteX4-51" fmla="*/ 1542781 w 7341986"/>
                <a:gd name="connsiteY4-52" fmla="*/ 160501 h 735037"/>
                <a:gd name="connsiteX5-53" fmla="*/ 7248768 w 7341986"/>
                <a:gd name="connsiteY5-54" fmla="*/ 175741 h 735037"/>
                <a:gd name="connsiteX6-55" fmla="*/ 7341986 w 7341986"/>
                <a:gd name="connsiteY6-56" fmla="*/ 268959 h 735037"/>
                <a:gd name="connsiteX7-57" fmla="*/ 7341986 w 7341986"/>
                <a:gd name="connsiteY7-58" fmla="*/ 268957 h 735037"/>
                <a:gd name="connsiteX8-59" fmla="*/ 7341986 w 7341986"/>
                <a:gd name="connsiteY8-60" fmla="*/ 268957 h 735037"/>
                <a:gd name="connsiteX9-61" fmla="*/ 7341986 w 7341986"/>
                <a:gd name="connsiteY9-62" fmla="*/ 408781 h 735037"/>
                <a:gd name="connsiteX10-63" fmla="*/ 7341986 w 7341986"/>
                <a:gd name="connsiteY10-64" fmla="*/ 641819 h 735037"/>
                <a:gd name="connsiteX11-65" fmla="*/ 7248768 w 7341986"/>
                <a:gd name="connsiteY11-66" fmla="*/ 735037 h 735037"/>
                <a:gd name="connsiteX12-67" fmla="*/ 3059161 w 7341986"/>
                <a:gd name="connsiteY12-68" fmla="*/ 735037 h 735037"/>
                <a:gd name="connsiteX13-69" fmla="*/ 1223664 w 7341986"/>
                <a:gd name="connsiteY13-70" fmla="*/ 735037 h 735037"/>
                <a:gd name="connsiteX14-71" fmla="*/ 1223664 w 7341986"/>
                <a:gd name="connsiteY14-72" fmla="*/ 735037 h 735037"/>
                <a:gd name="connsiteX15-73" fmla="*/ 93218 w 7341986"/>
                <a:gd name="connsiteY15-74" fmla="*/ 735037 h 735037"/>
                <a:gd name="connsiteX16-75" fmla="*/ 0 w 7341986"/>
                <a:gd name="connsiteY16-76" fmla="*/ 641819 h 735037"/>
                <a:gd name="connsiteX17-77" fmla="*/ 0 w 7341986"/>
                <a:gd name="connsiteY17-78" fmla="*/ 408781 h 735037"/>
                <a:gd name="connsiteX18-79" fmla="*/ 0 w 7341986"/>
                <a:gd name="connsiteY18-80" fmla="*/ 268957 h 735037"/>
                <a:gd name="connsiteX19-81" fmla="*/ 0 w 7341986"/>
                <a:gd name="connsiteY19-82" fmla="*/ 268957 h 735037"/>
                <a:gd name="connsiteX20-83" fmla="*/ 0 w 7341986"/>
                <a:gd name="connsiteY20-84" fmla="*/ 268959 h 735037"/>
                <a:gd name="connsiteX0-85" fmla="*/ 0 w 7341986"/>
                <a:gd name="connsiteY0-86" fmla="*/ 268959 h 735037"/>
                <a:gd name="connsiteX1-87" fmla="*/ 93218 w 7341986"/>
                <a:gd name="connsiteY1-88" fmla="*/ 175741 h 735037"/>
                <a:gd name="connsiteX2-89" fmla="*/ 1223664 w 7341986"/>
                <a:gd name="connsiteY2-90" fmla="*/ 175741 h 735037"/>
                <a:gd name="connsiteX3-91" fmla="*/ 1293526 w 7341986"/>
                <a:gd name="connsiteY3-92" fmla="*/ 0 h 735037"/>
                <a:gd name="connsiteX4-93" fmla="*/ 1320531 w 7341986"/>
                <a:gd name="connsiteY4-94" fmla="*/ 166851 h 735037"/>
                <a:gd name="connsiteX5-95" fmla="*/ 7248768 w 7341986"/>
                <a:gd name="connsiteY5-96" fmla="*/ 175741 h 735037"/>
                <a:gd name="connsiteX6-97" fmla="*/ 7341986 w 7341986"/>
                <a:gd name="connsiteY6-98" fmla="*/ 268959 h 735037"/>
                <a:gd name="connsiteX7-99" fmla="*/ 7341986 w 7341986"/>
                <a:gd name="connsiteY7-100" fmla="*/ 268957 h 735037"/>
                <a:gd name="connsiteX8-101" fmla="*/ 7341986 w 7341986"/>
                <a:gd name="connsiteY8-102" fmla="*/ 268957 h 735037"/>
                <a:gd name="connsiteX9-103" fmla="*/ 7341986 w 7341986"/>
                <a:gd name="connsiteY9-104" fmla="*/ 408781 h 735037"/>
                <a:gd name="connsiteX10-105" fmla="*/ 7341986 w 7341986"/>
                <a:gd name="connsiteY10-106" fmla="*/ 641819 h 735037"/>
                <a:gd name="connsiteX11-107" fmla="*/ 7248768 w 7341986"/>
                <a:gd name="connsiteY11-108" fmla="*/ 735037 h 735037"/>
                <a:gd name="connsiteX12-109" fmla="*/ 3059161 w 7341986"/>
                <a:gd name="connsiteY12-110" fmla="*/ 735037 h 735037"/>
                <a:gd name="connsiteX13-111" fmla="*/ 1223664 w 7341986"/>
                <a:gd name="connsiteY13-112" fmla="*/ 735037 h 735037"/>
                <a:gd name="connsiteX14-113" fmla="*/ 1223664 w 7341986"/>
                <a:gd name="connsiteY14-114" fmla="*/ 735037 h 735037"/>
                <a:gd name="connsiteX15-115" fmla="*/ 93218 w 7341986"/>
                <a:gd name="connsiteY15-116" fmla="*/ 735037 h 735037"/>
                <a:gd name="connsiteX16-117" fmla="*/ 0 w 7341986"/>
                <a:gd name="connsiteY16-118" fmla="*/ 641819 h 735037"/>
                <a:gd name="connsiteX17-119" fmla="*/ 0 w 7341986"/>
                <a:gd name="connsiteY17-120" fmla="*/ 408781 h 735037"/>
                <a:gd name="connsiteX18-121" fmla="*/ 0 w 7341986"/>
                <a:gd name="connsiteY18-122" fmla="*/ 268957 h 735037"/>
                <a:gd name="connsiteX19-123" fmla="*/ 0 w 7341986"/>
                <a:gd name="connsiteY19-124" fmla="*/ 268957 h 735037"/>
                <a:gd name="connsiteX20-125" fmla="*/ 0 w 7341986"/>
                <a:gd name="connsiteY20-126" fmla="*/ 268959 h 735037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</a:cxnLst>
              <a:rect l="l" t="t" r="r" b="b"/>
              <a:pathLst>
                <a:path w="7341986" h="735037">
                  <a:moveTo>
                    <a:pt x="0" y="268959"/>
                  </a:moveTo>
                  <a:cubicBezTo>
                    <a:pt x="0" y="217476"/>
                    <a:pt x="41735" y="175741"/>
                    <a:pt x="93218" y="175741"/>
                  </a:cubicBezTo>
                  <a:lnTo>
                    <a:pt x="1223664" y="175741"/>
                  </a:lnTo>
                  <a:lnTo>
                    <a:pt x="1293526" y="0"/>
                  </a:lnTo>
                  <a:lnTo>
                    <a:pt x="1320531" y="166851"/>
                  </a:lnTo>
                  <a:lnTo>
                    <a:pt x="7248768" y="175741"/>
                  </a:lnTo>
                  <a:cubicBezTo>
                    <a:pt x="7300251" y="175741"/>
                    <a:pt x="7341986" y="217476"/>
                    <a:pt x="7341986" y="268959"/>
                  </a:cubicBezTo>
                  <a:lnTo>
                    <a:pt x="7341986" y="268957"/>
                  </a:lnTo>
                  <a:lnTo>
                    <a:pt x="7341986" y="268957"/>
                  </a:lnTo>
                  <a:lnTo>
                    <a:pt x="7341986" y="408781"/>
                  </a:lnTo>
                  <a:lnTo>
                    <a:pt x="7341986" y="641819"/>
                  </a:lnTo>
                  <a:cubicBezTo>
                    <a:pt x="7341986" y="693302"/>
                    <a:pt x="7300251" y="735037"/>
                    <a:pt x="7248768" y="735037"/>
                  </a:cubicBezTo>
                  <a:lnTo>
                    <a:pt x="3059161" y="735037"/>
                  </a:lnTo>
                  <a:lnTo>
                    <a:pt x="1223664" y="735037"/>
                  </a:lnTo>
                  <a:lnTo>
                    <a:pt x="1223664" y="735037"/>
                  </a:lnTo>
                  <a:lnTo>
                    <a:pt x="93218" y="735037"/>
                  </a:lnTo>
                  <a:cubicBezTo>
                    <a:pt x="41735" y="735037"/>
                    <a:pt x="0" y="693302"/>
                    <a:pt x="0" y="641819"/>
                  </a:cubicBezTo>
                  <a:lnTo>
                    <a:pt x="0" y="408781"/>
                  </a:lnTo>
                  <a:lnTo>
                    <a:pt x="0" y="268957"/>
                  </a:lnTo>
                  <a:lnTo>
                    <a:pt x="0" y="268957"/>
                  </a:lnTo>
                  <a:lnTo>
                    <a:pt x="0" y="2689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244" name="Text Box 2" title=""/>
            <p:cNvSpPr txBox="1"/>
            <p:nvPr/>
          </p:nvSpPr>
          <p:spPr>
            <a:xfrm>
              <a:off x="1041300" y="1786815"/>
              <a:ext cx="8020051" cy="59221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 hangingPunct="1">
                <a:lnSpc>
                  <a:spcPct val="130000"/>
                </a:lnSpc>
              </a:pPr>
              <a:r>
                <a:rPr lang="zh-CN" altLang="en-US" sz="2800" b="1">
                  <a:latin typeface="Times New Roman" pitchFamily="18" charset="0"/>
                  <a:ea typeface="宋体" panose="02010600030101010101" pitchFamily="2" charset="-122"/>
                </a:rPr>
                <a:t>在同一平面内，不相交的两条直线</a:t>
              </a:r>
              <a:r>
                <a:rPr lang="zh-CN" altLang="en-US" sz="2800" b="1">
                  <a:solidFill>
                    <a:srgbClr val="A15959"/>
                  </a:solidFill>
                  <a:latin typeface="黑体" pitchFamily="49" charset="-122"/>
                  <a:ea typeface="黑体" pitchFamily="49" charset="-122"/>
                </a:rPr>
                <a:t>互相平行</a:t>
              </a:r>
              <a:r>
                <a:rPr lang="zh-CN" altLang="en-US" sz="2800" b="1">
                  <a:latin typeface="Times New Roman" pitchFamily="18" charset="0"/>
                  <a:ea typeface="宋体" panose="02010600030101010101" pitchFamily="2" charset="-122"/>
                </a:rPr>
                <a:t>。</a:t>
              </a:r>
              <a:endParaRPr lang="zh-CN" altLang="en-US" sz="2800" b="1">
                <a:latin typeface="Times New Roman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245" name="组合 11268" title=""/>
          <p:cNvGrpSpPr/>
          <p:nvPr/>
        </p:nvGrpSpPr>
        <p:grpSpPr>
          <a:xfrm>
            <a:off x="6122988" y="2640013"/>
            <a:ext cx="2590800" cy="511175"/>
            <a:chOff x="5731743" y="2692515"/>
            <a:chExt cx="2591925" cy="511176"/>
          </a:xfrm>
        </p:grpSpPr>
        <p:cxnSp>
          <p:nvCxnSpPr>
            <p:cNvPr id="10246" name="直接连接符 11"/>
            <p:cNvCxnSpPr/>
            <p:nvPr/>
          </p:nvCxnSpPr>
          <p:spPr bwMode="auto">
            <a:xfrm>
              <a:off x="5731743" y="2965566"/>
              <a:ext cx="17549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47" name="文本框 9"/>
            <p:cNvSpPr txBox="1"/>
            <p:nvPr/>
          </p:nvSpPr>
          <p:spPr bwMode="auto">
            <a:xfrm>
              <a:off x="7508926" y="2692515"/>
              <a:ext cx="814742" cy="511176"/>
            </a:xfrm>
            <a:prstGeom prst="rect">
              <a:avLst/>
            </a:prstGeom>
            <a:noFill/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buClrTx/>
                <a:buFontTx/>
              </a:pPr>
              <a:r>
                <a:rPr lang="en-US" altLang="zh-CN" sz="2000" b="1" i="1" spc="300">
                  <a:latin typeface="Times New Roman" pitchFamily="18" charset="0"/>
                  <a:ea typeface="宋体" panose="02010600030101010101" pitchFamily="2" charset="-122"/>
                </a:rPr>
                <a:t>a</a:t>
              </a:r>
              <a:endParaRPr lang="zh-CN" altLang="en-US" sz="2000">
                <a:latin typeface="等线" pitchFamily="2" charset="-122"/>
                <a:ea typeface="等线" pitchFamily="2" charset="-122"/>
              </a:endParaRPr>
            </a:p>
          </p:txBody>
        </p:sp>
      </p:grpSp>
      <p:grpSp>
        <p:nvGrpSpPr>
          <p:cNvPr id="10248" name="组合 13" title=""/>
          <p:cNvGrpSpPr/>
          <p:nvPr/>
        </p:nvGrpSpPr>
        <p:grpSpPr>
          <a:xfrm>
            <a:off x="2209800" y="4011613"/>
            <a:ext cx="5241925" cy="525462"/>
            <a:chOff x="1140475" y="1335571"/>
            <a:chExt cx="5242372" cy="527588"/>
          </a:xfrm>
        </p:grpSpPr>
        <p:sp>
          <p:nvSpPr>
            <p:cNvPr id="10249" name="文本框 14"/>
            <p:cNvSpPr txBox="1">
              <a:spLocks noChangeArrowheads="1"/>
            </p:cNvSpPr>
            <p:nvPr/>
          </p:nvSpPr>
          <p:spPr bwMode="auto">
            <a:xfrm>
              <a:off x="1323054" y="1335571"/>
              <a:ext cx="5059793" cy="527588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zh-CN" altLang="en-US" sz="2600" b="1" spc="0">
                  <a:solidFill>
                    <a:srgbClr val="993366"/>
                  </a:solidFill>
                  <a:latin typeface="Times New Roman" pitchFamily="18" charset="0"/>
                  <a:ea typeface="楷体" panose="02010609060101010101" pitchFamily="49" charset="-122"/>
                </a:rPr>
                <a:t>平行线间的距离处处相等。</a:t>
              </a:r>
              <a:endParaRPr lang="zh-CN" altLang="en-US" sz="2600">
                <a:solidFill>
                  <a:srgbClr val="993366"/>
                </a:solidFill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0250" name="矩形: 圆角 15"/>
            <p:cNvSpPr/>
            <p:nvPr/>
          </p:nvSpPr>
          <p:spPr>
            <a:xfrm>
              <a:off x="1134124" y="1349689"/>
              <a:ext cx="4316869" cy="515180"/>
            </a:xfrm>
            <a:prstGeom prst="roundRect">
              <a:avLst>
                <a:gd name="adj" fmla="val 50000"/>
              </a:avLst>
            </a:prstGeom>
            <a:noFill/>
            <a:ln>
              <a:gradFill>
                <a:gsLst>
                  <a:gs pos="0">
                    <a:srgbClr val="F9CFE4"/>
                  </a:gs>
                  <a:gs pos="100000">
                    <a:srgbClr val="D7423F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10251" name="直接连接符 16" title=""/>
          <p:cNvCxnSpPr/>
          <p:nvPr/>
        </p:nvCxnSpPr>
        <p:spPr>
          <a:xfrm>
            <a:off x="1895475" y="4275138"/>
            <a:ext cx="387350" cy="0"/>
          </a:xfrm>
          <a:prstGeom prst="line">
            <a:avLst/>
          </a:prstGeom>
          <a:ln w="12700">
            <a:solidFill>
              <a:srgbClr val="D7423F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2" name="椭圆 17" title=""/>
          <p:cNvSpPr/>
          <p:nvPr/>
        </p:nvSpPr>
        <p:spPr>
          <a:xfrm>
            <a:off x="2281349" y="4226613"/>
            <a:ext cx="84135" cy="84135"/>
          </a:xfrm>
          <a:prstGeom prst="ellipse">
            <a:avLst/>
          </a:prstGeom>
          <a:solidFill>
            <a:schemeClr val="bg1"/>
          </a:solidFill>
          <a:ln w="9525">
            <a:gradFill>
              <a:gsLst>
                <a:gs pos="0">
                  <a:srgbClr val="F9CFE4"/>
                </a:gs>
                <a:gs pos="100000">
                  <a:srgbClr val="D7423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53" name="组合 40" title=""/>
          <p:cNvGrpSpPr/>
          <p:nvPr/>
        </p:nvGrpSpPr>
        <p:grpSpPr>
          <a:xfrm>
            <a:off x="820738" y="2352675"/>
            <a:ext cx="4868862" cy="1387475"/>
            <a:chOff x="641213" y="2487000"/>
            <a:chExt cx="4868740" cy="1389809"/>
          </a:xfrm>
        </p:grpSpPr>
        <p:sp>
          <p:nvSpPr>
            <p:cNvPr id="10254" name="Text Box 2" title=""/>
            <p:cNvSpPr txBox="1"/>
            <p:nvPr/>
          </p:nvSpPr>
          <p:spPr>
            <a:xfrm>
              <a:off x="1764636" y="2539923"/>
              <a:ext cx="3745317" cy="132665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 hangingPunct="1">
                <a:lnSpc>
                  <a:spcPct val="135000"/>
                </a:lnSpc>
              </a:pPr>
              <a:r>
                <a:rPr lang="zh-CN" altLang="en-US" sz="3200" b="1">
                  <a:solidFill>
                    <a:srgbClr val="666699"/>
                  </a:solidFill>
                  <a:latin typeface="黑体" pitchFamily="49" charset="-122"/>
                  <a:ea typeface="黑体" pitchFamily="49" charset="-122"/>
                </a:rPr>
                <a:t>一条直线平移后与原直线互相平行。</a:t>
              </a:r>
              <a:endParaRPr lang="zh-CN" altLang="en-US" sz="3200" b="1">
                <a:solidFill>
                  <a:srgbClr val="666699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10255" name="图片 29" title="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1213" y="2487000"/>
              <a:ext cx="1389809" cy="138980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grpSp>
        <p:nvGrpSpPr>
          <p:cNvPr id="10256" name="组合 61" title=""/>
          <p:cNvGrpSpPr/>
          <p:nvPr/>
        </p:nvGrpSpPr>
        <p:grpSpPr>
          <a:xfrm>
            <a:off x="496888" y="349250"/>
            <a:ext cx="1016000" cy="1195388"/>
            <a:chOff x="608773" y="985823"/>
            <a:chExt cx="1123421" cy="1321146"/>
          </a:xfrm>
        </p:grpSpPr>
        <p:grpSp>
          <p:nvGrpSpPr>
            <p:cNvPr id="10257" name="组合 9298" title=""/>
            <p:cNvGrpSpPr/>
            <p:nvPr/>
          </p:nvGrpSpPr>
          <p:grpSpPr>
            <a:xfrm>
              <a:off x="608773" y="985823"/>
              <a:ext cx="1123421" cy="1007251"/>
              <a:chOff x="318942" y="856836"/>
              <a:chExt cx="1123526" cy="1006165"/>
            </a:xfrm>
          </p:grpSpPr>
          <p:sp>
            <p:nvSpPr>
              <p:cNvPr id="10258" name="菱形 11265"/>
              <p:cNvSpPr/>
              <p:nvPr/>
            </p:nvSpPr>
            <p:spPr>
              <a:xfrm>
                <a:off x="309020" y="1016985"/>
                <a:ext cx="855939" cy="855939"/>
              </a:xfrm>
              <a:prstGeom prst="diamond">
                <a:avLst/>
              </a:prstGeom>
              <a:pattFill prst="dkUpDiag">
                <a:fgClr>
                  <a:srgbClr val="EDAB97"/>
                </a:fgClr>
                <a:bgClr>
                  <a:schemeClr val="bg1"/>
                </a:bgClr>
              </a:pattFill>
              <a:ln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55000">
                      <a:srgbClr val="F9CFE4"/>
                    </a:gs>
                    <a:gs pos="100000">
                      <a:srgbClr val="92D050"/>
                    </a:gs>
                  </a:gsLst>
                  <a:lin ang="5400000" scaled="1"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259" name="Text Box 2"/>
              <p:cNvSpPr txBox="1">
                <a:spLocks noChangeArrowheads="1"/>
              </p:cNvSpPr>
              <p:nvPr/>
            </p:nvSpPr>
            <p:spPr bwMode="auto">
              <a:xfrm>
                <a:off x="473427" y="856836"/>
                <a:ext cx="969041" cy="100425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marL="0" lvl="0" indent="0" eaLnBrk="1" hangingPunct="0">
                  <a:lnSpc>
                    <a:spcPct val="135000"/>
                  </a:lnSpc>
                  <a:buClrTx/>
                  <a:buFontTx/>
                </a:pPr>
                <a:r>
                  <a:rPr lang="en-US" altLang="zh-CN" sz="4400" b="1" spc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ea typeface="黑体" pitchFamily="49" charset="-122"/>
                  </a:rPr>
                  <a:t>3</a:t>
                </a:r>
                <a:endParaRPr lang="zh-CN" altLang="en-US" sz="4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黑体" pitchFamily="49" charset="-122"/>
                </a:endParaRPr>
              </a:p>
            </p:txBody>
          </p:sp>
        </p:grpSp>
        <p:sp>
          <p:nvSpPr>
            <p:cNvPr id="10260" name="椭圆 11263"/>
            <p:cNvSpPr/>
            <p:nvPr/>
          </p:nvSpPr>
          <p:spPr>
            <a:xfrm>
              <a:off x="931757" y="2117482"/>
              <a:ext cx="193088" cy="189487"/>
            </a:xfrm>
            <a:prstGeom prst="ellipse">
              <a:avLst/>
            </a:prstGeom>
            <a:solidFill>
              <a:srgbClr val="EDAB9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10261" name="直接连接符 11264"/>
            <p:cNvCxnSpPr>
              <a:endCxn id="10260" idx="0"/>
            </p:cNvCxnSpPr>
            <p:nvPr/>
          </p:nvCxnSpPr>
          <p:spPr>
            <a:xfrm>
              <a:off x="1026545" y="1992911"/>
              <a:ext cx="3511" cy="124571"/>
            </a:xfrm>
            <a:prstGeom prst="line">
              <a:avLst/>
            </a:prstGeom>
            <a:ln>
              <a:solidFill>
                <a:srgbClr val="EDAB9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62" name="组合 11272" title=""/>
          <p:cNvGrpSpPr/>
          <p:nvPr/>
        </p:nvGrpSpPr>
        <p:grpSpPr>
          <a:xfrm>
            <a:off x="6122988" y="2640013"/>
            <a:ext cx="2590800" cy="511175"/>
            <a:chOff x="5731743" y="2692515"/>
            <a:chExt cx="2591925" cy="511176"/>
          </a:xfrm>
        </p:grpSpPr>
        <p:cxnSp>
          <p:nvCxnSpPr>
            <p:cNvPr id="10263" name="直接连接符 11273"/>
            <p:cNvCxnSpPr/>
            <p:nvPr/>
          </p:nvCxnSpPr>
          <p:spPr bwMode="auto">
            <a:xfrm>
              <a:off x="5731743" y="2965566"/>
              <a:ext cx="17549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64" name="文本框 11274"/>
            <p:cNvSpPr txBox="1"/>
            <p:nvPr/>
          </p:nvSpPr>
          <p:spPr bwMode="auto">
            <a:xfrm>
              <a:off x="7508926" y="2692515"/>
              <a:ext cx="814742" cy="511176"/>
            </a:xfrm>
            <a:prstGeom prst="rect">
              <a:avLst/>
            </a:prstGeom>
            <a:noFill/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buClrTx/>
                <a:buFontTx/>
              </a:pPr>
              <a:r>
                <a:rPr lang="en-US" altLang="zh-CN" sz="2000" b="1" i="1" spc="300">
                  <a:latin typeface="Times New Roman" pitchFamily="18" charset="0"/>
                  <a:ea typeface="宋体" panose="02010600030101010101" pitchFamily="2" charset="-122"/>
                </a:rPr>
                <a:t>a</a:t>
              </a:r>
              <a:endParaRPr lang="zh-CN" altLang="en-US" sz="2000">
                <a:latin typeface="等线" pitchFamily="2" charset="-122"/>
                <a:ea typeface="等线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  <p:cond evt="onBegin" delay="0">
                          <p:tn val="26"/>
                        </p:cond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-2.96296E-06 L -4.72222E-06 0.13889" ptsTypes="">
                                      <p:cBhvr>
                                        <p:cTn id="37" dur="2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  <p:cond evt="onBegin" delay="0">
                          <p:tn val="37"/>
                        </p:cond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4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5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11265" name="Text Box 2" title=""/>
          <p:cNvSpPr txBox="1">
            <a:spLocks noChangeArrowheads="1"/>
          </p:cNvSpPr>
          <p:nvPr/>
        </p:nvSpPr>
        <p:spPr bwMode="auto">
          <a:xfrm>
            <a:off x="1436098" y="536441"/>
            <a:ext cx="1666203" cy="69564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00" b="1" i="0" u="none" strike="noStrike" kern="1200" cap="none" spc="0" normalizeH="0" baseline="0" noProof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画垂线</a:t>
            </a:r>
            <a:endParaRPr kumimoji="0" lang="zh-CN" altLang="en-US" sz="3400" b="1" i="0" u="none" strike="noStrike" kern="1200" cap="none" spc="0" normalizeH="0" baseline="0" noProof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1266" name="组合 10" title=""/>
          <p:cNvGrpSpPr/>
          <p:nvPr/>
        </p:nvGrpSpPr>
        <p:grpSpPr>
          <a:xfrm>
            <a:off x="496888" y="415925"/>
            <a:ext cx="1016000" cy="1195388"/>
            <a:chOff x="608773" y="985823"/>
            <a:chExt cx="1123421" cy="1321146"/>
          </a:xfrm>
        </p:grpSpPr>
        <p:grpSp>
          <p:nvGrpSpPr>
            <p:cNvPr id="11267" name="组合 9298" title=""/>
            <p:cNvGrpSpPr/>
            <p:nvPr/>
          </p:nvGrpSpPr>
          <p:grpSpPr>
            <a:xfrm>
              <a:off x="608773" y="985823"/>
              <a:ext cx="1123421" cy="1007251"/>
              <a:chOff x="318942" y="856836"/>
              <a:chExt cx="1123526" cy="1006165"/>
            </a:xfrm>
          </p:grpSpPr>
          <p:sp>
            <p:nvSpPr>
              <p:cNvPr id="11268" name="菱形 20"/>
              <p:cNvSpPr/>
              <p:nvPr/>
            </p:nvSpPr>
            <p:spPr>
              <a:xfrm>
                <a:off x="309020" y="1016985"/>
                <a:ext cx="855939" cy="855939"/>
              </a:xfrm>
              <a:prstGeom prst="diamond">
                <a:avLst/>
              </a:prstGeom>
              <a:pattFill prst="dkUpDiag">
                <a:fgClr>
                  <a:srgbClr val="EDAB97"/>
                </a:fgClr>
                <a:bgClr>
                  <a:schemeClr val="bg1"/>
                </a:bgClr>
              </a:pattFill>
              <a:ln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55000">
                      <a:srgbClr val="F9CFE4"/>
                    </a:gs>
                    <a:gs pos="100000">
                      <a:srgbClr val="92D050"/>
                    </a:gs>
                  </a:gsLst>
                  <a:lin ang="5400000" scaled="1"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269" name="Text Box 2"/>
              <p:cNvSpPr txBox="1">
                <a:spLocks noChangeArrowheads="1"/>
              </p:cNvSpPr>
              <p:nvPr/>
            </p:nvSpPr>
            <p:spPr bwMode="auto">
              <a:xfrm>
                <a:off x="473427" y="856836"/>
                <a:ext cx="969041" cy="100425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marL="0" lvl="0" indent="0" eaLnBrk="1" hangingPunct="0">
                  <a:lnSpc>
                    <a:spcPct val="135000"/>
                  </a:lnSpc>
                  <a:buClrTx/>
                  <a:buFontTx/>
                </a:pPr>
                <a:r>
                  <a:rPr lang="en-US" altLang="zh-CN" sz="4400" b="1" spc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ea typeface="黑体" pitchFamily="49" charset="-122"/>
                  </a:rPr>
                  <a:t>4</a:t>
                </a:r>
                <a:endParaRPr lang="zh-CN" altLang="en-US" sz="4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黑体" pitchFamily="49" charset="-122"/>
                </a:endParaRPr>
              </a:p>
            </p:txBody>
          </p:sp>
        </p:grpSp>
        <p:sp>
          <p:nvSpPr>
            <p:cNvPr id="11270" name="椭圆 12"/>
            <p:cNvSpPr/>
            <p:nvPr/>
          </p:nvSpPr>
          <p:spPr>
            <a:xfrm>
              <a:off x="931757" y="2117482"/>
              <a:ext cx="193088" cy="189487"/>
            </a:xfrm>
            <a:prstGeom prst="ellipse">
              <a:avLst/>
            </a:prstGeom>
            <a:solidFill>
              <a:srgbClr val="EDAB9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11271" name="直接连接符 15"/>
            <p:cNvCxnSpPr>
              <a:endCxn id="11270" idx="0"/>
            </p:cNvCxnSpPr>
            <p:nvPr/>
          </p:nvCxnSpPr>
          <p:spPr>
            <a:xfrm>
              <a:off x="1026545" y="1992911"/>
              <a:ext cx="3511" cy="124571"/>
            </a:xfrm>
            <a:prstGeom prst="line">
              <a:avLst/>
            </a:prstGeom>
            <a:ln>
              <a:solidFill>
                <a:srgbClr val="EDAB9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72" name="Text Box 2" title=""/>
          <p:cNvSpPr txBox="1"/>
          <p:nvPr/>
        </p:nvSpPr>
        <p:spPr>
          <a:xfrm>
            <a:off x="755650" y="1690688"/>
            <a:ext cx="7813675" cy="541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2800" b="1">
                <a:latin typeface="宋体" pitchFamily="2" charset="-122"/>
                <a:ea typeface="宋体" panose="02010600030101010101" pitchFamily="2" charset="-122"/>
              </a:rPr>
              <a:t>画垂线时，可以借助三角尺，要注意标垂直符号。</a:t>
            </a:r>
            <a:endParaRPr lang="zh-CN" altLang="en-US" sz="2800" b="1">
              <a:latin typeface="楷体" pitchFamily="49" charset="-122"/>
              <a:ea typeface="楷体" panose="02010609060101010101" pitchFamily="49" charset="-122"/>
            </a:endParaRPr>
          </a:p>
        </p:txBody>
      </p:sp>
      <p:pic>
        <p:nvPicPr>
          <p:cNvPr id="11273" name="图片 7169" title="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88" y="2709863"/>
            <a:ext cx="3086100" cy="1863725"/>
          </a:xfrm>
          <a:prstGeom prst="rect">
            <a:avLst/>
          </a:prstGeom>
          <a:noFill/>
          <a:ln>
            <a:noFill/>
            <a:miter lim="800000"/>
          </a:ln>
        </p:spPr>
      </p:pic>
      <p:cxnSp>
        <p:nvCxnSpPr>
          <p:cNvPr id="11274" name="直接连接符 7170" title=""/>
          <p:cNvCxnSpPr/>
          <p:nvPr/>
        </p:nvCxnSpPr>
        <p:spPr>
          <a:xfrm>
            <a:off x="1627188" y="4294188"/>
            <a:ext cx="22653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5" name="直接连接符 7171" title=""/>
          <p:cNvCxnSpPr/>
          <p:nvPr/>
        </p:nvCxnSpPr>
        <p:spPr>
          <a:xfrm flipH="1">
            <a:off x="3263900" y="2709863"/>
            <a:ext cx="0" cy="1584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76" name="图片 7172" title="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480000">
            <a:off x="950913" y="2697163"/>
            <a:ext cx="1979612" cy="14525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7" name="图片 7175" title="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8950" y="3322638"/>
            <a:ext cx="885825" cy="398462"/>
          </a:xfrm>
          <a:prstGeom prst="rect">
            <a:avLst/>
          </a:prstGeom>
          <a:noFill/>
          <a:ln>
            <a:noFill/>
            <a:miter lim="800000"/>
          </a:ln>
        </p:spPr>
      </p:pic>
      <p:cxnSp>
        <p:nvCxnSpPr>
          <p:cNvPr id="11278" name="直接连接符 7176" title=""/>
          <p:cNvCxnSpPr/>
          <p:nvPr/>
        </p:nvCxnSpPr>
        <p:spPr>
          <a:xfrm>
            <a:off x="5522913" y="4294188"/>
            <a:ext cx="25193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9" name="直接连接符 7178" title=""/>
          <p:cNvCxnSpPr/>
          <p:nvPr/>
        </p:nvCxnSpPr>
        <p:spPr>
          <a:xfrm flipH="1">
            <a:off x="6826250" y="2617788"/>
            <a:ext cx="0" cy="1676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0" name="矩形 52" title=""/>
          <p:cNvSpPr/>
          <p:nvPr/>
        </p:nvSpPr>
        <p:spPr>
          <a:xfrm>
            <a:off x="6826250" y="4183063"/>
            <a:ext cx="117475" cy="117475"/>
          </a:xfrm>
          <a:custGeom>
            <a:gdLst>
              <a:gd name="connsiteX0" fmla="*/ 0 w 152300"/>
              <a:gd name="connsiteY0" fmla="*/ 0 h 152300"/>
              <a:gd name="connsiteX1" fmla="*/ 152300 w 152300"/>
              <a:gd name="connsiteY1" fmla="*/ 0 h 152300"/>
              <a:gd name="connsiteX2" fmla="*/ 152300 w 152300"/>
              <a:gd name="connsiteY2" fmla="*/ 152300 h 152300"/>
              <a:gd name="connsiteX3" fmla="*/ 0 w 152300"/>
              <a:gd name="connsiteY3" fmla="*/ 152300 h 152300"/>
              <a:gd name="connsiteX4" fmla="*/ 0 w 152300"/>
              <a:gd name="connsiteY4" fmla="*/ 0 h 152300"/>
              <a:gd name="connsiteX0-1" fmla="*/ 0 w 152300"/>
              <a:gd name="connsiteY0-2" fmla="*/ 152300 h 243740"/>
              <a:gd name="connsiteX1-3" fmla="*/ 0 w 152300"/>
              <a:gd name="connsiteY1-4" fmla="*/ 0 h 243740"/>
              <a:gd name="connsiteX2-5" fmla="*/ 152300 w 152300"/>
              <a:gd name="connsiteY2-6" fmla="*/ 0 h 243740"/>
              <a:gd name="connsiteX3-7" fmla="*/ 152300 w 152300"/>
              <a:gd name="connsiteY3-8" fmla="*/ 152300 h 243740"/>
              <a:gd name="connsiteX4-9" fmla="*/ 91440 w 152300"/>
              <a:gd name="connsiteY4-10" fmla="*/ 243740 h 243740"/>
              <a:gd name="connsiteX0-11" fmla="*/ 0 w 152300"/>
              <a:gd name="connsiteY0-12" fmla="*/ 152300 h 152300"/>
              <a:gd name="connsiteX1-13" fmla="*/ 0 w 152300"/>
              <a:gd name="connsiteY1-14" fmla="*/ 0 h 152300"/>
              <a:gd name="connsiteX2-15" fmla="*/ 152300 w 152300"/>
              <a:gd name="connsiteY2-16" fmla="*/ 0 h 152300"/>
              <a:gd name="connsiteX3-17" fmla="*/ 152300 w 152300"/>
              <a:gd name="connsiteY3-18" fmla="*/ 152300 h 152300"/>
              <a:gd name="connsiteX0-19" fmla="*/ 0 w 152300"/>
              <a:gd name="connsiteY0-20" fmla="*/ 0 h 152300"/>
              <a:gd name="connsiteX1-21" fmla="*/ 152300 w 152300"/>
              <a:gd name="connsiteY1-22" fmla="*/ 0 h 152300"/>
              <a:gd name="connsiteX2-23" fmla="*/ 152300 w 152300"/>
              <a:gd name="connsiteY2-24" fmla="*/ 152300 h 152300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52300" h="152300">
                <a:moveTo>
                  <a:pt x="0" y="0"/>
                </a:moveTo>
                <a:lnTo>
                  <a:pt x="152300" y="0"/>
                </a:lnTo>
                <a:lnTo>
                  <a:pt x="152300" y="15230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1281" name="组合 7188" title=""/>
          <p:cNvGrpSpPr/>
          <p:nvPr/>
        </p:nvGrpSpPr>
        <p:grpSpPr>
          <a:xfrm>
            <a:off x="3022600" y="530225"/>
            <a:ext cx="5357813" cy="1192213"/>
            <a:chOff x="3022600" y="463417"/>
            <a:chExt cx="5357733" cy="1191769"/>
          </a:xfrm>
        </p:grpSpPr>
        <p:sp>
          <p:nvSpPr>
            <p:cNvPr id="11282" name="对话气泡: 圆角矩形 7187"/>
            <p:cNvSpPr/>
            <p:nvPr/>
          </p:nvSpPr>
          <p:spPr>
            <a:xfrm>
              <a:off x="3016250" y="457070"/>
              <a:ext cx="5344687" cy="1218531"/>
            </a:xfrm>
            <a:custGeom>
              <a:gdLst>
                <a:gd name="connsiteX0" fmla="*/ 0 w 5331987"/>
                <a:gd name="connsiteY0" fmla="*/ 164803 h 988797"/>
                <a:gd name="connsiteX1" fmla="*/ 164803 w 5331987"/>
                <a:gd name="connsiteY1" fmla="*/ 0 h 988797"/>
                <a:gd name="connsiteX2" fmla="*/ 888665 w 5331987"/>
                <a:gd name="connsiteY2" fmla="*/ 0 h 988797"/>
                <a:gd name="connsiteX3" fmla="*/ 888665 w 5331987"/>
                <a:gd name="connsiteY3" fmla="*/ 0 h 988797"/>
                <a:gd name="connsiteX4" fmla="*/ 2221661 w 5331987"/>
                <a:gd name="connsiteY4" fmla="*/ 0 h 988797"/>
                <a:gd name="connsiteX5" fmla="*/ 5167184 w 5331987"/>
                <a:gd name="connsiteY5" fmla="*/ 0 h 988797"/>
                <a:gd name="connsiteX6" fmla="*/ 5331987 w 5331987"/>
                <a:gd name="connsiteY6" fmla="*/ 164803 h 988797"/>
                <a:gd name="connsiteX7" fmla="*/ 5331987 w 5331987"/>
                <a:gd name="connsiteY7" fmla="*/ 576798 h 988797"/>
                <a:gd name="connsiteX8" fmla="*/ 5331987 w 5331987"/>
                <a:gd name="connsiteY8" fmla="*/ 576798 h 988797"/>
                <a:gd name="connsiteX9" fmla="*/ 5331987 w 5331987"/>
                <a:gd name="connsiteY9" fmla="*/ 823998 h 988797"/>
                <a:gd name="connsiteX10" fmla="*/ 5331987 w 5331987"/>
                <a:gd name="connsiteY10" fmla="*/ 823994 h 988797"/>
                <a:gd name="connsiteX11" fmla="*/ 5167184 w 5331987"/>
                <a:gd name="connsiteY11" fmla="*/ 988797 h 988797"/>
                <a:gd name="connsiteX12" fmla="*/ 2221661 w 5331987"/>
                <a:gd name="connsiteY12" fmla="*/ 988797 h 988797"/>
                <a:gd name="connsiteX13" fmla="*/ 1720259 w 5331987"/>
                <a:gd name="connsiteY13" fmla="*/ 1125093 h 988797"/>
                <a:gd name="connsiteX14" fmla="*/ 888665 w 5331987"/>
                <a:gd name="connsiteY14" fmla="*/ 988797 h 988797"/>
                <a:gd name="connsiteX15" fmla="*/ 164803 w 5331987"/>
                <a:gd name="connsiteY15" fmla="*/ 988797 h 988797"/>
                <a:gd name="connsiteX16" fmla="*/ 0 w 5331987"/>
                <a:gd name="connsiteY16" fmla="*/ 823994 h 988797"/>
                <a:gd name="connsiteX17" fmla="*/ 0 w 5331987"/>
                <a:gd name="connsiteY17" fmla="*/ 823998 h 988797"/>
                <a:gd name="connsiteX18" fmla="*/ 0 w 5331987"/>
                <a:gd name="connsiteY18" fmla="*/ 576798 h 988797"/>
                <a:gd name="connsiteX19" fmla="*/ 0 w 5331987"/>
                <a:gd name="connsiteY19" fmla="*/ 576798 h 988797"/>
                <a:gd name="connsiteX20" fmla="*/ 0 w 5331987"/>
                <a:gd name="connsiteY20" fmla="*/ 164803 h 988797"/>
                <a:gd name="connsiteX0-1" fmla="*/ 0 w 5331987"/>
                <a:gd name="connsiteY0-2" fmla="*/ 164803 h 1125093"/>
                <a:gd name="connsiteX1-3" fmla="*/ 164803 w 5331987"/>
                <a:gd name="connsiteY1-4" fmla="*/ 0 h 1125093"/>
                <a:gd name="connsiteX2-5" fmla="*/ 888665 w 5331987"/>
                <a:gd name="connsiteY2-6" fmla="*/ 0 h 1125093"/>
                <a:gd name="connsiteX3-7" fmla="*/ 888665 w 5331987"/>
                <a:gd name="connsiteY3-8" fmla="*/ 0 h 1125093"/>
                <a:gd name="connsiteX4-9" fmla="*/ 2221661 w 5331987"/>
                <a:gd name="connsiteY4-10" fmla="*/ 0 h 1125093"/>
                <a:gd name="connsiteX5-11" fmla="*/ 5167184 w 5331987"/>
                <a:gd name="connsiteY5-12" fmla="*/ 0 h 1125093"/>
                <a:gd name="connsiteX6-13" fmla="*/ 5331987 w 5331987"/>
                <a:gd name="connsiteY6-14" fmla="*/ 164803 h 1125093"/>
                <a:gd name="connsiteX7-15" fmla="*/ 5331987 w 5331987"/>
                <a:gd name="connsiteY7-16" fmla="*/ 576798 h 1125093"/>
                <a:gd name="connsiteX8-17" fmla="*/ 5331987 w 5331987"/>
                <a:gd name="connsiteY8-18" fmla="*/ 576798 h 1125093"/>
                <a:gd name="connsiteX9-19" fmla="*/ 5331987 w 5331987"/>
                <a:gd name="connsiteY9-20" fmla="*/ 823998 h 1125093"/>
                <a:gd name="connsiteX10-21" fmla="*/ 5331987 w 5331987"/>
                <a:gd name="connsiteY10-22" fmla="*/ 823994 h 1125093"/>
                <a:gd name="connsiteX11-23" fmla="*/ 5167184 w 5331987"/>
                <a:gd name="connsiteY11-24" fmla="*/ 988797 h 1125093"/>
                <a:gd name="connsiteX12-25" fmla="*/ 2221661 w 5331987"/>
                <a:gd name="connsiteY12-26" fmla="*/ 988797 h 1125093"/>
                <a:gd name="connsiteX13-27" fmla="*/ 1720259 w 5331987"/>
                <a:gd name="connsiteY13-28" fmla="*/ 1125093 h 1125093"/>
                <a:gd name="connsiteX14-29" fmla="*/ 1764965 w 5331987"/>
                <a:gd name="connsiteY14-30" fmla="*/ 988797 h 1125093"/>
                <a:gd name="connsiteX15-31" fmla="*/ 164803 w 5331987"/>
                <a:gd name="connsiteY15-32" fmla="*/ 988797 h 1125093"/>
                <a:gd name="connsiteX16-33" fmla="*/ 0 w 5331987"/>
                <a:gd name="connsiteY16-34" fmla="*/ 823994 h 1125093"/>
                <a:gd name="connsiteX17-35" fmla="*/ 0 w 5331987"/>
                <a:gd name="connsiteY17-36" fmla="*/ 823998 h 1125093"/>
                <a:gd name="connsiteX18-37" fmla="*/ 0 w 5331987"/>
                <a:gd name="connsiteY18-38" fmla="*/ 576798 h 1125093"/>
                <a:gd name="connsiteX19-39" fmla="*/ 0 w 5331987"/>
                <a:gd name="connsiteY19-40" fmla="*/ 576798 h 1125093"/>
                <a:gd name="connsiteX20-41" fmla="*/ 0 w 5331987"/>
                <a:gd name="connsiteY20-42" fmla="*/ 164803 h 1125093"/>
                <a:gd name="connsiteX0-43" fmla="*/ 0 w 5331987"/>
                <a:gd name="connsiteY0-44" fmla="*/ 164803 h 1125093"/>
                <a:gd name="connsiteX1-45" fmla="*/ 164803 w 5331987"/>
                <a:gd name="connsiteY1-46" fmla="*/ 0 h 1125093"/>
                <a:gd name="connsiteX2-47" fmla="*/ 888665 w 5331987"/>
                <a:gd name="connsiteY2-48" fmla="*/ 0 h 1125093"/>
                <a:gd name="connsiteX3-49" fmla="*/ 888665 w 5331987"/>
                <a:gd name="connsiteY3-50" fmla="*/ 0 h 1125093"/>
                <a:gd name="connsiteX4-51" fmla="*/ 2221661 w 5331987"/>
                <a:gd name="connsiteY4-52" fmla="*/ 0 h 1125093"/>
                <a:gd name="connsiteX5-53" fmla="*/ 5167184 w 5331987"/>
                <a:gd name="connsiteY5-54" fmla="*/ 0 h 1125093"/>
                <a:gd name="connsiteX6-55" fmla="*/ 5331987 w 5331987"/>
                <a:gd name="connsiteY6-56" fmla="*/ 164803 h 1125093"/>
                <a:gd name="connsiteX7-57" fmla="*/ 5331987 w 5331987"/>
                <a:gd name="connsiteY7-58" fmla="*/ 576798 h 1125093"/>
                <a:gd name="connsiteX8-59" fmla="*/ 5331987 w 5331987"/>
                <a:gd name="connsiteY8-60" fmla="*/ 576798 h 1125093"/>
                <a:gd name="connsiteX9-61" fmla="*/ 5331987 w 5331987"/>
                <a:gd name="connsiteY9-62" fmla="*/ 823998 h 1125093"/>
                <a:gd name="connsiteX10-63" fmla="*/ 5331987 w 5331987"/>
                <a:gd name="connsiteY10-64" fmla="*/ 823994 h 1125093"/>
                <a:gd name="connsiteX11-65" fmla="*/ 5167184 w 5331987"/>
                <a:gd name="connsiteY11-66" fmla="*/ 988797 h 1125093"/>
                <a:gd name="connsiteX12-67" fmla="*/ 1916861 w 5331987"/>
                <a:gd name="connsiteY12-68" fmla="*/ 979272 h 1125093"/>
                <a:gd name="connsiteX13-69" fmla="*/ 1720259 w 5331987"/>
                <a:gd name="connsiteY13-70" fmla="*/ 1125093 h 1125093"/>
                <a:gd name="connsiteX14-71" fmla="*/ 1764965 w 5331987"/>
                <a:gd name="connsiteY14-72" fmla="*/ 988797 h 1125093"/>
                <a:gd name="connsiteX15-73" fmla="*/ 164803 w 5331987"/>
                <a:gd name="connsiteY15-74" fmla="*/ 988797 h 1125093"/>
                <a:gd name="connsiteX16-75" fmla="*/ 0 w 5331987"/>
                <a:gd name="connsiteY16-76" fmla="*/ 823994 h 1125093"/>
                <a:gd name="connsiteX17-77" fmla="*/ 0 w 5331987"/>
                <a:gd name="connsiteY17-78" fmla="*/ 823998 h 1125093"/>
                <a:gd name="connsiteX18-79" fmla="*/ 0 w 5331987"/>
                <a:gd name="connsiteY18-80" fmla="*/ 576798 h 1125093"/>
                <a:gd name="connsiteX19-81" fmla="*/ 0 w 5331987"/>
                <a:gd name="connsiteY19-82" fmla="*/ 576798 h 1125093"/>
                <a:gd name="connsiteX20-83" fmla="*/ 0 w 5331987"/>
                <a:gd name="connsiteY20-84" fmla="*/ 164803 h 1125093"/>
                <a:gd name="connsiteX0-85" fmla="*/ 0 w 5331987"/>
                <a:gd name="connsiteY0-86" fmla="*/ 164803 h 1191768"/>
                <a:gd name="connsiteX1-87" fmla="*/ 164803 w 5331987"/>
                <a:gd name="connsiteY1-88" fmla="*/ 0 h 1191768"/>
                <a:gd name="connsiteX2-89" fmla="*/ 888665 w 5331987"/>
                <a:gd name="connsiteY2-90" fmla="*/ 0 h 1191768"/>
                <a:gd name="connsiteX3-91" fmla="*/ 888665 w 5331987"/>
                <a:gd name="connsiteY3-92" fmla="*/ 0 h 1191768"/>
                <a:gd name="connsiteX4-93" fmla="*/ 2221661 w 5331987"/>
                <a:gd name="connsiteY4-94" fmla="*/ 0 h 1191768"/>
                <a:gd name="connsiteX5-95" fmla="*/ 5167184 w 5331987"/>
                <a:gd name="connsiteY5-96" fmla="*/ 0 h 1191768"/>
                <a:gd name="connsiteX6-97" fmla="*/ 5331987 w 5331987"/>
                <a:gd name="connsiteY6-98" fmla="*/ 164803 h 1191768"/>
                <a:gd name="connsiteX7-99" fmla="*/ 5331987 w 5331987"/>
                <a:gd name="connsiteY7-100" fmla="*/ 576798 h 1191768"/>
                <a:gd name="connsiteX8-101" fmla="*/ 5331987 w 5331987"/>
                <a:gd name="connsiteY8-102" fmla="*/ 576798 h 1191768"/>
                <a:gd name="connsiteX9-103" fmla="*/ 5331987 w 5331987"/>
                <a:gd name="connsiteY9-104" fmla="*/ 823998 h 1191768"/>
                <a:gd name="connsiteX10-105" fmla="*/ 5331987 w 5331987"/>
                <a:gd name="connsiteY10-106" fmla="*/ 823994 h 1191768"/>
                <a:gd name="connsiteX11-107" fmla="*/ 5167184 w 5331987"/>
                <a:gd name="connsiteY11-108" fmla="*/ 988797 h 1191768"/>
                <a:gd name="connsiteX12-109" fmla="*/ 1916861 w 5331987"/>
                <a:gd name="connsiteY12-110" fmla="*/ 979272 h 1191768"/>
                <a:gd name="connsiteX13-111" fmla="*/ 1967909 w 5331987"/>
                <a:gd name="connsiteY13-112" fmla="*/ 1191768 h 1191768"/>
                <a:gd name="connsiteX14-113" fmla="*/ 1764965 w 5331987"/>
                <a:gd name="connsiteY14-114" fmla="*/ 988797 h 1191768"/>
                <a:gd name="connsiteX15-115" fmla="*/ 164803 w 5331987"/>
                <a:gd name="connsiteY15-116" fmla="*/ 988797 h 1191768"/>
                <a:gd name="connsiteX16-117" fmla="*/ 0 w 5331987"/>
                <a:gd name="connsiteY16-118" fmla="*/ 823994 h 1191768"/>
                <a:gd name="connsiteX17-119" fmla="*/ 0 w 5331987"/>
                <a:gd name="connsiteY17-120" fmla="*/ 823998 h 1191768"/>
                <a:gd name="connsiteX18-121" fmla="*/ 0 w 5331987"/>
                <a:gd name="connsiteY18-122" fmla="*/ 576798 h 1191768"/>
                <a:gd name="connsiteX19-123" fmla="*/ 0 w 5331987"/>
                <a:gd name="connsiteY19-124" fmla="*/ 576798 h 1191768"/>
                <a:gd name="connsiteX20-125" fmla="*/ 0 w 5331987"/>
                <a:gd name="connsiteY20-126" fmla="*/ 164803 h 1191768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</a:cxnLst>
              <a:rect l="l" t="t" r="r" b="b"/>
              <a:pathLst>
                <a:path w="5331987" h="1191768">
                  <a:moveTo>
                    <a:pt x="0" y="164803"/>
                  </a:moveTo>
                  <a:cubicBezTo>
                    <a:pt x="0" y="73785"/>
                    <a:pt x="73785" y="0"/>
                    <a:pt x="164803" y="0"/>
                  </a:cubicBezTo>
                  <a:lnTo>
                    <a:pt x="888665" y="0"/>
                  </a:lnTo>
                  <a:lnTo>
                    <a:pt x="888665" y="0"/>
                  </a:lnTo>
                  <a:lnTo>
                    <a:pt x="2221661" y="0"/>
                  </a:lnTo>
                  <a:lnTo>
                    <a:pt x="5167184" y="0"/>
                  </a:lnTo>
                  <a:cubicBezTo>
                    <a:pt x="5258202" y="0"/>
                    <a:pt x="5331987" y="73785"/>
                    <a:pt x="5331987" y="164803"/>
                  </a:cubicBezTo>
                  <a:lnTo>
                    <a:pt x="5331987" y="576798"/>
                  </a:lnTo>
                  <a:lnTo>
                    <a:pt x="5331987" y="576798"/>
                  </a:lnTo>
                  <a:lnTo>
                    <a:pt x="5331987" y="823998"/>
                  </a:lnTo>
                  <a:lnTo>
                    <a:pt x="5331987" y="823994"/>
                  </a:lnTo>
                  <a:cubicBezTo>
                    <a:pt x="5331987" y="915012"/>
                    <a:pt x="5258202" y="988797"/>
                    <a:pt x="5167184" y="988797"/>
                  </a:cubicBezTo>
                  <a:lnTo>
                    <a:pt x="1916861" y="979272"/>
                  </a:lnTo>
                  <a:lnTo>
                    <a:pt x="1967909" y="1191768"/>
                  </a:lnTo>
                  <a:lnTo>
                    <a:pt x="1764965" y="988797"/>
                  </a:lnTo>
                  <a:lnTo>
                    <a:pt x="164803" y="988797"/>
                  </a:lnTo>
                  <a:cubicBezTo>
                    <a:pt x="73785" y="988797"/>
                    <a:pt x="0" y="915012"/>
                    <a:pt x="0" y="823994"/>
                  </a:cubicBezTo>
                  <a:lnTo>
                    <a:pt x="0" y="823998"/>
                  </a:lnTo>
                  <a:lnTo>
                    <a:pt x="0" y="576798"/>
                  </a:lnTo>
                  <a:lnTo>
                    <a:pt x="0" y="576798"/>
                  </a:lnTo>
                  <a:lnTo>
                    <a:pt x="0" y="164803"/>
                  </a:lnTo>
                  <a:close/>
                </a:path>
              </a:pathLst>
            </a:custGeom>
            <a:solidFill>
              <a:schemeClr val="bg1"/>
            </a:solidFill>
            <a:ln>
              <a:gradFill>
                <a:gsLst>
                  <a:gs pos="0">
                    <a:srgbClr val="F9CFE4"/>
                  </a:gs>
                  <a:gs pos="100000">
                    <a:srgbClr val="D7423F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283" name="Text Box 2" title=""/>
            <p:cNvSpPr txBox="1"/>
            <p:nvPr/>
          </p:nvSpPr>
          <p:spPr>
            <a:xfrm>
              <a:off x="3128047" y="463417"/>
              <a:ext cx="5252286" cy="9887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600" b="1">
                  <a:latin typeface="楷体" pitchFamily="49" charset="-122"/>
                  <a:ea typeface="楷体" panose="02010609060101010101" pitchFamily="49" charset="-122"/>
                </a:rPr>
                <a:t>    从直线外一点到这条直线的所有线段中，</a:t>
              </a:r>
              <a:r>
                <a:rPr lang="zh-CN" altLang="en-US" sz="2600" b="1">
                  <a:solidFill>
                    <a:srgbClr val="A15959"/>
                  </a:solidFill>
                  <a:latin typeface="楷体" pitchFamily="49" charset="-122"/>
                  <a:ea typeface="楷体" panose="02010609060101010101" pitchFamily="49" charset="-122"/>
                </a:rPr>
                <a:t>垂直线段最短</a:t>
              </a:r>
              <a:r>
                <a:rPr lang="zh-CN" altLang="en-US" sz="2600" b="1">
                  <a:latin typeface="楷体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600" b="1">
                <a:latin typeface="楷体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1284" name="直接连接符 7184" title=""/>
          <p:cNvCxnSpPr/>
          <p:nvPr/>
        </p:nvCxnSpPr>
        <p:spPr>
          <a:xfrm>
            <a:off x="5522913" y="2806700"/>
            <a:ext cx="1303338" cy="14938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85" name="直接连接符 7185" title=""/>
          <p:cNvCxnSpPr/>
          <p:nvPr/>
        </p:nvCxnSpPr>
        <p:spPr>
          <a:xfrm flipH="1">
            <a:off x="6826250" y="2806700"/>
            <a:ext cx="1554163" cy="149383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</a:ln>
        </p:spPr>
      </p:cxnSp>
      <p:sp>
        <p:nvSpPr>
          <p:cNvPr id="11286" name="文本框 7186" title=""/>
          <p:cNvSpPr txBox="1"/>
          <p:nvPr/>
        </p:nvSpPr>
        <p:spPr>
          <a:xfrm>
            <a:off x="6884988" y="2908300"/>
            <a:ext cx="881062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/>
            <a:r>
              <a:rPr lang="zh-CN" altLang="en-US" sz="2400" b="1">
                <a:solidFill>
                  <a:srgbClr val="0066FF"/>
                </a:solidFill>
                <a:latin typeface="楷体" pitchFamily="49" charset="-122"/>
                <a:ea typeface="楷体" panose="02010609060101010101" pitchFamily="49" charset="-122"/>
              </a:rPr>
              <a:t>最短</a:t>
            </a:r>
            <a:endParaRPr lang="zh-CN" altLang="en-US" sz="2400">
              <a:solidFill>
                <a:srgbClr val="0066FF"/>
              </a:solidFill>
              <a:latin typeface="楷体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  <p:cond evt="onBegin" delay="0">
                          <p:tn val="14"/>
                        </p:cond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  <p:cond evt="onBegin" delay="0">
                          <p:tn val="19"/>
                        </p:cond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6 -2.09877E-06 L 0.17552 -2.09877E-06" ptsTypes="">
                                      <p:cBhvr>
                                        <p:cTn id="35" dur="125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  <p:cond evt="onBegin" delay="0">
                          <p:tn val="35"/>
                        </p:cond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52 -2.09877E-06 L 0.17552 -0.29815" ptsTypes="">
                                      <p:cBhvr>
                                        <p:cTn id="39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  <p:cond evt="onBegin" delay="0">
                          <p:tn val="45"/>
                        </p:cond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25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  <p:cond evt="onBegin" delay="0">
                          <p:tn val="61"/>
                        </p:cond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112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  <p:cond evt="onBegin" delay="0">
                          <p:tn val="77"/>
                        </p:cond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13313" name="Text Box 2" title=""/>
          <p:cNvSpPr txBox="1">
            <a:spLocks noChangeArrowheads="1"/>
          </p:cNvSpPr>
          <p:nvPr/>
        </p:nvSpPr>
        <p:spPr bwMode="auto">
          <a:xfrm>
            <a:off x="1415778" y="314231"/>
            <a:ext cx="2107202" cy="695639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00" b="1" i="0" u="none" strike="noStrike" kern="1200" cap="none" spc="0" normalizeH="0" baseline="0" noProof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角的分类</a:t>
            </a:r>
            <a:endParaRPr kumimoji="0" lang="zh-CN" altLang="en-US" sz="3400" b="1" i="0" u="none" strike="noStrike" kern="1200" cap="none" spc="0" normalizeH="0" baseline="0" noProof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3314" name="组合 10" title=""/>
          <p:cNvGrpSpPr/>
          <p:nvPr/>
        </p:nvGrpSpPr>
        <p:grpSpPr>
          <a:xfrm>
            <a:off x="496888" y="193675"/>
            <a:ext cx="1016000" cy="1195388"/>
            <a:chOff x="608773" y="985823"/>
            <a:chExt cx="1123421" cy="1321146"/>
          </a:xfrm>
        </p:grpSpPr>
        <p:grpSp>
          <p:nvGrpSpPr>
            <p:cNvPr id="13315" name="组合 9298" title=""/>
            <p:cNvGrpSpPr/>
            <p:nvPr/>
          </p:nvGrpSpPr>
          <p:grpSpPr>
            <a:xfrm>
              <a:off x="608773" y="985823"/>
              <a:ext cx="1123421" cy="1007251"/>
              <a:chOff x="318942" y="856836"/>
              <a:chExt cx="1123526" cy="1006165"/>
            </a:xfrm>
          </p:grpSpPr>
          <p:sp>
            <p:nvSpPr>
              <p:cNvPr id="13316" name="菱形 20"/>
              <p:cNvSpPr/>
              <p:nvPr/>
            </p:nvSpPr>
            <p:spPr>
              <a:xfrm>
                <a:off x="309020" y="1016985"/>
                <a:ext cx="855939" cy="855939"/>
              </a:xfrm>
              <a:prstGeom prst="diamond">
                <a:avLst/>
              </a:prstGeom>
              <a:pattFill prst="dkUpDiag">
                <a:fgClr>
                  <a:srgbClr val="EDAB97"/>
                </a:fgClr>
                <a:bgClr>
                  <a:schemeClr val="bg1"/>
                </a:bgClr>
              </a:pattFill>
              <a:ln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55000">
                      <a:srgbClr val="F9CFE4"/>
                    </a:gs>
                    <a:gs pos="100000">
                      <a:srgbClr val="92D050"/>
                    </a:gs>
                  </a:gsLst>
                  <a:lin ang="5400000" scaled="1"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317" name="Text Box 2"/>
              <p:cNvSpPr txBox="1">
                <a:spLocks noChangeArrowheads="1"/>
              </p:cNvSpPr>
              <p:nvPr/>
            </p:nvSpPr>
            <p:spPr bwMode="auto">
              <a:xfrm>
                <a:off x="473427" y="856836"/>
                <a:ext cx="969041" cy="100425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marL="0" lvl="0" indent="0" eaLnBrk="1" hangingPunct="0">
                  <a:lnSpc>
                    <a:spcPct val="135000"/>
                  </a:lnSpc>
                  <a:buClrTx/>
                  <a:buFontTx/>
                </a:pPr>
                <a:r>
                  <a:rPr lang="en-US" altLang="zh-CN" sz="4400" b="1" spc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ea typeface="黑体" pitchFamily="49" charset="-122"/>
                  </a:rPr>
                  <a:t>5</a:t>
                </a:r>
                <a:endParaRPr lang="zh-CN" altLang="en-US" sz="4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黑体" pitchFamily="49" charset="-122"/>
                </a:endParaRPr>
              </a:p>
            </p:txBody>
          </p:sp>
        </p:grpSp>
        <p:sp>
          <p:nvSpPr>
            <p:cNvPr id="13318" name="椭圆 12"/>
            <p:cNvSpPr/>
            <p:nvPr/>
          </p:nvSpPr>
          <p:spPr>
            <a:xfrm>
              <a:off x="931757" y="2117482"/>
              <a:ext cx="193088" cy="189487"/>
            </a:xfrm>
            <a:prstGeom prst="ellipse">
              <a:avLst/>
            </a:prstGeom>
            <a:solidFill>
              <a:srgbClr val="EDAB9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13319" name="直接连接符 15"/>
            <p:cNvCxnSpPr>
              <a:endCxn id="13318" idx="0"/>
            </p:cNvCxnSpPr>
            <p:nvPr/>
          </p:nvCxnSpPr>
          <p:spPr>
            <a:xfrm>
              <a:off x="1026545" y="1992911"/>
              <a:ext cx="3511" cy="124571"/>
            </a:xfrm>
            <a:prstGeom prst="line">
              <a:avLst/>
            </a:prstGeom>
            <a:ln>
              <a:solidFill>
                <a:srgbClr val="EDAB9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0" name="组合 17593" title=""/>
          <p:cNvGrpSpPr/>
          <p:nvPr/>
        </p:nvGrpSpPr>
        <p:grpSpPr>
          <a:xfrm>
            <a:off x="858838" y="1127125"/>
            <a:ext cx="7480300" cy="2573338"/>
            <a:chOff x="859623" y="652077"/>
            <a:chExt cx="7479419" cy="2573407"/>
          </a:xfrm>
        </p:grpSpPr>
        <p:grpSp>
          <p:nvGrpSpPr>
            <p:cNvPr id="13321" name="组合 12" title=""/>
            <p:cNvGrpSpPr/>
            <p:nvPr/>
          </p:nvGrpSpPr>
          <p:grpSpPr>
            <a:xfrm>
              <a:off x="859623" y="1232114"/>
              <a:ext cx="1644650" cy="622288"/>
              <a:chOff x="869950" y="578735"/>
              <a:chExt cx="2551113" cy="965268"/>
            </a:xfrm>
          </p:grpSpPr>
          <p:grpSp>
            <p:nvGrpSpPr>
              <p:cNvPr id="13322" name="组合 1" title=""/>
              <p:cNvGrpSpPr/>
              <p:nvPr/>
            </p:nvGrpSpPr>
            <p:grpSpPr>
              <a:xfrm>
                <a:off x="869950" y="578735"/>
                <a:ext cx="2551113" cy="874712"/>
                <a:chOff x="1226617" y="2363763"/>
                <a:chExt cx="3459685" cy="873819"/>
              </a:xfrm>
            </p:grpSpPr>
            <p:cxnSp>
              <p:nvCxnSpPr>
                <p:cNvPr id="13323" name="直接连接符 14358" title=""/>
                <p:cNvCxnSpPr/>
                <p:nvPr/>
              </p:nvCxnSpPr>
              <p:spPr>
                <a:xfrm flipH="1">
                  <a:off x="1226617" y="2362860"/>
                  <a:ext cx="3365783" cy="851167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</a:ln>
              </p:spPr>
            </p:cxnSp>
            <p:cxnSp>
              <p:nvCxnSpPr>
                <p:cNvPr id="13324" name="直接连接符 14359" title=""/>
                <p:cNvCxnSpPr/>
                <p:nvPr/>
              </p:nvCxnSpPr>
              <p:spPr>
                <a:xfrm flipH="1">
                  <a:off x="1226617" y="3214026"/>
                  <a:ext cx="3459277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</a:ln>
              </p:spPr>
            </p:cxnSp>
          </p:grpSp>
          <p:sp>
            <p:nvSpPr>
              <p:cNvPr id="13325" name="弧形 14357"/>
              <p:cNvSpPr/>
              <p:nvPr/>
            </p:nvSpPr>
            <p:spPr>
              <a:xfrm rot="21000000">
                <a:off x="1451023" y="1208239"/>
                <a:ext cx="246217" cy="334905"/>
              </a:xfrm>
              <a:prstGeom prst="arc">
                <a:avLst>
                  <a:gd name="adj1" fmla="val 17156161"/>
                  <a:gd name="adj2" fmla="val 2531851"/>
                </a:avLst>
              </a:prstGeom>
              <a:ln w="12700">
                <a:solidFill>
                  <a:srgbClr val="C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hangingPunct="0">
                  <a:buClrTx/>
                  <a:buFontTx/>
                </a:pPr>
                <a:endParaRPr lang="zh-CN" altLang="en-US" b="1"/>
              </a:p>
            </p:txBody>
          </p:sp>
        </p:grpSp>
        <p:grpSp>
          <p:nvGrpSpPr>
            <p:cNvPr id="13326" name="组合 17571" title=""/>
            <p:cNvGrpSpPr/>
            <p:nvPr/>
          </p:nvGrpSpPr>
          <p:grpSpPr>
            <a:xfrm>
              <a:off x="5787929" y="652077"/>
              <a:ext cx="2551113" cy="1286111"/>
              <a:chOff x="2341053" y="1517554"/>
              <a:chExt cx="3957002" cy="1994872"/>
            </a:xfrm>
          </p:grpSpPr>
          <p:grpSp>
            <p:nvGrpSpPr>
              <p:cNvPr id="13327" name="组合 26" title=""/>
              <p:cNvGrpSpPr/>
              <p:nvPr/>
            </p:nvGrpSpPr>
            <p:grpSpPr>
              <a:xfrm>
                <a:off x="2341053" y="1517554"/>
                <a:ext cx="3957002" cy="1985962"/>
                <a:chOff x="-91441" y="1503781"/>
                <a:chExt cx="3955678" cy="1985865"/>
              </a:xfrm>
            </p:grpSpPr>
            <p:grpSp>
              <p:nvGrpSpPr>
                <p:cNvPr id="13328" name="组合 53" title=""/>
                <p:cNvGrpSpPr/>
                <p:nvPr/>
              </p:nvGrpSpPr>
              <p:grpSpPr>
                <a:xfrm>
                  <a:off x="-91441" y="1503781"/>
                  <a:ext cx="3955678" cy="1649331"/>
                  <a:chOff x="-91441" y="1502500"/>
                  <a:chExt cx="3955678" cy="1649331"/>
                </a:xfrm>
              </p:grpSpPr>
              <p:cxnSp>
                <p:nvCxnSpPr>
                  <p:cNvPr id="13329" name="直接连接符 14352"/>
                  <p:cNvCxnSpPr/>
                  <p:nvPr/>
                </p:nvCxnSpPr>
                <p:spPr>
                  <a:xfrm>
                    <a:off x="-90976" y="1502500"/>
                    <a:ext cx="1410291" cy="1625116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30" name="直接连接符 14353" title=""/>
                  <p:cNvCxnSpPr/>
                  <p:nvPr/>
                </p:nvCxnSpPr>
                <p:spPr>
                  <a:xfrm flipH="1">
                    <a:off x="1314393" y="3127616"/>
                    <a:ext cx="2549844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</a:ln>
                </p:spPr>
              </p:cxnSp>
            </p:grpSp>
            <p:sp>
              <p:nvSpPr>
                <p:cNvPr id="13331" name="弧形 14351" hidden="1"/>
                <p:cNvSpPr/>
                <p:nvPr/>
              </p:nvSpPr>
              <p:spPr>
                <a:xfrm rot="1500000">
                  <a:off x="1078114" y="2936838"/>
                  <a:ext cx="356879" cy="529395"/>
                </a:xfrm>
                <a:prstGeom prst="arc">
                  <a:avLst>
                    <a:gd name="adj1" fmla="val 13676881"/>
                    <a:gd name="adj2" fmla="val 18837217"/>
                  </a:avLst>
                </a:prstGeom>
                <a:ln w="19050">
                  <a:solidFill>
                    <a:srgbClr val="C0000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 anchorCtr="0"/>
                <a:lstStyle>
                  <a:defPPr>
                    <a:defRPr lang="zh-CN"/>
                  </a:defPPr>
                  <a:lvl1pPr marL="0" indent="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1pPr>
                  <a:lvl2pPr marL="342900" indent="1143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2pPr>
                  <a:lvl3pPr marL="685800" indent="2286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3pPr>
                  <a:lvl4pPr marL="1028700" indent="3429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4pPr>
                  <a:lvl5pPr marL="1371600" indent="4572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5pPr>
                </a:lstStyle>
                <a:p>
                  <a:pPr marL="0" lvl="0" indent="0" algn="ctr" hangingPunct="0">
                    <a:buClrTx/>
                    <a:buFontTx/>
                  </a:pPr>
                  <a:endParaRPr lang="zh-CN" altLang="en-US" b="1"/>
                </a:p>
              </p:txBody>
            </p:sp>
          </p:grpSp>
          <p:sp>
            <p:nvSpPr>
              <p:cNvPr id="13332" name="弧形 14349"/>
              <p:cNvSpPr/>
              <p:nvPr/>
            </p:nvSpPr>
            <p:spPr>
              <a:xfrm rot="1500000">
                <a:off x="3508536" y="2960531"/>
                <a:ext cx="357000" cy="551582"/>
              </a:xfrm>
              <a:prstGeom prst="arc">
                <a:avLst>
                  <a:gd name="adj1" fmla="val 13676881"/>
                  <a:gd name="adj2" fmla="val 18837217"/>
                </a:avLst>
              </a:prstGeom>
              <a:ln w="12700">
                <a:solidFill>
                  <a:srgbClr val="C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hangingPunct="0">
                  <a:buClrTx/>
                  <a:buFontTx/>
                </a:pPr>
                <a:endParaRPr lang="zh-CN" altLang="en-US" b="1"/>
              </a:p>
            </p:txBody>
          </p:sp>
        </p:grpSp>
        <p:grpSp>
          <p:nvGrpSpPr>
            <p:cNvPr id="13333" name="组合 17570" title=""/>
            <p:cNvGrpSpPr/>
            <p:nvPr/>
          </p:nvGrpSpPr>
          <p:grpSpPr>
            <a:xfrm>
              <a:off x="3704705" y="787211"/>
              <a:ext cx="1133998" cy="980476"/>
              <a:chOff x="5602288" y="1631901"/>
              <a:chExt cx="1759010" cy="1520874"/>
            </a:xfrm>
          </p:grpSpPr>
          <p:grpSp>
            <p:nvGrpSpPr>
              <p:cNvPr id="13334" name="组合 14" title=""/>
              <p:cNvGrpSpPr/>
              <p:nvPr/>
            </p:nvGrpSpPr>
            <p:grpSpPr>
              <a:xfrm>
                <a:off x="5602288" y="1631901"/>
                <a:ext cx="1759010" cy="1520874"/>
                <a:chOff x="1336628" y="1631371"/>
                <a:chExt cx="1758560" cy="1520828"/>
              </a:xfrm>
            </p:grpSpPr>
            <p:grpSp>
              <p:nvGrpSpPr>
                <p:cNvPr id="13335" name="组合 48" title=""/>
                <p:cNvGrpSpPr/>
                <p:nvPr/>
              </p:nvGrpSpPr>
              <p:grpSpPr>
                <a:xfrm>
                  <a:off x="1336628" y="1631371"/>
                  <a:ext cx="1758560" cy="1520828"/>
                  <a:chOff x="1336628" y="1631371"/>
                  <a:chExt cx="1758560" cy="1520828"/>
                </a:xfrm>
              </p:grpSpPr>
              <p:cxnSp>
                <p:nvCxnSpPr>
                  <p:cNvPr id="13336" name="直接连接符 14346"/>
                  <p:cNvCxnSpPr/>
                  <p:nvPr/>
                </p:nvCxnSpPr>
                <p:spPr>
                  <a:xfrm flipH="1">
                    <a:off x="1335671" y="1631073"/>
                    <a:ext cx="0" cy="152179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37" name="直接连接符 14347" title=""/>
                  <p:cNvCxnSpPr/>
                  <p:nvPr/>
                </p:nvCxnSpPr>
                <p:spPr>
                  <a:xfrm flipH="1">
                    <a:off x="1335671" y="3152871"/>
                    <a:ext cx="1760002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</a:ln>
                </p:spPr>
              </p:cxnSp>
            </p:grpSp>
            <p:sp>
              <p:nvSpPr>
                <p:cNvPr id="13338" name="矩形 52" hidden="1"/>
                <p:cNvSpPr/>
                <p:nvPr/>
              </p:nvSpPr>
              <p:spPr>
                <a:xfrm>
                  <a:off x="1347978" y="3022360"/>
                  <a:ext cx="118154" cy="118198"/>
                </a:xfrm>
                <a:custGeom>
                  <a:gdLst>
                    <a:gd name="connsiteX0" fmla="*/ 0 w 152300"/>
                    <a:gd name="connsiteY0" fmla="*/ 0 h 152300"/>
                    <a:gd name="connsiteX1" fmla="*/ 152300 w 152300"/>
                    <a:gd name="connsiteY1" fmla="*/ 0 h 152300"/>
                    <a:gd name="connsiteX2" fmla="*/ 152300 w 152300"/>
                    <a:gd name="connsiteY2" fmla="*/ 152300 h 152300"/>
                    <a:gd name="connsiteX3" fmla="*/ 0 w 152300"/>
                    <a:gd name="connsiteY3" fmla="*/ 152300 h 152300"/>
                    <a:gd name="connsiteX4" fmla="*/ 0 w 152300"/>
                    <a:gd name="connsiteY4" fmla="*/ 0 h 152300"/>
                    <a:gd name="connsiteX0-1" fmla="*/ 0 w 152300"/>
                    <a:gd name="connsiteY0-2" fmla="*/ 152300 h 243740"/>
                    <a:gd name="connsiteX1-3" fmla="*/ 0 w 152300"/>
                    <a:gd name="connsiteY1-4" fmla="*/ 0 h 243740"/>
                    <a:gd name="connsiteX2-5" fmla="*/ 152300 w 152300"/>
                    <a:gd name="connsiteY2-6" fmla="*/ 0 h 243740"/>
                    <a:gd name="connsiteX3-7" fmla="*/ 152300 w 152300"/>
                    <a:gd name="connsiteY3-8" fmla="*/ 152300 h 243740"/>
                    <a:gd name="connsiteX4-9" fmla="*/ 91440 w 152300"/>
                    <a:gd name="connsiteY4-10" fmla="*/ 243740 h 243740"/>
                    <a:gd name="connsiteX0-11" fmla="*/ 0 w 152300"/>
                    <a:gd name="connsiteY0-12" fmla="*/ 152300 h 152300"/>
                    <a:gd name="connsiteX1-13" fmla="*/ 0 w 152300"/>
                    <a:gd name="connsiteY1-14" fmla="*/ 0 h 152300"/>
                    <a:gd name="connsiteX2-15" fmla="*/ 152300 w 152300"/>
                    <a:gd name="connsiteY2-16" fmla="*/ 0 h 152300"/>
                    <a:gd name="connsiteX3-17" fmla="*/ 152300 w 152300"/>
                    <a:gd name="connsiteY3-18" fmla="*/ 152300 h 152300"/>
                    <a:gd name="connsiteX0-19" fmla="*/ 0 w 152300"/>
                    <a:gd name="connsiteY0-20" fmla="*/ 0 h 152300"/>
                    <a:gd name="connsiteX1-21" fmla="*/ 152300 w 152300"/>
                    <a:gd name="connsiteY1-22" fmla="*/ 0 h 152300"/>
                    <a:gd name="connsiteX2-23" fmla="*/ 152300 w 152300"/>
                    <a:gd name="connsiteY2-24" fmla="*/ 152300 h 152300"/>
                  </a:gdLst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152300" h="152300">
                      <a:moveTo>
                        <a:pt x="0" y="0"/>
                      </a:moveTo>
                      <a:lnTo>
                        <a:pt x="152300" y="0"/>
                      </a:lnTo>
                      <a:lnTo>
                        <a:pt x="152300" y="152300"/>
                      </a:lnTo>
                    </a:path>
                  </a:pathLst>
                </a:custGeom>
                <a:noFill/>
                <a:ln w="158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0"/>
                <a:lstStyle>
                  <a:defPPr>
                    <a:defRPr lang="zh-CN"/>
                  </a:defPPr>
                  <a:lvl1pPr marL="0" indent="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1pPr>
                  <a:lvl2pPr marL="342900" indent="1143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2pPr>
                  <a:lvl3pPr marL="685800" indent="2286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3pPr>
                  <a:lvl4pPr marL="1028700" indent="3429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4pPr>
                  <a:lvl5pPr marL="1371600" indent="4572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5pPr>
                </a:lstStyle>
                <a:p>
                  <a:pPr marL="0" lvl="0" indent="0" algn="ctr" hangingPunct="0">
                    <a:buClrTx/>
                    <a:buFontTx/>
                  </a:pPr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3339" name="矩形 52"/>
              <p:cNvSpPr/>
              <p:nvPr/>
            </p:nvSpPr>
            <p:spPr>
              <a:xfrm>
                <a:off x="5625953" y="3013082"/>
                <a:ext cx="118184" cy="118201"/>
              </a:xfrm>
              <a:custGeom>
                <a:gdLst>
                  <a:gd name="connsiteX0" fmla="*/ 0 w 152300"/>
                  <a:gd name="connsiteY0" fmla="*/ 0 h 152300"/>
                  <a:gd name="connsiteX1" fmla="*/ 152300 w 152300"/>
                  <a:gd name="connsiteY1" fmla="*/ 0 h 152300"/>
                  <a:gd name="connsiteX2" fmla="*/ 152300 w 152300"/>
                  <a:gd name="connsiteY2" fmla="*/ 152300 h 152300"/>
                  <a:gd name="connsiteX3" fmla="*/ 0 w 152300"/>
                  <a:gd name="connsiteY3" fmla="*/ 152300 h 152300"/>
                  <a:gd name="connsiteX4" fmla="*/ 0 w 152300"/>
                  <a:gd name="connsiteY4" fmla="*/ 0 h 152300"/>
                  <a:gd name="connsiteX0-1" fmla="*/ 0 w 152300"/>
                  <a:gd name="connsiteY0-2" fmla="*/ 152300 h 243740"/>
                  <a:gd name="connsiteX1-3" fmla="*/ 0 w 152300"/>
                  <a:gd name="connsiteY1-4" fmla="*/ 0 h 243740"/>
                  <a:gd name="connsiteX2-5" fmla="*/ 152300 w 152300"/>
                  <a:gd name="connsiteY2-6" fmla="*/ 0 h 243740"/>
                  <a:gd name="connsiteX3-7" fmla="*/ 152300 w 152300"/>
                  <a:gd name="connsiteY3-8" fmla="*/ 152300 h 243740"/>
                  <a:gd name="connsiteX4-9" fmla="*/ 91440 w 152300"/>
                  <a:gd name="connsiteY4-10" fmla="*/ 243740 h 243740"/>
                  <a:gd name="connsiteX0-11" fmla="*/ 0 w 152300"/>
                  <a:gd name="connsiteY0-12" fmla="*/ 152300 h 152300"/>
                  <a:gd name="connsiteX1-13" fmla="*/ 0 w 152300"/>
                  <a:gd name="connsiteY1-14" fmla="*/ 0 h 152300"/>
                  <a:gd name="connsiteX2-15" fmla="*/ 152300 w 152300"/>
                  <a:gd name="connsiteY2-16" fmla="*/ 0 h 152300"/>
                  <a:gd name="connsiteX3-17" fmla="*/ 152300 w 152300"/>
                  <a:gd name="connsiteY3-18" fmla="*/ 152300 h 152300"/>
                  <a:gd name="connsiteX0-19" fmla="*/ 0 w 152300"/>
                  <a:gd name="connsiteY0-20" fmla="*/ 0 h 152300"/>
                  <a:gd name="connsiteX1-21" fmla="*/ 152300 w 152300"/>
                  <a:gd name="connsiteY1-22" fmla="*/ 0 h 152300"/>
                  <a:gd name="connsiteX2-23" fmla="*/ 152300 w 152300"/>
                  <a:gd name="connsiteY2-24" fmla="*/ 152300 h 152300"/>
                </a:gdLst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152300" h="152300">
                    <a:moveTo>
                      <a:pt x="0" y="0"/>
                    </a:moveTo>
                    <a:lnTo>
                      <a:pt x="152300" y="0"/>
                    </a:lnTo>
                    <a:lnTo>
                      <a:pt x="152300" y="152300"/>
                    </a:lnTo>
                  </a:path>
                </a:pathLst>
              </a:custGeom>
              <a:noFill/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hangingPunct="0">
                  <a:buClrTx/>
                  <a:buFontTx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340" name="组合 17579" title=""/>
            <p:cNvGrpSpPr/>
            <p:nvPr/>
          </p:nvGrpSpPr>
          <p:grpSpPr>
            <a:xfrm>
              <a:off x="5356818" y="2300004"/>
              <a:ext cx="2929294" cy="662339"/>
              <a:chOff x="3944581" y="2434874"/>
              <a:chExt cx="2929294" cy="662339"/>
            </a:xfrm>
          </p:grpSpPr>
          <p:sp>
            <p:nvSpPr>
              <p:cNvPr id="13341" name="弧形 14337"/>
              <p:cNvSpPr/>
              <p:nvPr/>
            </p:nvSpPr>
            <p:spPr>
              <a:xfrm rot="20880000">
                <a:off x="3944243" y="2434816"/>
                <a:ext cx="582544" cy="587391"/>
              </a:xfrm>
              <a:prstGeom prst="arc">
                <a:avLst>
                  <a:gd name="adj1" fmla="val 1666496"/>
                  <a:gd name="adj2" fmla="val 252765"/>
                </a:avLst>
              </a:prstGeom>
              <a:ln w="2540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hangingPunct="0">
                  <a:buClrTx/>
                  <a:buFontTx/>
                </a:pPr>
                <a:endParaRPr lang="zh-CN" altLang="en-US" b="1"/>
              </a:p>
            </p:txBody>
          </p:sp>
          <p:grpSp>
            <p:nvGrpSpPr>
              <p:cNvPr id="13342" name="组合 17575" title=""/>
              <p:cNvGrpSpPr/>
              <p:nvPr/>
            </p:nvGrpSpPr>
            <p:grpSpPr>
              <a:xfrm>
                <a:off x="4064000" y="2546350"/>
                <a:ext cx="2809875" cy="550863"/>
                <a:chOff x="1077331" y="2939119"/>
                <a:chExt cx="2809758" cy="550527"/>
              </a:xfrm>
            </p:grpSpPr>
            <p:cxnSp>
              <p:nvCxnSpPr>
                <p:cNvPr id="13343" name="直接连接符 14340" title=""/>
                <p:cNvCxnSpPr/>
                <p:nvPr/>
              </p:nvCxnSpPr>
              <p:spPr>
                <a:xfrm flipH="1">
                  <a:off x="1335344" y="3152901"/>
                  <a:ext cx="255229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</a:ln>
              </p:spPr>
            </p:cxnSp>
            <p:sp>
              <p:nvSpPr>
                <p:cNvPr id="13344" name="弧形 14341" hidden="1"/>
                <p:cNvSpPr/>
                <p:nvPr/>
              </p:nvSpPr>
              <p:spPr>
                <a:xfrm rot="1500000">
                  <a:off x="1076623" y="2938713"/>
                  <a:ext cx="355543" cy="550542"/>
                </a:xfrm>
                <a:prstGeom prst="arc">
                  <a:avLst>
                    <a:gd name="adj1" fmla="val 13676881"/>
                    <a:gd name="adj2" fmla="val 18837217"/>
                  </a:avLst>
                </a:prstGeom>
                <a:ln w="19050">
                  <a:solidFill>
                    <a:srgbClr val="C0000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 anchorCtr="0"/>
                <a:lstStyle>
                  <a:defPPr>
                    <a:defRPr lang="zh-CN"/>
                  </a:defPPr>
                  <a:lvl1pPr marL="0" indent="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1pPr>
                  <a:lvl2pPr marL="342900" indent="1143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2pPr>
                  <a:lvl3pPr marL="685800" indent="2286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3pPr>
                  <a:lvl4pPr marL="1028700" indent="3429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4pPr>
                  <a:lvl5pPr marL="1371600" indent="457200" algn="l" defTabSz="6858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300" b="0" i="0" u="none" baseline="0"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5pPr>
                </a:lstStyle>
                <a:p>
                  <a:pPr marL="0" lvl="0" indent="0" algn="ctr" hangingPunct="0">
                    <a:buClrTx/>
                    <a:buFontTx/>
                  </a:pPr>
                  <a:endParaRPr lang="zh-CN" altLang="en-US" b="1"/>
                </a:p>
              </p:txBody>
            </p:sp>
          </p:grpSp>
          <p:sp>
            <p:nvSpPr>
              <p:cNvPr id="13345" name="椭圆 14339"/>
              <p:cNvSpPr/>
              <p:nvPr/>
            </p:nvSpPr>
            <p:spPr>
              <a:xfrm>
                <a:off x="4253770" y="2688823"/>
                <a:ext cx="138096" cy="13652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hangingPunct="0">
                  <a:buClrTx/>
                  <a:buFontTx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346" name="组合 17582" title=""/>
            <p:cNvGrpSpPr/>
            <p:nvPr/>
          </p:nvGrpSpPr>
          <p:grpSpPr>
            <a:xfrm>
              <a:off x="870285" y="2423745"/>
              <a:ext cx="2406585" cy="801739"/>
              <a:chOff x="993840" y="2661527"/>
              <a:chExt cx="2406585" cy="801739"/>
            </a:xfrm>
          </p:grpSpPr>
          <p:cxnSp>
            <p:nvCxnSpPr>
              <p:cNvPr id="13347" name="直接连接符 30" title=""/>
              <p:cNvCxnSpPr/>
              <p:nvPr/>
            </p:nvCxnSpPr>
            <p:spPr>
              <a:xfrm flipH="1">
                <a:off x="994289" y="2933027"/>
                <a:ext cx="240636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miter lim="800000"/>
              </a:ln>
            </p:spPr>
          </p:cxnSp>
          <p:sp>
            <p:nvSpPr>
              <p:cNvPr id="13348" name="椭圆 14335"/>
              <p:cNvSpPr/>
              <p:nvPr/>
            </p:nvSpPr>
            <p:spPr>
              <a:xfrm>
                <a:off x="2073662" y="2869525"/>
                <a:ext cx="128573" cy="1285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hangingPunct="0">
                  <a:buClrTx/>
                  <a:buFontTx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349" name="弧形 14336"/>
              <p:cNvSpPr/>
              <p:nvPr/>
            </p:nvSpPr>
            <p:spPr>
              <a:xfrm rot="21420000">
                <a:off x="1827629" y="2661557"/>
                <a:ext cx="622227" cy="801709"/>
              </a:xfrm>
              <a:prstGeom prst="arc">
                <a:avLst>
                  <a:gd name="adj1" fmla="val 12415280"/>
                  <a:gd name="adj2" fmla="val 20041938"/>
                </a:avLst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 anchorCtr="0"/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algn="ctr" hangingPunct="0">
                  <a:buClrTx/>
                  <a:buFontTx/>
                </a:pPr>
                <a:endParaRPr lang="zh-CN" altLang="en-US" b="1"/>
              </a:p>
            </p:txBody>
          </p:sp>
        </p:grpSp>
      </p:grpSp>
      <p:grpSp>
        <p:nvGrpSpPr>
          <p:cNvPr id="13350" name="组合 14360" title=""/>
          <p:cNvGrpSpPr/>
          <p:nvPr/>
        </p:nvGrpSpPr>
        <p:grpSpPr>
          <a:xfrm>
            <a:off x="1236663" y="1243013"/>
            <a:ext cx="1112837" cy="476250"/>
            <a:chOff x="3870960" y="3701241"/>
            <a:chExt cx="1407057" cy="603742"/>
          </a:xfrm>
        </p:grpSpPr>
        <p:sp>
          <p:nvSpPr>
            <p:cNvPr id="13351" name="矩形: 圆角 14361"/>
            <p:cNvSpPr/>
            <p:nvPr/>
          </p:nvSpPr>
          <p:spPr>
            <a:xfrm>
              <a:off x="3870960" y="3799852"/>
              <a:ext cx="1103968" cy="478969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8000"/>
              </a:schemeClr>
            </a:solidFill>
            <a:ln w="31750">
              <a:solidFill>
                <a:srgbClr val="EDAB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 sz="2400">
                <a:solidFill>
                  <a:srgbClr val="FFFFFF"/>
                </a:solidFill>
                <a:latin typeface="仿宋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13352" name="文本框 14"/>
            <p:cNvSpPr txBox="1">
              <a:spLocks noChangeArrowheads="1"/>
            </p:cNvSpPr>
            <p:nvPr/>
          </p:nvSpPr>
          <p:spPr bwMode="auto">
            <a:xfrm>
              <a:off x="3927162" y="3701241"/>
              <a:ext cx="1350855" cy="603742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marL="0" lvl="0" indent="0" eaLnBrk="1" hangingPunct="0">
                <a:lnSpc>
                  <a:spcPct val="120000"/>
                </a:lnSpc>
                <a:buClrTx/>
                <a:buFontTx/>
              </a:pPr>
              <a:r>
                <a:rPr lang="zh-CN" altLang="en-US" sz="2400" b="1" spc="0">
                  <a:solidFill>
                    <a:srgbClr val="3B3838"/>
                  </a:solidFill>
                  <a:latin typeface="仿宋" pitchFamily="49" charset="-122"/>
                  <a:ea typeface="仿宋" panose="02010609060101010101" pitchFamily="49" charset="-122"/>
                </a:rPr>
                <a:t>锐角</a:t>
              </a:r>
              <a:endParaRPr lang="zh-CN" altLang="en-US" sz="2400" b="1">
                <a:solidFill>
                  <a:srgbClr val="3B3838"/>
                </a:solidFill>
                <a:latin typeface="仿宋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13353" name="组合 14363" title=""/>
          <p:cNvGrpSpPr/>
          <p:nvPr/>
        </p:nvGrpSpPr>
        <p:grpSpPr>
          <a:xfrm>
            <a:off x="4356100" y="1281113"/>
            <a:ext cx="1112838" cy="476250"/>
            <a:chOff x="3870960" y="3701241"/>
            <a:chExt cx="1407057" cy="603211"/>
          </a:xfrm>
        </p:grpSpPr>
        <p:sp>
          <p:nvSpPr>
            <p:cNvPr id="13354" name="矩形: 圆角 14364"/>
            <p:cNvSpPr/>
            <p:nvPr/>
          </p:nvSpPr>
          <p:spPr>
            <a:xfrm>
              <a:off x="3870960" y="3799765"/>
              <a:ext cx="1103967" cy="47854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8000"/>
              </a:schemeClr>
            </a:solidFill>
            <a:ln w="31750">
              <a:solidFill>
                <a:srgbClr val="EDAB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 sz="2400">
                <a:solidFill>
                  <a:srgbClr val="FFFFFF"/>
                </a:solidFill>
                <a:latin typeface="仿宋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13355" name="文本框 14"/>
            <p:cNvSpPr txBox="1">
              <a:spLocks noChangeArrowheads="1"/>
            </p:cNvSpPr>
            <p:nvPr/>
          </p:nvSpPr>
          <p:spPr bwMode="auto">
            <a:xfrm>
              <a:off x="3927162" y="3701241"/>
              <a:ext cx="1350855" cy="603211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marL="0" lvl="0" indent="0" eaLnBrk="1" hangingPunct="0">
                <a:lnSpc>
                  <a:spcPct val="120000"/>
                </a:lnSpc>
                <a:buClrTx/>
                <a:buFontTx/>
              </a:pPr>
              <a:r>
                <a:rPr lang="zh-CN" altLang="en-US" sz="2400" b="1" spc="0">
                  <a:solidFill>
                    <a:srgbClr val="3B3838"/>
                  </a:solidFill>
                  <a:latin typeface="仿宋" pitchFamily="49" charset="-122"/>
                  <a:ea typeface="仿宋" panose="02010609060101010101" pitchFamily="49" charset="-122"/>
                </a:rPr>
                <a:t>直角</a:t>
              </a:r>
              <a:endParaRPr lang="zh-CN" altLang="en-US" sz="2400" b="1">
                <a:solidFill>
                  <a:srgbClr val="3B3838"/>
                </a:solidFill>
                <a:latin typeface="仿宋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13356" name="组合 14366" title=""/>
          <p:cNvGrpSpPr/>
          <p:nvPr/>
        </p:nvGrpSpPr>
        <p:grpSpPr>
          <a:xfrm>
            <a:off x="7021513" y="1281113"/>
            <a:ext cx="1112837" cy="476250"/>
            <a:chOff x="3870960" y="3701241"/>
            <a:chExt cx="1407057" cy="603211"/>
          </a:xfrm>
        </p:grpSpPr>
        <p:sp>
          <p:nvSpPr>
            <p:cNvPr id="13357" name="矩形: 圆角 14367"/>
            <p:cNvSpPr/>
            <p:nvPr/>
          </p:nvSpPr>
          <p:spPr>
            <a:xfrm>
              <a:off x="3870960" y="3799765"/>
              <a:ext cx="1103968" cy="47854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8000"/>
              </a:schemeClr>
            </a:solidFill>
            <a:ln w="31750">
              <a:solidFill>
                <a:srgbClr val="EDAB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 sz="2400">
                <a:solidFill>
                  <a:srgbClr val="FFFFFF"/>
                </a:solidFill>
                <a:latin typeface="仿宋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13358" name="文本框 14"/>
            <p:cNvSpPr txBox="1">
              <a:spLocks noChangeArrowheads="1"/>
            </p:cNvSpPr>
            <p:nvPr/>
          </p:nvSpPr>
          <p:spPr bwMode="auto">
            <a:xfrm>
              <a:off x="3927162" y="3701241"/>
              <a:ext cx="1350855" cy="603211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marL="0" lvl="0" indent="0" eaLnBrk="1" hangingPunct="0">
                <a:lnSpc>
                  <a:spcPct val="120000"/>
                </a:lnSpc>
                <a:buClrTx/>
                <a:buFontTx/>
              </a:pPr>
              <a:r>
                <a:rPr lang="zh-CN" altLang="en-US" sz="2400" b="1" spc="0">
                  <a:solidFill>
                    <a:srgbClr val="3B3838"/>
                  </a:solidFill>
                  <a:latin typeface="仿宋" pitchFamily="49" charset="-122"/>
                  <a:ea typeface="仿宋" panose="02010609060101010101" pitchFamily="49" charset="-122"/>
                </a:rPr>
                <a:t>钝角</a:t>
              </a:r>
              <a:endParaRPr lang="zh-CN" altLang="en-US" sz="2400" b="1">
                <a:solidFill>
                  <a:srgbClr val="3B3838"/>
                </a:solidFill>
                <a:latin typeface="仿宋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13359" name="组合 14369" title=""/>
          <p:cNvGrpSpPr/>
          <p:nvPr/>
        </p:nvGrpSpPr>
        <p:grpSpPr>
          <a:xfrm>
            <a:off x="1533525" y="3303588"/>
            <a:ext cx="1112838" cy="476250"/>
            <a:chOff x="3870960" y="3701241"/>
            <a:chExt cx="1407057" cy="603211"/>
          </a:xfrm>
        </p:grpSpPr>
        <p:sp>
          <p:nvSpPr>
            <p:cNvPr id="13360" name="矩形: 圆角 14370"/>
            <p:cNvSpPr/>
            <p:nvPr/>
          </p:nvSpPr>
          <p:spPr>
            <a:xfrm>
              <a:off x="3870960" y="3799765"/>
              <a:ext cx="1103967" cy="47854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8000"/>
              </a:schemeClr>
            </a:solidFill>
            <a:ln w="31750">
              <a:solidFill>
                <a:srgbClr val="EDAB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 sz="2400">
                <a:solidFill>
                  <a:srgbClr val="FFFFFF"/>
                </a:solidFill>
                <a:latin typeface="仿宋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13361" name="文本框 14371"/>
            <p:cNvSpPr txBox="1">
              <a:spLocks noChangeArrowheads="1"/>
            </p:cNvSpPr>
            <p:nvPr/>
          </p:nvSpPr>
          <p:spPr bwMode="auto">
            <a:xfrm>
              <a:off x="3927162" y="3701241"/>
              <a:ext cx="1350855" cy="603211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marL="0" lvl="0" indent="0" eaLnBrk="1" hangingPunct="0">
                <a:lnSpc>
                  <a:spcPct val="120000"/>
                </a:lnSpc>
                <a:buClrTx/>
                <a:buFontTx/>
              </a:pPr>
              <a:r>
                <a:rPr lang="zh-CN" altLang="en-US" sz="2400" b="1" spc="0">
                  <a:solidFill>
                    <a:srgbClr val="3B3838"/>
                  </a:solidFill>
                  <a:latin typeface="仿宋" pitchFamily="49" charset="-122"/>
                  <a:ea typeface="仿宋" panose="02010609060101010101" pitchFamily="49" charset="-122"/>
                </a:rPr>
                <a:t>平角</a:t>
              </a:r>
              <a:endParaRPr lang="zh-CN" altLang="en-US" sz="2400" b="1">
                <a:solidFill>
                  <a:srgbClr val="3B3838"/>
                </a:solidFill>
                <a:latin typeface="仿宋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13362" name="组合 14372" title=""/>
          <p:cNvGrpSpPr/>
          <p:nvPr/>
        </p:nvGrpSpPr>
        <p:grpSpPr>
          <a:xfrm>
            <a:off x="6819900" y="3303588"/>
            <a:ext cx="1112838" cy="476250"/>
            <a:chOff x="3870960" y="3701241"/>
            <a:chExt cx="1407057" cy="603211"/>
          </a:xfrm>
        </p:grpSpPr>
        <p:sp>
          <p:nvSpPr>
            <p:cNvPr id="13363" name="矩形: 圆角 14373"/>
            <p:cNvSpPr/>
            <p:nvPr/>
          </p:nvSpPr>
          <p:spPr>
            <a:xfrm>
              <a:off x="3870960" y="3799765"/>
              <a:ext cx="1103967" cy="47854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8000"/>
              </a:schemeClr>
            </a:solidFill>
            <a:ln w="31750">
              <a:solidFill>
                <a:srgbClr val="EDAB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 sz="2400">
                <a:solidFill>
                  <a:srgbClr val="FFFFFF"/>
                </a:solidFill>
                <a:latin typeface="仿宋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13364" name="文本框 14374"/>
            <p:cNvSpPr txBox="1">
              <a:spLocks noChangeArrowheads="1"/>
            </p:cNvSpPr>
            <p:nvPr/>
          </p:nvSpPr>
          <p:spPr bwMode="auto">
            <a:xfrm>
              <a:off x="3927162" y="3701241"/>
              <a:ext cx="1350855" cy="603211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marL="0" lvl="0" indent="0" eaLnBrk="1" hangingPunct="0">
                <a:lnSpc>
                  <a:spcPct val="120000"/>
                </a:lnSpc>
                <a:buClrTx/>
                <a:buFontTx/>
              </a:pPr>
              <a:r>
                <a:rPr lang="zh-CN" altLang="en-US" sz="2400" b="1" spc="0">
                  <a:solidFill>
                    <a:srgbClr val="3B3838"/>
                  </a:solidFill>
                  <a:latin typeface="仿宋" pitchFamily="49" charset="-122"/>
                  <a:ea typeface="仿宋" panose="02010609060101010101" pitchFamily="49" charset="-122"/>
                </a:rPr>
                <a:t>周角</a:t>
              </a:r>
              <a:endParaRPr lang="zh-CN" altLang="en-US" sz="2400" b="1">
                <a:solidFill>
                  <a:srgbClr val="3B3838"/>
                </a:solidFill>
                <a:latin typeface="仿宋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13365" name="Text Box 2" title=""/>
          <p:cNvSpPr txBox="1">
            <a:spLocks noChangeArrowheads="1"/>
          </p:cNvSpPr>
          <p:nvPr/>
        </p:nvSpPr>
        <p:spPr bwMode="auto">
          <a:xfrm>
            <a:off x="1925638" y="4102100"/>
            <a:ext cx="2354263" cy="560388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marL="0" lvl="0" indent="0" eaLnBrk="1" hangingPunct="0">
              <a:lnSpc>
                <a:spcPct val="120000"/>
              </a:lnSpc>
              <a:buClrTx/>
              <a:buFontTx/>
            </a:pPr>
            <a:r>
              <a:rPr lang="zh-CN" altLang="en-US" sz="2800" b="1" spc="0">
                <a:latin typeface="Times New Roman" pitchFamily="18" charset="0"/>
                <a:ea typeface="楷体" panose="02010609060101010101" pitchFamily="49" charset="-122"/>
              </a:rPr>
              <a:t>锐</a:t>
            </a:r>
            <a:r>
              <a:rPr lang="zh-CN" altLang="en-US" sz="2800" b="1" spc="600">
                <a:latin typeface="Times New Roman" pitchFamily="18" charset="0"/>
                <a:ea typeface="楷体" panose="02010609060101010101" pitchFamily="49" charset="-122"/>
              </a:rPr>
              <a:t>角</a:t>
            </a:r>
            <a:r>
              <a:rPr lang="en-US" altLang="zh-CN" sz="2800" b="1" spc="600">
                <a:latin typeface="Times New Roman" pitchFamily="18" charset="0"/>
                <a:ea typeface="楷体" panose="02010609060101010101" pitchFamily="49" charset="-122"/>
              </a:rPr>
              <a:t>&lt;</a:t>
            </a:r>
            <a:r>
              <a:rPr lang="en-US" altLang="zh-CN" sz="2800" b="1" spc="0">
                <a:latin typeface="Times New Roman" pitchFamily="18" charset="0"/>
                <a:ea typeface="楷体" panose="02010609060101010101" pitchFamily="49" charset="-122"/>
              </a:rPr>
              <a:t>90°</a:t>
            </a:r>
            <a:endParaRPr lang="zh-CN" altLang="en-US" sz="2800" b="1">
              <a:latin typeface="Times New Roman" pitchFamily="18" charset="0"/>
              <a:ea typeface="楷体" panose="02010609060101010101" pitchFamily="49" charset="-122"/>
            </a:endParaRPr>
          </a:p>
        </p:txBody>
      </p:sp>
      <p:sp>
        <p:nvSpPr>
          <p:cNvPr id="13366" name="Text Box 2" title=""/>
          <p:cNvSpPr txBox="1">
            <a:spLocks noChangeArrowheads="1"/>
          </p:cNvSpPr>
          <p:nvPr/>
        </p:nvSpPr>
        <p:spPr bwMode="auto">
          <a:xfrm>
            <a:off x="4343400" y="4102100"/>
            <a:ext cx="5041900" cy="560388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marL="0" lvl="0" indent="0" eaLnBrk="1" hangingPunct="0">
              <a:lnSpc>
                <a:spcPct val="120000"/>
              </a:lnSpc>
              <a:buClrTx/>
              <a:buFontTx/>
            </a:pPr>
            <a:r>
              <a:rPr lang="en-US" altLang="zh-CN" sz="2800" b="1" spc="0">
                <a:latin typeface="Times New Roman" pitchFamily="18" charset="0"/>
                <a:ea typeface="楷体" panose="02010609060101010101" pitchFamily="49" charset="-122"/>
              </a:rPr>
              <a:t>90°</a:t>
            </a:r>
            <a:r>
              <a:rPr lang="en-US" altLang="zh-CN" sz="2800" b="1" spc="600">
                <a:latin typeface="Times New Roman" pitchFamily="18" charset="0"/>
                <a:ea typeface="楷体" panose="02010609060101010101" pitchFamily="49" charset="-122"/>
              </a:rPr>
              <a:t>&lt;</a:t>
            </a:r>
            <a:r>
              <a:rPr lang="zh-CN" altLang="en-US" sz="2800" b="1" spc="0">
                <a:latin typeface="Times New Roman" pitchFamily="18" charset="0"/>
                <a:ea typeface="楷体" panose="02010609060101010101" pitchFamily="49" charset="-122"/>
              </a:rPr>
              <a:t>钝</a:t>
            </a:r>
            <a:r>
              <a:rPr lang="zh-CN" altLang="en-US" sz="2800" b="1" spc="600">
                <a:latin typeface="Times New Roman" pitchFamily="18" charset="0"/>
                <a:ea typeface="楷体" panose="02010609060101010101" pitchFamily="49" charset="-122"/>
              </a:rPr>
              <a:t>角</a:t>
            </a:r>
            <a:r>
              <a:rPr lang="en-US" altLang="zh-CN" sz="2800" b="1" spc="600">
                <a:latin typeface="Times New Roman" pitchFamily="18" charset="0"/>
                <a:ea typeface="楷体" panose="02010609060101010101" pitchFamily="49" charset="-122"/>
              </a:rPr>
              <a:t>&lt;</a:t>
            </a:r>
            <a:r>
              <a:rPr lang="en-US" altLang="zh-CN" sz="2800" b="1" spc="0">
                <a:latin typeface="Times New Roman" pitchFamily="18" charset="0"/>
                <a:ea typeface="楷体" panose="02010609060101010101" pitchFamily="49" charset="-122"/>
              </a:rPr>
              <a:t>180°</a:t>
            </a:r>
            <a:endParaRPr lang="zh-CN" altLang="en-US" sz="2800" b="1">
              <a:latin typeface="Times New Roman" pitchFamily="18" charset="0"/>
              <a:ea typeface="楷体" panose="02010609060101010101" pitchFamily="49" charset="-122"/>
            </a:endParaRPr>
          </a:p>
        </p:txBody>
      </p:sp>
      <p:grpSp>
        <p:nvGrpSpPr>
          <p:cNvPr id="13367" name="组合 14375" title=""/>
          <p:cNvGrpSpPr/>
          <p:nvPr/>
        </p:nvGrpSpPr>
        <p:grpSpPr>
          <a:xfrm>
            <a:off x="0" y="4021138"/>
            <a:ext cx="9144000" cy="1122362"/>
            <a:chOff x="0" y="4021508"/>
            <a:chExt cx="9143999" cy="1121992"/>
          </a:xfrm>
        </p:grpSpPr>
        <p:sp>
          <p:nvSpPr>
            <p:cNvPr id="13368" name="矩形 14376"/>
            <p:cNvSpPr/>
            <p:nvPr/>
          </p:nvSpPr>
          <p:spPr>
            <a:xfrm>
              <a:off x="0" y="4021508"/>
              <a:ext cx="9143999" cy="1121992"/>
            </a:xfrm>
            <a:prstGeom prst="rect">
              <a:avLst/>
            </a:prstGeom>
            <a:solidFill>
              <a:srgbClr val="F8F3EF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369" name="矩形 41" title=""/>
            <p:cNvSpPr/>
            <p:nvPr/>
          </p:nvSpPr>
          <p:spPr>
            <a:xfrm>
              <a:off x="910913" y="4205705"/>
              <a:ext cx="3226777" cy="52207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/>
              <a:r>
                <a:rPr lang="en-US" altLang="zh-CN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1</a:t>
              </a:r>
              <a:r>
                <a:rPr lang="zh-CN" altLang="en-US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平角 </a:t>
              </a:r>
              <a:r>
                <a:rPr lang="en-US" altLang="zh-CN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=</a:t>
              </a:r>
              <a:r>
                <a:rPr lang="zh-CN" altLang="en-US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 </a:t>
              </a:r>
              <a:r>
                <a:rPr lang="en-US" altLang="zh-CN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2</a:t>
              </a:r>
              <a:r>
                <a:rPr lang="zh-CN" altLang="en-US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直角</a:t>
              </a:r>
              <a:endParaRPr lang="zh-CN" altLang="en-US" sz="2800" b="1"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3370" name="矩形 42" title=""/>
            <p:cNvSpPr/>
            <p:nvPr/>
          </p:nvSpPr>
          <p:spPr>
            <a:xfrm>
              <a:off x="4137690" y="4200941"/>
              <a:ext cx="4571588" cy="52365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/>
              <a:r>
                <a:rPr lang="en-US" altLang="zh-CN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1</a:t>
              </a:r>
              <a:r>
                <a:rPr lang="zh-CN" altLang="en-US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周角 </a:t>
              </a:r>
              <a:r>
                <a:rPr lang="en-US" altLang="zh-CN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=</a:t>
              </a:r>
              <a:r>
                <a:rPr lang="zh-CN" altLang="en-US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 </a:t>
              </a:r>
              <a:r>
                <a:rPr lang="en-US" altLang="zh-CN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2</a:t>
              </a:r>
              <a:r>
                <a:rPr lang="zh-CN" altLang="en-US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 平角 </a:t>
              </a:r>
              <a:r>
                <a:rPr lang="en-US" altLang="zh-CN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=</a:t>
              </a:r>
              <a:r>
                <a:rPr lang="zh-CN" altLang="en-US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 </a:t>
              </a:r>
              <a:r>
                <a:rPr lang="en-US" altLang="zh-CN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4</a:t>
              </a:r>
              <a:r>
                <a:rPr lang="zh-CN" altLang="en-US" sz="2800" b="1">
                  <a:solidFill>
                    <a:srgbClr val="000000"/>
                  </a:solidFill>
                  <a:latin typeface="Times New Roman" pitchFamily="18" charset="0"/>
                  <a:ea typeface="楷体" panose="02010609060101010101" pitchFamily="49" charset="-122"/>
                </a:rPr>
                <a:t> 直角</a:t>
              </a:r>
              <a:r>
                <a:rPr lang="zh-CN" altLang="en-US" sz="2800" b="1">
                  <a:latin typeface="Times New Roman" pitchFamily="18" charset="0"/>
                  <a:ea typeface="楷体" panose="02010609060101010101" pitchFamily="49" charset="-122"/>
                </a:rPr>
                <a:t> </a:t>
              </a:r>
              <a:endParaRPr lang="zh-CN" altLang="en-US" sz="2800" b="1"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  <p:cond evt="onBegin" delay="0">
                          <p:tn val="49"/>
                        </p:cond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  <p:cond evt="onBegin" delay="0">
                          <p:tn val="59"/>
                        </p:cond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14337" name="图片 26635" title="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519" b="24259"/>
          <a:stretch>
            <a:fillRect/>
          </a:stretch>
        </p:blipFill>
        <p:spPr>
          <a:xfrm>
            <a:off x="730250" y="1368425"/>
            <a:ext cx="3273425" cy="1708150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14338" name="组合 4" title=""/>
          <p:cNvGrpSpPr/>
          <p:nvPr/>
        </p:nvGrpSpPr>
        <p:grpSpPr>
          <a:xfrm>
            <a:off x="1252538" y="1654175"/>
            <a:ext cx="2943225" cy="1327150"/>
            <a:chOff x="1537704" y="1653509"/>
            <a:chExt cx="2943290" cy="1327287"/>
          </a:xfrm>
        </p:grpSpPr>
        <p:cxnSp>
          <p:nvCxnSpPr>
            <p:cNvPr id="14339" name="直接连接符 20"/>
            <p:cNvCxnSpPr/>
            <p:nvPr/>
          </p:nvCxnSpPr>
          <p:spPr bwMode="auto">
            <a:xfrm>
              <a:off x="2652154" y="2980796"/>
              <a:ext cx="18288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40" name="直接连接符 21" title=""/>
            <p:cNvCxnSpPr/>
            <p:nvPr/>
          </p:nvCxnSpPr>
          <p:spPr>
            <a:xfrm flipH="1" flipV="1">
              <a:off x="1537704" y="1653509"/>
              <a:ext cx="1114450" cy="13272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</a:ln>
          </p:spPr>
        </p:cxnSp>
      </p:grpSp>
      <p:sp>
        <p:nvSpPr>
          <p:cNvPr id="14341" name="Text Box 2" title=""/>
          <p:cNvSpPr txBox="1"/>
          <p:nvPr/>
        </p:nvSpPr>
        <p:spPr>
          <a:xfrm>
            <a:off x="4438650" y="1900238"/>
            <a:ext cx="4295775" cy="5921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lvl="0" eaLnBrk="1" hangingPunct="1">
              <a:lnSpc>
                <a:spcPct val="130000"/>
              </a:lnSpc>
            </a:pPr>
            <a:r>
              <a:rPr lang="zh-CN" altLang="en-US" sz="2800" b="1">
                <a:latin typeface="Times New Roman" pitchFamily="18" charset="0"/>
                <a:ea typeface="宋体" panose="02010600030101010101" pitchFamily="2" charset="-122"/>
              </a:rPr>
              <a:t>量角器可以度量角的大小。</a:t>
            </a:r>
            <a:endParaRPr lang="zh-CN" altLang="en-US" sz="2800" b="1">
              <a:latin typeface="Times New Roman" pitchFamily="18" charset="0"/>
              <a:ea typeface="宋体" panose="02010600030101010101" pitchFamily="2" charset="-122"/>
            </a:endParaRPr>
          </a:p>
        </p:txBody>
      </p:sp>
      <p:grpSp>
        <p:nvGrpSpPr>
          <p:cNvPr id="14342" name="组合 23" title=""/>
          <p:cNvGrpSpPr/>
          <p:nvPr/>
        </p:nvGrpSpPr>
        <p:grpSpPr>
          <a:xfrm>
            <a:off x="4195763" y="2130425"/>
            <a:ext cx="242887" cy="233363"/>
            <a:chOff x="816611" y="2765298"/>
            <a:chExt cx="242378" cy="232029"/>
          </a:xfrm>
        </p:grpSpPr>
        <p:sp>
          <p:nvSpPr>
            <p:cNvPr id="14343" name="等腰三角形 24" title=""/>
            <p:cNvSpPr/>
            <p:nvPr/>
          </p:nvSpPr>
          <p:spPr>
            <a:xfrm rot="5400000">
              <a:off x="843171" y="2781509"/>
              <a:ext cx="232029" cy="199606"/>
            </a:xfrm>
            <a:prstGeom prst="triangle">
              <a:avLst>
                <a:gd name="adj" fmla="val 50000"/>
              </a:avLst>
            </a:prstGeom>
            <a:pattFill prst="narHorz">
              <a:fgClr>
                <a:srgbClr val="D7423F"/>
              </a:fgClr>
              <a:bgClr>
                <a:schemeClr val="bg1"/>
              </a:bgClr>
            </a:pattFill>
            <a:ln w="12700">
              <a:noFill/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344" name="等腰三角形 25" title=""/>
            <p:cNvSpPr/>
            <p:nvPr/>
          </p:nvSpPr>
          <p:spPr>
            <a:xfrm rot="5400000">
              <a:off x="800398" y="2781509"/>
              <a:ext cx="232029" cy="199606"/>
            </a:xfrm>
            <a:prstGeom prst="triangle">
              <a:avLst>
                <a:gd name="adj" fmla="val 50000"/>
              </a:avLst>
            </a:prstGeom>
            <a:solidFill>
              <a:srgbClr val="D7423F"/>
            </a:solidFill>
            <a:ln w="12700">
              <a:noFill/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14345" name="直接连接符 26" title=""/>
          <p:cNvCxnSpPr/>
          <p:nvPr/>
        </p:nvCxnSpPr>
        <p:spPr>
          <a:xfrm flipV="1">
            <a:off x="2711450" y="1420813"/>
            <a:ext cx="461963" cy="885825"/>
          </a:xfrm>
          <a:prstGeom prst="line">
            <a:avLst/>
          </a:prstGeom>
          <a:noFill/>
          <a:ln w="12700">
            <a:solidFill>
              <a:srgbClr val="D7423F"/>
            </a:solidFill>
            <a:miter lim="800000"/>
            <a:headEnd type="oval"/>
          </a:ln>
        </p:spPr>
      </p:cxnSp>
      <p:cxnSp>
        <p:nvCxnSpPr>
          <p:cNvPr id="14346" name="直接连接符 27" title=""/>
          <p:cNvCxnSpPr/>
          <p:nvPr/>
        </p:nvCxnSpPr>
        <p:spPr>
          <a:xfrm flipH="1">
            <a:off x="3160713" y="1428750"/>
            <a:ext cx="498475" cy="0"/>
          </a:xfrm>
          <a:prstGeom prst="line">
            <a:avLst/>
          </a:prstGeom>
          <a:noFill/>
          <a:ln w="12700">
            <a:solidFill>
              <a:srgbClr val="D7423F"/>
            </a:solidFill>
            <a:miter lim="800000"/>
          </a:ln>
        </p:spPr>
      </p:cxnSp>
      <p:sp>
        <p:nvSpPr>
          <p:cNvPr id="14347" name="椭圆 28" title=""/>
          <p:cNvSpPr/>
          <p:nvPr/>
        </p:nvSpPr>
        <p:spPr>
          <a:xfrm>
            <a:off x="3637032" y="1396253"/>
            <a:ext cx="84135" cy="84135"/>
          </a:xfrm>
          <a:prstGeom prst="ellipse">
            <a:avLst/>
          </a:prstGeom>
          <a:solidFill>
            <a:schemeClr val="bg1"/>
          </a:solidFill>
          <a:ln w="9525">
            <a:gradFill>
              <a:gsLst>
                <a:gs pos="0">
                  <a:srgbClr val="F9CFE4"/>
                </a:gs>
                <a:gs pos="100000">
                  <a:srgbClr val="D7423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8" name="文本框 29" title=""/>
          <p:cNvSpPr txBox="1">
            <a:spLocks noChangeArrowheads="1"/>
          </p:cNvSpPr>
          <p:nvPr/>
        </p:nvSpPr>
        <p:spPr bwMode="auto">
          <a:xfrm>
            <a:off x="3748088" y="1106488"/>
            <a:ext cx="2570163" cy="627063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hangingPunct="0">
              <a:lnSpc>
                <a:spcPct val="120000"/>
              </a:lnSpc>
              <a:buClrTx/>
              <a:buFontTx/>
            </a:pPr>
            <a:r>
              <a:rPr lang="en-US" altLang="zh-CN" sz="3200" b="1" spc="0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∠</a:t>
            </a:r>
            <a:r>
              <a:rPr lang="en-US" altLang="zh-CN" sz="3200" b="1" spc="300">
                <a:solidFill>
                  <a:srgbClr val="C00000"/>
                </a:solidFill>
                <a:latin typeface="Times New Roman" pitchFamily="18" charset="0"/>
                <a:ea typeface="黑体" pitchFamily="49" charset="-122"/>
              </a:rPr>
              <a:t>1</a:t>
            </a:r>
            <a:r>
              <a:rPr lang="zh-CN" altLang="en-US" sz="3200" b="1" spc="0">
                <a:solidFill>
                  <a:srgbClr val="C00000"/>
                </a:solidFill>
                <a:latin typeface="Times New Roman" pitchFamily="18" charset="0"/>
                <a:ea typeface="楷体" panose="02010609060101010101" pitchFamily="49" charset="-122"/>
              </a:rPr>
              <a:t>是</a:t>
            </a:r>
            <a:r>
              <a:rPr lang="en-US" altLang="zh-CN" sz="3200" b="1" spc="0">
                <a:solidFill>
                  <a:srgbClr val="C00000"/>
                </a:solidFill>
                <a:latin typeface="Times New Roman" pitchFamily="18" charset="0"/>
                <a:ea typeface="楷体" panose="02010609060101010101" pitchFamily="49" charset="-122"/>
              </a:rPr>
              <a:t>130</a:t>
            </a:r>
            <a:r>
              <a:rPr lang="en-US" altLang="zh-CN" sz="3200" b="1" spc="300">
                <a:solidFill>
                  <a:srgbClr val="C00000"/>
                </a:solidFill>
                <a:latin typeface="Times New Roman" pitchFamily="18" charset="0"/>
                <a:ea typeface="楷体" panose="02010609060101010101" pitchFamily="49" charset="-122"/>
              </a:rPr>
              <a:t>°</a:t>
            </a:r>
            <a:endParaRPr lang="zh-CN" altLang="en-US" sz="3200">
              <a:solidFill>
                <a:srgbClr val="C00000"/>
              </a:solidFill>
              <a:latin typeface="Times New Roman" pitchFamily="18" charset="0"/>
              <a:ea typeface="仿宋" panose="02010609060101010101" pitchFamily="49" charset="-122"/>
            </a:endParaRPr>
          </a:p>
        </p:txBody>
      </p:sp>
      <p:grpSp>
        <p:nvGrpSpPr>
          <p:cNvPr id="14349" name="组合 30" title=""/>
          <p:cNvGrpSpPr/>
          <p:nvPr/>
        </p:nvGrpSpPr>
        <p:grpSpPr>
          <a:xfrm>
            <a:off x="2262188" y="2522538"/>
            <a:ext cx="417512" cy="542925"/>
            <a:chOff x="2547162" y="2522391"/>
            <a:chExt cx="418952" cy="543780"/>
          </a:xfrm>
        </p:grpSpPr>
        <p:sp>
          <p:nvSpPr>
            <p:cNvPr id="14350" name="弧形 15359"/>
            <p:cNvSpPr/>
            <p:nvPr/>
          </p:nvSpPr>
          <p:spPr bwMode="auto">
            <a:xfrm rot="17640000">
              <a:off x="2550537" y="2859274"/>
              <a:ext cx="203520" cy="210273"/>
            </a:xfrm>
            <a:prstGeom prst="arc">
              <a:avLst>
                <a:gd name="adj1" fmla="val 17489279"/>
                <a:gd name="adj2" fmla="val 4187216"/>
              </a:avLst>
            </a:prstGeom>
            <a:ln w="95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/>
            </a:p>
          </p:txBody>
        </p:sp>
        <p:sp>
          <p:nvSpPr>
            <p:cNvPr id="14351" name="文本框 15360"/>
            <p:cNvSpPr txBox="1">
              <a:spLocks noChangeArrowheads="1"/>
            </p:cNvSpPr>
            <p:nvPr/>
          </p:nvSpPr>
          <p:spPr bwMode="auto">
            <a:xfrm>
              <a:off x="2598137" y="2522391"/>
              <a:ext cx="367977" cy="429300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000" spc="0">
                  <a:solidFill>
                    <a:srgbClr val="C00000"/>
                  </a:solidFill>
                  <a:latin typeface="Times New Roman" pitchFamily="18" charset="0"/>
                  <a:ea typeface="仿宋" panose="02010609060101010101" pitchFamily="49" charset="-122"/>
                </a:rPr>
                <a:t>1</a:t>
              </a:r>
              <a:endParaRPr lang="zh-CN" altLang="en-US" sz="2000">
                <a:solidFill>
                  <a:srgbClr val="C00000"/>
                </a:solidFill>
                <a:latin typeface="Times New Roman" pitchFamily="18" charset="0"/>
                <a:ea typeface="仿宋" panose="02010609060101010101" pitchFamily="49" charset="-122"/>
              </a:endParaRPr>
            </a:p>
          </p:txBody>
        </p:sp>
      </p:grpSp>
      <p:grpSp>
        <p:nvGrpSpPr>
          <p:cNvPr id="14352" name="组合 15361" title=""/>
          <p:cNvGrpSpPr/>
          <p:nvPr/>
        </p:nvGrpSpPr>
        <p:grpSpPr>
          <a:xfrm>
            <a:off x="708025" y="3533775"/>
            <a:ext cx="2074863" cy="1022350"/>
            <a:chOff x="560387" y="3446437"/>
            <a:chExt cx="2074136" cy="1022368"/>
          </a:xfrm>
        </p:grpSpPr>
        <p:pic>
          <p:nvPicPr>
            <p:cNvPr id="14353" name="图片 26635" title="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3519" b="24259"/>
            <a:stretch>
              <a:fillRect/>
            </a:stretch>
          </p:blipFill>
          <p:spPr>
            <a:xfrm>
              <a:off x="560387" y="3446437"/>
              <a:ext cx="1959293" cy="1022368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cxnSp>
          <p:nvCxnSpPr>
            <p:cNvPr id="14354" name="直接连接符 15363"/>
            <p:cNvCxnSpPr/>
            <p:nvPr/>
          </p:nvCxnSpPr>
          <p:spPr>
            <a:xfrm>
              <a:off x="1539532" y="4411654"/>
              <a:ext cx="109499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55" name="组合 15364" title=""/>
          <p:cNvGrpSpPr/>
          <p:nvPr/>
        </p:nvGrpSpPr>
        <p:grpSpPr>
          <a:xfrm>
            <a:off x="3044825" y="3298825"/>
            <a:ext cx="2073275" cy="1257300"/>
            <a:chOff x="2840764" y="3211378"/>
            <a:chExt cx="2074136" cy="1257427"/>
          </a:xfrm>
        </p:grpSpPr>
        <p:grpSp>
          <p:nvGrpSpPr>
            <p:cNvPr id="14356" name="组合 26640" title=""/>
            <p:cNvGrpSpPr/>
            <p:nvPr/>
          </p:nvGrpSpPr>
          <p:grpSpPr>
            <a:xfrm>
              <a:off x="2840764" y="3446437"/>
              <a:ext cx="2074136" cy="1022368"/>
              <a:chOff x="560387" y="3446437"/>
              <a:chExt cx="2074136" cy="1022368"/>
            </a:xfrm>
          </p:grpSpPr>
          <p:pic>
            <p:nvPicPr>
              <p:cNvPr id="14357" name="图片 26641" title="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23519" b="24259"/>
              <a:stretch>
                <a:fillRect/>
              </a:stretch>
            </p:blipFill>
            <p:spPr>
              <a:xfrm>
                <a:off x="560387" y="3446437"/>
                <a:ext cx="1959293" cy="1022368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  <p:cxnSp>
            <p:nvCxnSpPr>
              <p:cNvPr id="14358" name="直接连接符 15368"/>
              <p:cNvCxnSpPr/>
              <p:nvPr/>
            </p:nvCxnSpPr>
            <p:spPr>
              <a:xfrm>
                <a:off x="1540282" y="4411649"/>
                <a:ext cx="10942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59" name="文本框 15366"/>
            <p:cNvSpPr txBox="1">
              <a:spLocks noChangeArrowheads="1"/>
            </p:cNvSpPr>
            <p:nvPr/>
          </p:nvSpPr>
          <p:spPr bwMode="auto">
            <a:xfrm>
              <a:off x="4154172" y="3211378"/>
              <a:ext cx="611441" cy="560445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800" b="1" spc="0">
                  <a:solidFill>
                    <a:srgbClr val="D84542"/>
                  </a:solidFill>
                  <a:latin typeface="Times New Roman" pitchFamily="18" charset="0"/>
                  <a:ea typeface="楷体" panose="02010609060101010101" pitchFamily="49" charset="-122"/>
                </a:rPr>
                <a:t>.</a:t>
              </a:r>
              <a:endParaRPr lang="zh-CN" altLang="en-US" sz="2800">
                <a:solidFill>
                  <a:srgbClr val="D84542"/>
                </a:solidFill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14360" name="组合 15369" title=""/>
          <p:cNvGrpSpPr/>
          <p:nvPr/>
        </p:nvGrpSpPr>
        <p:grpSpPr>
          <a:xfrm>
            <a:off x="5556250" y="3279775"/>
            <a:ext cx="1093788" cy="1208088"/>
            <a:chOff x="6268835" y="3096636"/>
            <a:chExt cx="1094489" cy="1209480"/>
          </a:xfrm>
        </p:grpSpPr>
        <p:grpSp>
          <p:nvGrpSpPr>
            <p:cNvPr id="14361" name="组合 26645" title=""/>
            <p:cNvGrpSpPr/>
            <p:nvPr/>
          </p:nvGrpSpPr>
          <p:grpSpPr>
            <a:xfrm>
              <a:off x="6268835" y="3096636"/>
              <a:ext cx="1094489" cy="1209480"/>
              <a:chOff x="3820411" y="3202175"/>
              <a:chExt cx="1094489" cy="1209480"/>
            </a:xfrm>
          </p:grpSpPr>
          <p:cxnSp>
            <p:nvCxnSpPr>
              <p:cNvPr id="14362" name="直接连接符 15372"/>
              <p:cNvCxnSpPr/>
              <p:nvPr/>
            </p:nvCxnSpPr>
            <p:spPr>
              <a:xfrm>
                <a:off x="3820411" y="4411655"/>
                <a:ext cx="109448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63" name="文本框 15373"/>
              <p:cNvSpPr txBox="1">
                <a:spLocks noChangeArrowheads="1"/>
              </p:cNvSpPr>
              <p:nvPr/>
            </p:nvSpPr>
            <p:spPr bwMode="auto">
              <a:xfrm>
                <a:off x="4152412" y="3202175"/>
                <a:ext cx="611579" cy="56103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342900" indent="1143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685800" indent="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028700" indent="3429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1371600" indent="4572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</a:lstStyle>
              <a:p>
                <a:pPr marL="0" lvl="0" indent="0" hangingPunct="0">
                  <a:lnSpc>
                    <a:spcPct val="120000"/>
                  </a:lnSpc>
                  <a:buClrTx/>
                  <a:buFontTx/>
                </a:pPr>
                <a:r>
                  <a:rPr lang="en-US" altLang="zh-CN" sz="2800" b="1" spc="0">
                    <a:solidFill>
                      <a:srgbClr val="D84542"/>
                    </a:solidFill>
                    <a:latin typeface="Times New Roman" pitchFamily="18" charset="0"/>
                    <a:ea typeface="楷体" panose="02010609060101010101" pitchFamily="49" charset="-122"/>
                  </a:rPr>
                  <a:t>.</a:t>
                </a:r>
                <a:endParaRPr lang="zh-CN" altLang="en-US" sz="2800">
                  <a:solidFill>
                    <a:srgbClr val="D84542"/>
                  </a:solidFill>
                  <a:latin typeface="Times New Roman" pitchFamily="18" charset="0"/>
                  <a:ea typeface="楷体" panose="02010609060101010101" pitchFamily="49" charset="-122"/>
                </a:endParaRPr>
              </a:p>
            </p:txBody>
          </p:sp>
        </p:grpSp>
        <p:cxnSp>
          <p:nvCxnSpPr>
            <p:cNvPr id="14364" name="直接连接符 15371" title=""/>
            <p:cNvCxnSpPr/>
            <p:nvPr/>
          </p:nvCxnSpPr>
          <p:spPr>
            <a:xfrm flipV="1">
              <a:off x="6270424" y="3403377"/>
              <a:ext cx="517857" cy="8963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</a:ln>
          </p:spPr>
        </p:cxnSp>
      </p:grpSp>
      <p:grpSp>
        <p:nvGrpSpPr>
          <p:cNvPr id="14365" name="组合 15374" title=""/>
          <p:cNvGrpSpPr/>
          <p:nvPr/>
        </p:nvGrpSpPr>
        <p:grpSpPr>
          <a:xfrm>
            <a:off x="7221538" y="3586163"/>
            <a:ext cx="1643062" cy="987425"/>
            <a:chOff x="6969353" y="3498342"/>
            <a:chExt cx="1642358" cy="987385"/>
          </a:xfrm>
        </p:grpSpPr>
        <p:grpSp>
          <p:nvGrpSpPr>
            <p:cNvPr id="14366" name="组合 33802" title=""/>
            <p:cNvGrpSpPr/>
            <p:nvPr/>
          </p:nvGrpSpPr>
          <p:grpSpPr>
            <a:xfrm>
              <a:off x="7025005" y="3498342"/>
              <a:ext cx="1094489" cy="902879"/>
              <a:chOff x="6268835" y="3403237"/>
              <a:chExt cx="1094489" cy="902879"/>
            </a:xfrm>
          </p:grpSpPr>
          <p:cxnSp>
            <p:nvCxnSpPr>
              <p:cNvPr id="14367" name="直接连接符 15378"/>
              <p:cNvCxnSpPr/>
              <p:nvPr/>
            </p:nvCxnSpPr>
            <p:spPr>
              <a:xfrm>
                <a:off x="6268721" y="4306487"/>
                <a:ext cx="109490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68" name="直接连接符 15379" title=""/>
              <p:cNvCxnSpPr/>
              <p:nvPr/>
            </p:nvCxnSpPr>
            <p:spPr>
              <a:xfrm flipV="1">
                <a:off x="6270308" y="3403237"/>
                <a:ext cx="518890" cy="896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</p:cxnSp>
        </p:grpSp>
        <p:sp>
          <p:nvSpPr>
            <p:cNvPr id="14369" name="弧形 15376"/>
            <p:cNvSpPr/>
            <p:nvPr/>
          </p:nvSpPr>
          <p:spPr bwMode="auto">
            <a:xfrm rot="19560000">
              <a:off x="6969353" y="4206338"/>
              <a:ext cx="269759" cy="279389"/>
            </a:xfrm>
            <a:prstGeom prst="arc">
              <a:avLst>
                <a:gd name="adj1" fmla="val 19106468"/>
                <a:gd name="adj2" fmla="val 3075211"/>
              </a:avLst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/>
            </a:p>
          </p:txBody>
        </p:sp>
        <p:sp>
          <p:nvSpPr>
            <p:cNvPr id="14370" name="文本框 15377"/>
            <p:cNvSpPr txBox="1">
              <a:spLocks noChangeArrowheads="1"/>
            </p:cNvSpPr>
            <p:nvPr/>
          </p:nvSpPr>
          <p:spPr bwMode="auto">
            <a:xfrm>
              <a:off x="7274022" y="3963460"/>
              <a:ext cx="1337689" cy="427021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hangingPunct="0">
                <a:lnSpc>
                  <a:spcPct val="120000"/>
                </a:lnSpc>
                <a:buClrTx/>
                <a:buFontTx/>
              </a:pPr>
              <a:r>
                <a:rPr lang="en-US" altLang="zh-CN" sz="2000" b="1" spc="0">
                  <a:latin typeface="Times New Roman" pitchFamily="18" charset="0"/>
                  <a:ea typeface="楷体" panose="02010609060101010101" pitchFamily="49" charset="-122"/>
                </a:rPr>
                <a:t>60</a:t>
              </a:r>
              <a:r>
                <a:rPr lang="en-US" altLang="zh-CN" sz="2000" b="1" spc="-1200">
                  <a:latin typeface="Times New Roman" pitchFamily="18" charset="0"/>
                  <a:ea typeface="楷体" panose="02010609060101010101" pitchFamily="49" charset="-122"/>
                </a:rPr>
                <a:t>°</a:t>
              </a:r>
              <a:endParaRPr lang="zh-CN" altLang="en-US" sz="2000">
                <a:latin typeface="Times New Roman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14371" name="箭头: 右 15380" title=""/>
          <p:cNvSpPr/>
          <p:nvPr/>
        </p:nvSpPr>
        <p:spPr>
          <a:xfrm>
            <a:off x="2779713" y="4030663"/>
            <a:ext cx="261937" cy="150812"/>
          </a:xfrm>
          <a:prstGeom prst="rightArrow">
            <a:avLst>
              <a:gd name="adj1" fmla="val 50000"/>
              <a:gd name="adj2" fmla="val 49999"/>
            </a:avLst>
          </a:prstGeom>
          <a:solidFill>
            <a:srgbClr val="F9CFE4"/>
          </a:solidFill>
          <a:ln w="12700">
            <a:noFill/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72" name="箭头: 右 15383" title=""/>
          <p:cNvSpPr/>
          <p:nvPr/>
        </p:nvSpPr>
        <p:spPr>
          <a:xfrm>
            <a:off x="5122863" y="4030663"/>
            <a:ext cx="261937" cy="150812"/>
          </a:xfrm>
          <a:prstGeom prst="rightArrow">
            <a:avLst>
              <a:gd name="adj1" fmla="val 50000"/>
              <a:gd name="adj2" fmla="val 49999"/>
            </a:avLst>
          </a:prstGeom>
          <a:solidFill>
            <a:srgbClr val="F9CFE4"/>
          </a:solidFill>
          <a:ln w="12700">
            <a:noFill/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73" name="箭头: 右 15384" title=""/>
          <p:cNvSpPr/>
          <p:nvPr/>
        </p:nvSpPr>
        <p:spPr>
          <a:xfrm>
            <a:off x="6746875" y="4030663"/>
            <a:ext cx="261938" cy="150812"/>
          </a:xfrm>
          <a:prstGeom prst="rightArrow">
            <a:avLst>
              <a:gd name="adj1" fmla="val 50000"/>
              <a:gd name="adj2" fmla="val 49999"/>
            </a:avLst>
          </a:prstGeom>
          <a:solidFill>
            <a:srgbClr val="F9CFE4"/>
          </a:solidFill>
          <a:ln w="12700">
            <a:noFill/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342900" indent="1143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685800" indent="2286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028700" indent="3429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1371600" indent="45720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300" b="0" i="0" u="none" baseline="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</a:lstStyle>
          <a:p>
            <a:pPr marL="0" lvl="0" indent="0" algn="ctr" hangingPunct="0">
              <a:buClrTx/>
              <a:buFontTx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4374" name="组合 15385" title=""/>
          <p:cNvGrpSpPr/>
          <p:nvPr/>
        </p:nvGrpSpPr>
        <p:grpSpPr>
          <a:xfrm>
            <a:off x="3568700" y="2632075"/>
            <a:ext cx="6034088" cy="806450"/>
            <a:chOff x="3773248" y="2562513"/>
            <a:chExt cx="6034677" cy="806596"/>
          </a:xfrm>
        </p:grpSpPr>
        <p:sp>
          <p:nvSpPr>
            <p:cNvPr id="14375" name="对话气泡: 圆角矩形 52"/>
            <p:cNvSpPr/>
            <p:nvPr/>
          </p:nvSpPr>
          <p:spPr>
            <a:xfrm>
              <a:off x="3773248" y="2562513"/>
              <a:ext cx="4999526" cy="806596"/>
            </a:xfrm>
            <a:custGeom>
              <a:gdLst>
                <a:gd name="connsiteX0" fmla="*/ 0 w 4998868"/>
                <a:gd name="connsiteY0" fmla="*/ 97861 h 587152"/>
                <a:gd name="connsiteX1" fmla="*/ 97861 w 4998868"/>
                <a:gd name="connsiteY1" fmla="*/ 0 h 587152"/>
                <a:gd name="connsiteX2" fmla="*/ 833145 w 4998868"/>
                <a:gd name="connsiteY2" fmla="*/ 0 h 587152"/>
                <a:gd name="connsiteX3" fmla="*/ 833145 w 4998868"/>
                <a:gd name="connsiteY3" fmla="*/ 0 h 587152"/>
                <a:gd name="connsiteX4" fmla="*/ 2082862 w 4998868"/>
                <a:gd name="connsiteY4" fmla="*/ 0 h 587152"/>
                <a:gd name="connsiteX5" fmla="*/ 4901007 w 4998868"/>
                <a:gd name="connsiteY5" fmla="*/ 0 h 587152"/>
                <a:gd name="connsiteX6" fmla="*/ 4998868 w 4998868"/>
                <a:gd name="connsiteY6" fmla="*/ 97861 h 587152"/>
                <a:gd name="connsiteX7" fmla="*/ 4998868 w 4998868"/>
                <a:gd name="connsiteY7" fmla="*/ 342505 h 587152"/>
                <a:gd name="connsiteX8" fmla="*/ 4998868 w 4998868"/>
                <a:gd name="connsiteY8" fmla="*/ 342505 h 587152"/>
                <a:gd name="connsiteX9" fmla="*/ 4998868 w 4998868"/>
                <a:gd name="connsiteY9" fmla="*/ 489293 h 587152"/>
                <a:gd name="connsiteX10" fmla="*/ 4998868 w 4998868"/>
                <a:gd name="connsiteY10" fmla="*/ 489291 h 587152"/>
                <a:gd name="connsiteX11" fmla="*/ 4901007 w 4998868"/>
                <a:gd name="connsiteY11" fmla="*/ 587152 h 587152"/>
                <a:gd name="connsiteX12" fmla="*/ 2082862 w 4998868"/>
                <a:gd name="connsiteY12" fmla="*/ 587152 h 587152"/>
                <a:gd name="connsiteX13" fmla="*/ 1458020 w 4998868"/>
                <a:gd name="connsiteY13" fmla="*/ 660546 h 587152"/>
                <a:gd name="connsiteX14" fmla="*/ 833145 w 4998868"/>
                <a:gd name="connsiteY14" fmla="*/ 587152 h 587152"/>
                <a:gd name="connsiteX15" fmla="*/ 97861 w 4998868"/>
                <a:gd name="connsiteY15" fmla="*/ 587152 h 587152"/>
                <a:gd name="connsiteX16" fmla="*/ 0 w 4998868"/>
                <a:gd name="connsiteY16" fmla="*/ 489291 h 587152"/>
                <a:gd name="connsiteX17" fmla="*/ 0 w 4998868"/>
                <a:gd name="connsiteY17" fmla="*/ 489293 h 587152"/>
                <a:gd name="connsiteX18" fmla="*/ 0 w 4998868"/>
                <a:gd name="connsiteY18" fmla="*/ 342505 h 587152"/>
                <a:gd name="connsiteX19" fmla="*/ 0 w 4998868"/>
                <a:gd name="connsiteY19" fmla="*/ 342505 h 587152"/>
                <a:gd name="connsiteX20" fmla="*/ 0 w 4998868"/>
                <a:gd name="connsiteY20" fmla="*/ 97861 h 587152"/>
                <a:gd name="connsiteX0-1" fmla="*/ 0 w 4998868"/>
                <a:gd name="connsiteY0-2" fmla="*/ 97861 h 863746"/>
                <a:gd name="connsiteX1-3" fmla="*/ 97861 w 4998868"/>
                <a:gd name="connsiteY1-4" fmla="*/ 0 h 863746"/>
                <a:gd name="connsiteX2-5" fmla="*/ 833145 w 4998868"/>
                <a:gd name="connsiteY2-6" fmla="*/ 0 h 863746"/>
                <a:gd name="connsiteX3-7" fmla="*/ 833145 w 4998868"/>
                <a:gd name="connsiteY3-8" fmla="*/ 0 h 863746"/>
                <a:gd name="connsiteX4-9" fmla="*/ 2082862 w 4998868"/>
                <a:gd name="connsiteY4-10" fmla="*/ 0 h 863746"/>
                <a:gd name="connsiteX5-11" fmla="*/ 4901007 w 4998868"/>
                <a:gd name="connsiteY5-12" fmla="*/ 0 h 863746"/>
                <a:gd name="connsiteX6-13" fmla="*/ 4998868 w 4998868"/>
                <a:gd name="connsiteY6-14" fmla="*/ 97861 h 863746"/>
                <a:gd name="connsiteX7-15" fmla="*/ 4998868 w 4998868"/>
                <a:gd name="connsiteY7-16" fmla="*/ 342505 h 863746"/>
                <a:gd name="connsiteX8-17" fmla="*/ 4998868 w 4998868"/>
                <a:gd name="connsiteY8-18" fmla="*/ 342505 h 863746"/>
                <a:gd name="connsiteX9-19" fmla="*/ 4998868 w 4998868"/>
                <a:gd name="connsiteY9-20" fmla="*/ 489293 h 863746"/>
                <a:gd name="connsiteX10-21" fmla="*/ 4998868 w 4998868"/>
                <a:gd name="connsiteY10-22" fmla="*/ 489291 h 863746"/>
                <a:gd name="connsiteX11-23" fmla="*/ 4901007 w 4998868"/>
                <a:gd name="connsiteY11-24" fmla="*/ 587152 h 863746"/>
                <a:gd name="connsiteX12-25" fmla="*/ 2082862 w 4998868"/>
                <a:gd name="connsiteY12-26" fmla="*/ 587152 h 863746"/>
                <a:gd name="connsiteX13-27" fmla="*/ 1426270 w 4998868"/>
                <a:gd name="connsiteY13-28" fmla="*/ 863746 h 863746"/>
                <a:gd name="connsiteX14-29" fmla="*/ 833145 w 4998868"/>
                <a:gd name="connsiteY14-30" fmla="*/ 587152 h 863746"/>
                <a:gd name="connsiteX15-31" fmla="*/ 97861 w 4998868"/>
                <a:gd name="connsiteY15-32" fmla="*/ 587152 h 863746"/>
                <a:gd name="connsiteX16-33" fmla="*/ 0 w 4998868"/>
                <a:gd name="connsiteY16-34" fmla="*/ 489291 h 863746"/>
                <a:gd name="connsiteX17-35" fmla="*/ 0 w 4998868"/>
                <a:gd name="connsiteY17-36" fmla="*/ 489293 h 863746"/>
                <a:gd name="connsiteX18-37" fmla="*/ 0 w 4998868"/>
                <a:gd name="connsiteY18-38" fmla="*/ 342505 h 863746"/>
                <a:gd name="connsiteX19-39" fmla="*/ 0 w 4998868"/>
                <a:gd name="connsiteY19-40" fmla="*/ 342505 h 863746"/>
                <a:gd name="connsiteX20-41" fmla="*/ 0 w 4998868"/>
                <a:gd name="connsiteY20-42" fmla="*/ 97861 h 863746"/>
                <a:gd name="connsiteX0-43" fmla="*/ 0 w 4998868"/>
                <a:gd name="connsiteY0-44" fmla="*/ 97861 h 863746"/>
                <a:gd name="connsiteX1-45" fmla="*/ 97861 w 4998868"/>
                <a:gd name="connsiteY1-46" fmla="*/ 0 h 863746"/>
                <a:gd name="connsiteX2-47" fmla="*/ 833145 w 4998868"/>
                <a:gd name="connsiteY2-48" fmla="*/ 0 h 863746"/>
                <a:gd name="connsiteX3-49" fmla="*/ 833145 w 4998868"/>
                <a:gd name="connsiteY3-50" fmla="*/ 0 h 863746"/>
                <a:gd name="connsiteX4-51" fmla="*/ 2082862 w 4998868"/>
                <a:gd name="connsiteY4-52" fmla="*/ 0 h 863746"/>
                <a:gd name="connsiteX5-53" fmla="*/ 4901007 w 4998868"/>
                <a:gd name="connsiteY5-54" fmla="*/ 0 h 863746"/>
                <a:gd name="connsiteX6-55" fmla="*/ 4998868 w 4998868"/>
                <a:gd name="connsiteY6-56" fmla="*/ 97861 h 863746"/>
                <a:gd name="connsiteX7-57" fmla="*/ 4998868 w 4998868"/>
                <a:gd name="connsiteY7-58" fmla="*/ 342505 h 863746"/>
                <a:gd name="connsiteX8-59" fmla="*/ 4998868 w 4998868"/>
                <a:gd name="connsiteY8-60" fmla="*/ 342505 h 863746"/>
                <a:gd name="connsiteX9-61" fmla="*/ 4998868 w 4998868"/>
                <a:gd name="connsiteY9-62" fmla="*/ 489293 h 863746"/>
                <a:gd name="connsiteX10-63" fmla="*/ 4998868 w 4998868"/>
                <a:gd name="connsiteY10-64" fmla="*/ 489291 h 863746"/>
                <a:gd name="connsiteX11-65" fmla="*/ 4901007 w 4998868"/>
                <a:gd name="connsiteY11-66" fmla="*/ 587152 h 863746"/>
                <a:gd name="connsiteX12-67" fmla="*/ 1124012 w 4998868"/>
                <a:gd name="connsiteY12-68" fmla="*/ 593502 h 863746"/>
                <a:gd name="connsiteX13-69" fmla="*/ 1426270 w 4998868"/>
                <a:gd name="connsiteY13-70" fmla="*/ 863746 h 863746"/>
                <a:gd name="connsiteX14-71" fmla="*/ 833145 w 4998868"/>
                <a:gd name="connsiteY14-72" fmla="*/ 587152 h 863746"/>
                <a:gd name="connsiteX15-73" fmla="*/ 97861 w 4998868"/>
                <a:gd name="connsiteY15-74" fmla="*/ 587152 h 863746"/>
                <a:gd name="connsiteX16-75" fmla="*/ 0 w 4998868"/>
                <a:gd name="connsiteY16-76" fmla="*/ 489291 h 863746"/>
                <a:gd name="connsiteX17-77" fmla="*/ 0 w 4998868"/>
                <a:gd name="connsiteY17-78" fmla="*/ 489293 h 863746"/>
                <a:gd name="connsiteX18-79" fmla="*/ 0 w 4998868"/>
                <a:gd name="connsiteY18-80" fmla="*/ 342505 h 863746"/>
                <a:gd name="connsiteX19-81" fmla="*/ 0 w 4998868"/>
                <a:gd name="connsiteY19-82" fmla="*/ 342505 h 863746"/>
                <a:gd name="connsiteX20-83" fmla="*/ 0 w 4998868"/>
                <a:gd name="connsiteY20-84" fmla="*/ 97861 h 863746"/>
                <a:gd name="connsiteX0-85" fmla="*/ 0 w 4998868"/>
                <a:gd name="connsiteY0-86" fmla="*/ 97861 h 863746"/>
                <a:gd name="connsiteX1-87" fmla="*/ 97861 w 4998868"/>
                <a:gd name="connsiteY1-88" fmla="*/ 0 h 863746"/>
                <a:gd name="connsiteX2-89" fmla="*/ 833145 w 4998868"/>
                <a:gd name="connsiteY2-90" fmla="*/ 0 h 863746"/>
                <a:gd name="connsiteX3-91" fmla="*/ 833145 w 4998868"/>
                <a:gd name="connsiteY3-92" fmla="*/ 0 h 863746"/>
                <a:gd name="connsiteX4-93" fmla="*/ 2082862 w 4998868"/>
                <a:gd name="connsiteY4-94" fmla="*/ 0 h 863746"/>
                <a:gd name="connsiteX5-95" fmla="*/ 4901007 w 4998868"/>
                <a:gd name="connsiteY5-96" fmla="*/ 0 h 863746"/>
                <a:gd name="connsiteX6-97" fmla="*/ 4998868 w 4998868"/>
                <a:gd name="connsiteY6-98" fmla="*/ 97861 h 863746"/>
                <a:gd name="connsiteX7-99" fmla="*/ 4998868 w 4998868"/>
                <a:gd name="connsiteY7-100" fmla="*/ 342505 h 863746"/>
                <a:gd name="connsiteX8-101" fmla="*/ 4998868 w 4998868"/>
                <a:gd name="connsiteY8-102" fmla="*/ 342505 h 863746"/>
                <a:gd name="connsiteX9-103" fmla="*/ 4998868 w 4998868"/>
                <a:gd name="connsiteY9-104" fmla="*/ 489293 h 863746"/>
                <a:gd name="connsiteX10-105" fmla="*/ 4998868 w 4998868"/>
                <a:gd name="connsiteY10-106" fmla="*/ 489291 h 863746"/>
                <a:gd name="connsiteX11-107" fmla="*/ 4901007 w 4998868"/>
                <a:gd name="connsiteY11-108" fmla="*/ 587152 h 863746"/>
                <a:gd name="connsiteX12-109" fmla="*/ 1124012 w 4998868"/>
                <a:gd name="connsiteY12-110" fmla="*/ 593502 h 863746"/>
                <a:gd name="connsiteX13-111" fmla="*/ 1000820 w 4998868"/>
                <a:gd name="connsiteY13-112" fmla="*/ 863746 h 863746"/>
                <a:gd name="connsiteX14-113" fmla="*/ 833145 w 4998868"/>
                <a:gd name="connsiteY14-114" fmla="*/ 587152 h 863746"/>
                <a:gd name="connsiteX15-115" fmla="*/ 97861 w 4998868"/>
                <a:gd name="connsiteY15-116" fmla="*/ 587152 h 863746"/>
                <a:gd name="connsiteX16-117" fmla="*/ 0 w 4998868"/>
                <a:gd name="connsiteY16-118" fmla="*/ 489291 h 863746"/>
                <a:gd name="connsiteX17-119" fmla="*/ 0 w 4998868"/>
                <a:gd name="connsiteY17-120" fmla="*/ 489293 h 863746"/>
                <a:gd name="connsiteX18-121" fmla="*/ 0 w 4998868"/>
                <a:gd name="connsiteY18-122" fmla="*/ 342505 h 863746"/>
                <a:gd name="connsiteX19-123" fmla="*/ 0 w 4998868"/>
                <a:gd name="connsiteY19-124" fmla="*/ 342505 h 863746"/>
                <a:gd name="connsiteX20-125" fmla="*/ 0 w 4998868"/>
                <a:gd name="connsiteY20-126" fmla="*/ 97861 h 863746"/>
                <a:gd name="connsiteX0-127" fmla="*/ 0 w 4998868"/>
                <a:gd name="connsiteY0-128" fmla="*/ 97861 h 863746"/>
                <a:gd name="connsiteX1-129" fmla="*/ 97861 w 4998868"/>
                <a:gd name="connsiteY1-130" fmla="*/ 0 h 863746"/>
                <a:gd name="connsiteX2-131" fmla="*/ 833145 w 4998868"/>
                <a:gd name="connsiteY2-132" fmla="*/ 0 h 863746"/>
                <a:gd name="connsiteX3-133" fmla="*/ 833145 w 4998868"/>
                <a:gd name="connsiteY3-134" fmla="*/ 0 h 863746"/>
                <a:gd name="connsiteX4-135" fmla="*/ 2082862 w 4998868"/>
                <a:gd name="connsiteY4-136" fmla="*/ 0 h 863746"/>
                <a:gd name="connsiteX5-137" fmla="*/ 4901007 w 4998868"/>
                <a:gd name="connsiteY5-138" fmla="*/ 0 h 863746"/>
                <a:gd name="connsiteX6-139" fmla="*/ 4998868 w 4998868"/>
                <a:gd name="connsiteY6-140" fmla="*/ 97861 h 863746"/>
                <a:gd name="connsiteX7-141" fmla="*/ 4998868 w 4998868"/>
                <a:gd name="connsiteY7-142" fmla="*/ 342505 h 863746"/>
                <a:gd name="connsiteX8-143" fmla="*/ 4998868 w 4998868"/>
                <a:gd name="connsiteY8-144" fmla="*/ 342505 h 863746"/>
                <a:gd name="connsiteX9-145" fmla="*/ 4998868 w 4998868"/>
                <a:gd name="connsiteY9-146" fmla="*/ 489293 h 863746"/>
                <a:gd name="connsiteX10-147" fmla="*/ 4998868 w 4998868"/>
                <a:gd name="connsiteY10-148" fmla="*/ 489291 h 863746"/>
                <a:gd name="connsiteX11-149" fmla="*/ 4901007 w 4998868"/>
                <a:gd name="connsiteY11-150" fmla="*/ 587152 h 863746"/>
                <a:gd name="connsiteX12-151" fmla="*/ 1124012 w 4998868"/>
                <a:gd name="connsiteY12-152" fmla="*/ 593502 h 863746"/>
                <a:gd name="connsiteX13-153" fmla="*/ 1000820 w 4998868"/>
                <a:gd name="connsiteY13-154" fmla="*/ 863746 h 863746"/>
                <a:gd name="connsiteX14-155" fmla="*/ 1049045 w 4998868"/>
                <a:gd name="connsiteY14-156" fmla="*/ 587152 h 863746"/>
                <a:gd name="connsiteX15-157" fmla="*/ 97861 w 4998868"/>
                <a:gd name="connsiteY15-158" fmla="*/ 587152 h 863746"/>
                <a:gd name="connsiteX16-159" fmla="*/ 0 w 4998868"/>
                <a:gd name="connsiteY16-160" fmla="*/ 489291 h 863746"/>
                <a:gd name="connsiteX17-161" fmla="*/ 0 w 4998868"/>
                <a:gd name="connsiteY17-162" fmla="*/ 489293 h 863746"/>
                <a:gd name="connsiteX18-163" fmla="*/ 0 w 4998868"/>
                <a:gd name="connsiteY18-164" fmla="*/ 342505 h 863746"/>
                <a:gd name="connsiteX19-165" fmla="*/ 0 w 4998868"/>
                <a:gd name="connsiteY19-166" fmla="*/ 342505 h 863746"/>
                <a:gd name="connsiteX20-167" fmla="*/ 0 w 4998868"/>
                <a:gd name="connsiteY20-168" fmla="*/ 97861 h 863746"/>
                <a:gd name="connsiteX0-169" fmla="*/ 0 w 4998868"/>
                <a:gd name="connsiteY0-170" fmla="*/ 97861 h 806596"/>
                <a:gd name="connsiteX1-171" fmla="*/ 97861 w 4998868"/>
                <a:gd name="connsiteY1-172" fmla="*/ 0 h 806596"/>
                <a:gd name="connsiteX2-173" fmla="*/ 833145 w 4998868"/>
                <a:gd name="connsiteY2-174" fmla="*/ 0 h 806596"/>
                <a:gd name="connsiteX3-175" fmla="*/ 833145 w 4998868"/>
                <a:gd name="connsiteY3-176" fmla="*/ 0 h 806596"/>
                <a:gd name="connsiteX4-177" fmla="*/ 2082862 w 4998868"/>
                <a:gd name="connsiteY4-178" fmla="*/ 0 h 806596"/>
                <a:gd name="connsiteX5-179" fmla="*/ 4901007 w 4998868"/>
                <a:gd name="connsiteY5-180" fmla="*/ 0 h 806596"/>
                <a:gd name="connsiteX6-181" fmla="*/ 4998868 w 4998868"/>
                <a:gd name="connsiteY6-182" fmla="*/ 97861 h 806596"/>
                <a:gd name="connsiteX7-183" fmla="*/ 4998868 w 4998868"/>
                <a:gd name="connsiteY7-184" fmla="*/ 342505 h 806596"/>
                <a:gd name="connsiteX8-185" fmla="*/ 4998868 w 4998868"/>
                <a:gd name="connsiteY8-186" fmla="*/ 342505 h 806596"/>
                <a:gd name="connsiteX9-187" fmla="*/ 4998868 w 4998868"/>
                <a:gd name="connsiteY9-188" fmla="*/ 489293 h 806596"/>
                <a:gd name="connsiteX10-189" fmla="*/ 4998868 w 4998868"/>
                <a:gd name="connsiteY10-190" fmla="*/ 489291 h 806596"/>
                <a:gd name="connsiteX11-191" fmla="*/ 4901007 w 4998868"/>
                <a:gd name="connsiteY11-192" fmla="*/ 587152 h 806596"/>
                <a:gd name="connsiteX12-193" fmla="*/ 1124012 w 4998868"/>
                <a:gd name="connsiteY12-194" fmla="*/ 593502 h 806596"/>
                <a:gd name="connsiteX13-195" fmla="*/ 1026220 w 4998868"/>
                <a:gd name="connsiteY13-196" fmla="*/ 806596 h 806596"/>
                <a:gd name="connsiteX14-197" fmla="*/ 1049045 w 4998868"/>
                <a:gd name="connsiteY14-198" fmla="*/ 587152 h 806596"/>
                <a:gd name="connsiteX15-199" fmla="*/ 97861 w 4998868"/>
                <a:gd name="connsiteY15-200" fmla="*/ 587152 h 806596"/>
                <a:gd name="connsiteX16-201" fmla="*/ 0 w 4998868"/>
                <a:gd name="connsiteY16-202" fmla="*/ 489291 h 806596"/>
                <a:gd name="connsiteX17-203" fmla="*/ 0 w 4998868"/>
                <a:gd name="connsiteY17-204" fmla="*/ 489293 h 806596"/>
                <a:gd name="connsiteX18-205" fmla="*/ 0 w 4998868"/>
                <a:gd name="connsiteY18-206" fmla="*/ 342505 h 806596"/>
                <a:gd name="connsiteX19-207" fmla="*/ 0 w 4998868"/>
                <a:gd name="connsiteY19-208" fmla="*/ 342505 h 806596"/>
                <a:gd name="connsiteX20-209" fmla="*/ 0 w 4998868"/>
                <a:gd name="connsiteY20-210" fmla="*/ 97861 h 806596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</a:cxnLst>
              <a:rect l="l" t="t" r="r" b="b"/>
              <a:pathLst>
                <a:path w="4998868" h="806596">
                  <a:moveTo>
                    <a:pt x="0" y="97861"/>
                  </a:moveTo>
                  <a:cubicBezTo>
                    <a:pt x="0" y="43814"/>
                    <a:pt x="43814" y="0"/>
                    <a:pt x="97861" y="0"/>
                  </a:cubicBezTo>
                  <a:lnTo>
                    <a:pt x="833145" y="0"/>
                  </a:lnTo>
                  <a:lnTo>
                    <a:pt x="833145" y="0"/>
                  </a:lnTo>
                  <a:lnTo>
                    <a:pt x="2082862" y="0"/>
                  </a:lnTo>
                  <a:lnTo>
                    <a:pt x="4901007" y="0"/>
                  </a:lnTo>
                  <a:cubicBezTo>
                    <a:pt x="4955054" y="0"/>
                    <a:pt x="4998868" y="43814"/>
                    <a:pt x="4998868" y="97861"/>
                  </a:cubicBezTo>
                  <a:lnTo>
                    <a:pt x="4998868" y="342505"/>
                  </a:lnTo>
                  <a:lnTo>
                    <a:pt x="4998868" y="342505"/>
                  </a:lnTo>
                  <a:lnTo>
                    <a:pt x="4998868" y="489293"/>
                  </a:lnTo>
                  <a:lnTo>
                    <a:pt x="4998868" y="489291"/>
                  </a:lnTo>
                  <a:cubicBezTo>
                    <a:pt x="4998868" y="543338"/>
                    <a:pt x="4955054" y="587152"/>
                    <a:pt x="4901007" y="587152"/>
                  </a:cubicBezTo>
                  <a:lnTo>
                    <a:pt x="1124012" y="593502"/>
                  </a:lnTo>
                  <a:lnTo>
                    <a:pt x="1026220" y="806596"/>
                  </a:lnTo>
                  <a:lnTo>
                    <a:pt x="1049045" y="587152"/>
                  </a:lnTo>
                  <a:lnTo>
                    <a:pt x="97861" y="587152"/>
                  </a:lnTo>
                  <a:cubicBezTo>
                    <a:pt x="43814" y="587152"/>
                    <a:pt x="0" y="543338"/>
                    <a:pt x="0" y="489291"/>
                  </a:cubicBezTo>
                  <a:lnTo>
                    <a:pt x="0" y="489293"/>
                  </a:lnTo>
                  <a:lnTo>
                    <a:pt x="0" y="342505"/>
                  </a:lnTo>
                  <a:lnTo>
                    <a:pt x="0" y="342505"/>
                  </a:lnTo>
                  <a:lnTo>
                    <a:pt x="0" y="978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376" name="Text Box 2" title=""/>
            <p:cNvSpPr txBox="1"/>
            <p:nvPr/>
          </p:nvSpPr>
          <p:spPr>
            <a:xfrm>
              <a:off x="3864325" y="2586176"/>
              <a:ext cx="5943600" cy="48513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 hangingPunct="1">
                <a:lnSpc>
                  <a:spcPct val="130000"/>
                </a:lnSpc>
              </a:pPr>
              <a:r>
                <a:rPr lang="zh-CN" altLang="en-US" sz="2200" b="1">
                  <a:latin typeface="黑体" pitchFamily="49" charset="-122"/>
                  <a:ea typeface="黑体" pitchFamily="49" charset="-122"/>
                </a:rPr>
                <a:t>画角时，要注意“</a:t>
              </a:r>
              <a:r>
                <a:rPr lang="zh-CN" altLang="en-US" sz="2200" b="1">
                  <a:solidFill>
                    <a:srgbClr val="A15959"/>
                  </a:solidFill>
                  <a:latin typeface="黑体" pitchFamily="49" charset="-122"/>
                  <a:ea typeface="黑体" pitchFamily="49" charset="-122"/>
                </a:rPr>
                <a:t>两重合，一对照</a:t>
              </a:r>
              <a:r>
                <a:rPr lang="zh-CN" altLang="en-US" sz="2200" b="1">
                  <a:latin typeface="黑体" pitchFamily="49" charset="-122"/>
                  <a:ea typeface="黑体" pitchFamily="49" charset="-122"/>
                </a:rPr>
                <a:t>。”</a:t>
              </a:r>
              <a:endParaRPr lang="zh-CN" altLang="en-US" sz="2200" b="1"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4377" name="Text Box 2" title=""/>
          <p:cNvSpPr txBox="1">
            <a:spLocks noChangeArrowheads="1"/>
          </p:cNvSpPr>
          <p:nvPr/>
        </p:nvSpPr>
        <p:spPr bwMode="auto">
          <a:xfrm>
            <a:off x="1415778" y="314231"/>
            <a:ext cx="4324622" cy="695639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00" b="1" i="0" u="none" strike="noStrike" kern="1200" cap="none" spc="0" normalizeH="0" baseline="0" noProof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角的度量和画法</a:t>
            </a:r>
            <a:endParaRPr kumimoji="0" lang="zh-CN" altLang="en-US" sz="3400" b="1" i="0" u="none" strike="noStrike" kern="1200" cap="none" spc="0" normalizeH="0" baseline="0" noProof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4378" name="组合 15389" title=""/>
          <p:cNvGrpSpPr/>
          <p:nvPr/>
        </p:nvGrpSpPr>
        <p:grpSpPr>
          <a:xfrm>
            <a:off x="496888" y="193675"/>
            <a:ext cx="1016000" cy="1195388"/>
            <a:chOff x="608773" y="985823"/>
            <a:chExt cx="1123421" cy="1321146"/>
          </a:xfrm>
        </p:grpSpPr>
        <p:grpSp>
          <p:nvGrpSpPr>
            <p:cNvPr id="14379" name="组合 9298" title=""/>
            <p:cNvGrpSpPr/>
            <p:nvPr/>
          </p:nvGrpSpPr>
          <p:grpSpPr>
            <a:xfrm>
              <a:off x="608773" y="985823"/>
              <a:ext cx="1123421" cy="1007251"/>
              <a:chOff x="318942" y="856836"/>
              <a:chExt cx="1123526" cy="1006165"/>
            </a:xfrm>
          </p:grpSpPr>
          <p:sp>
            <p:nvSpPr>
              <p:cNvPr id="14380" name="菱形 15393"/>
              <p:cNvSpPr/>
              <p:nvPr/>
            </p:nvSpPr>
            <p:spPr>
              <a:xfrm>
                <a:off x="309020" y="1016985"/>
                <a:ext cx="855939" cy="855939"/>
              </a:xfrm>
              <a:prstGeom prst="diamond">
                <a:avLst/>
              </a:prstGeom>
              <a:pattFill prst="dkUpDiag">
                <a:fgClr>
                  <a:srgbClr val="EDAB97"/>
                </a:fgClr>
                <a:bgClr>
                  <a:schemeClr val="bg1"/>
                </a:bgClr>
              </a:pattFill>
              <a:ln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55000">
                      <a:srgbClr val="F9CFE4"/>
                    </a:gs>
                    <a:gs pos="100000">
                      <a:srgbClr val="92D050"/>
                    </a:gs>
                  </a:gsLst>
                  <a:lin ang="5400000" scaled="1"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381" name="Text Box 2"/>
              <p:cNvSpPr txBox="1">
                <a:spLocks noChangeArrowheads="1"/>
              </p:cNvSpPr>
              <p:nvPr/>
            </p:nvSpPr>
            <p:spPr bwMode="auto">
              <a:xfrm>
                <a:off x="473427" y="856836"/>
                <a:ext cx="969041" cy="100425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marL="0" lvl="0" indent="0" eaLnBrk="1" hangingPunct="0">
                  <a:lnSpc>
                    <a:spcPct val="135000"/>
                  </a:lnSpc>
                  <a:buClrTx/>
                  <a:buFontTx/>
                </a:pPr>
                <a:r>
                  <a:rPr lang="en-US" altLang="zh-CN" sz="4400" b="1" spc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ea typeface="黑体" pitchFamily="49" charset="-122"/>
                  </a:rPr>
                  <a:t>6</a:t>
                </a:r>
                <a:endParaRPr lang="zh-CN" altLang="en-US" sz="4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黑体" pitchFamily="49" charset="-122"/>
                </a:endParaRPr>
              </a:p>
            </p:txBody>
          </p:sp>
        </p:grpSp>
        <p:sp>
          <p:nvSpPr>
            <p:cNvPr id="14382" name="椭圆 15391"/>
            <p:cNvSpPr/>
            <p:nvPr/>
          </p:nvSpPr>
          <p:spPr>
            <a:xfrm>
              <a:off x="931757" y="2117482"/>
              <a:ext cx="193088" cy="189487"/>
            </a:xfrm>
            <a:prstGeom prst="ellipse">
              <a:avLst/>
            </a:prstGeom>
            <a:solidFill>
              <a:srgbClr val="EDAB9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14383" name="直接连接符 15392"/>
            <p:cNvCxnSpPr>
              <a:endCxn id="14382" idx="0"/>
            </p:cNvCxnSpPr>
            <p:nvPr/>
          </p:nvCxnSpPr>
          <p:spPr>
            <a:xfrm>
              <a:off x="1026545" y="1992911"/>
              <a:ext cx="3511" cy="124571"/>
            </a:xfrm>
            <a:prstGeom prst="line">
              <a:avLst/>
            </a:prstGeom>
            <a:ln>
              <a:solidFill>
                <a:srgbClr val="EDAB9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75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75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  <p:cond evt="onBegin" delay="0">
                          <p:tn val="27"/>
                        </p:cond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  <p:cond evt="onBegin" delay="0">
                          <p:tn val="38"/>
                        </p:cond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5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5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  <p:cond evt="onBegin" delay="0">
                          <p:tn val="55"/>
                        </p:cond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  <p:cond evt="onBegin" delay="0">
                          <p:tn val="70"/>
                        </p:cond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  <p:cond evt="onBegin" delay="0">
                          <p:tn val="80"/>
                        </p:cond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  <p:cond evt="onBegin" delay="0">
                          <p:tn val="90"/>
                        </p:cond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15361" name="Text Box 2" title=""/>
          <p:cNvSpPr txBox="1">
            <a:spLocks noChangeArrowheads="1"/>
          </p:cNvSpPr>
          <p:nvPr/>
        </p:nvSpPr>
        <p:spPr bwMode="auto">
          <a:xfrm>
            <a:off x="1311474" y="564365"/>
            <a:ext cx="4324622" cy="69564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00" b="1" i="0" u="none" strike="noStrike" kern="1200" cap="none" spc="0" normalizeH="0" baseline="0" noProof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描述行走路线</a:t>
            </a:r>
            <a:endParaRPr kumimoji="0" lang="zh-CN" altLang="en-US" sz="3400" b="1" i="0" u="none" strike="noStrike" kern="1200" cap="none" spc="0" normalizeH="0" baseline="0" noProof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5362" name="组合 2" title=""/>
          <p:cNvGrpSpPr/>
          <p:nvPr/>
        </p:nvGrpSpPr>
        <p:grpSpPr>
          <a:xfrm>
            <a:off x="392113" y="444500"/>
            <a:ext cx="1016000" cy="1193800"/>
            <a:chOff x="608773" y="985823"/>
            <a:chExt cx="1123421" cy="1321146"/>
          </a:xfrm>
        </p:grpSpPr>
        <p:grpSp>
          <p:nvGrpSpPr>
            <p:cNvPr id="15363" name="组合 9298" title=""/>
            <p:cNvGrpSpPr/>
            <p:nvPr/>
          </p:nvGrpSpPr>
          <p:grpSpPr>
            <a:xfrm>
              <a:off x="608773" y="985823"/>
              <a:ext cx="1123421" cy="1007251"/>
              <a:chOff x="318942" y="856836"/>
              <a:chExt cx="1123526" cy="1006165"/>
            </a:xfrm>
          </p:grpSpPr>
          <p:sp>
            <p:nvSpPr>
              <p:cNvPr id="15364" name="菱形 6"/>
              <p:cNvSpPr/>
              <p:nvPr/>
            </p:nvSpPr>
            <p:spPr>
              <a:xfrm>
                <a:off x="309013" y="1016978"/>
                <a:ext cx="855952" cy="855952"/>
              </a:xfrm>
              <a:prstGeom prst="diamond">
                <a:avLst/>
              </a:prstGeom>
              <a:pattFill prst="dkUpDiag">
                <a:fgClr>
                  <a:srgbClr val="EDAB97"/>
                </a:fgClr>
                <a:bgClr>
                  <a:schemeClr val="bg1"/>
                </a:bgClr>
              </a:pattFill>
              <a:ln>
                <a:gradFill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55000">
                      <a:srgbClr val="F9CFE4"/>
                    </a:gs>
                    <a:gs pos="100000">
                      <a:srgbClr val="92D050"/>
                    </a:gs>
                  </a:gsLst>
                  <a:lin ang="5400000" scaled="1"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365" name="Text Box 2"/>
              <p:cNvSpPr txBox="1">
                <a:spLocks noChangeArrowheads="1"/>
              </p:cNvSpPr>
              <p:nvPr/>
            </p:nvSpPr>
            <p:spPr bwMode="auto">
              <a:xfrm>
                <a:off x="473427" y="856836"/>
                <a:ext cx="969041" cy="100383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algn="l" defTabSz="6858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300" b="0" i="0" u="none" baseline="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lang="zh-CN" altLang="en-US"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marL="0" lvl="0" indent="0" eaLnBrk="1" hangingPunct="0">
                  <a:lnSpc>
                    <a:spcPct val="135000"/>
                  </a:lnSpc>
                  <a:buClrTx/>
                  <a:buFontTx/>
                </a:pPr>
                <a:r>
                  <a:rPr lang="en-US" altLang="zh-CN" sz="4400" b="1" spc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ea typeface="黑体" pitchFamily="49" charset="-122"/>
                  </a:rPr>
                  <a:t>7</a:t>
                </a:r>
                <a:endParaRPr lang="zh-CN" altLang="en-US" sz="4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黑体" pitchFamily="49" charset="-122"/>
                </a:endParaRPr>
              </a:p>
            </p:txBody>
          </p:sp>
        </p:grpSp>
        <p:sp>
          <p:nvSpPr>
            <p:cNvPr id="15366" name="椭圆 4"/>
            <p:cNvSpPr/>
            <p:nvPr/>
          </p:nvSpPr>
          <p:spPr>
            <a:xfrm>
              <a:off x="931757" y="2117230"/>
              <a:ext cx="193088" cy="189739"/>
            </a:xfrm>
            <a:prstGeom prst="ellipse">
              <a:avLst/>
            </a:prstGeom>
            <a:solidFill>
              <a:srgbClr val="EDAB9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15367" name="直接连接符 5"/>
            <p:cNvCxnSpPr>
              <a:endCxn id="15366" idx="0"/>
            </p:cNvCxnSpPr>
            <p:nvPr/>
          </p:nvCxnSpPr>
          <p:spPr>
            <a:xfrm>
              <a:off x="1026545" y="1992495"/>
              <a:ext cx="3511" cy="124735"/>
            </a:xfrm>
            <a:prstGeom prst="line">
              <a:avLst/>
            </a:prstGeom>
            <a:ln>
              <a:solidFill>
                <a:srgbClr val="EDAB9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68" name="组合 8" title=""/>
          <p:cNvGrpSpPr/>
          <p:nvPr/>
        </p:nvGrpSpPr>
        <p:grpSpPr>
          <a:xfrm>
            <a:off x="1047750" y="1443038"/>
            <a:ext cx="7410450" cy="1149350"/>
            <a:chOff x="566738" y="1285268"/>
            <a:chExt cx="7079941" cy="1151268"/>
          </a:xfrm>
        </p:grpSpPr>
        <p:sp>
          <p:nvSpPr>
            <p:cNvPr id="15369" name="矩形 9"/>
            <p:cNvSpPr/>
            <p:nvPr/>
          </p:nvSpPr>
          <p:spPr>
            <a:xfrm>
              <a:off x="566738" y="1635101"/>
              <a:ext cx="3080412" cy="13834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370" name="Text Box 2" title=""/>
            <p:cNvSpPr txBox="1"/>
            <p:nvPr/>
          </p:nvSpPr>
          <p:spPr>
            <a:xfrm>
              <a:off x="1165581" y="1376724"/>
              <a:ext cx="6481098" cy="105981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latin typeface="宋体" pitchFamily="2" charset="-122"/>
                  <a:ea typeface="宋体" panose="02010600030101010101" pitchFamily="2" charset="-122"/>
                </a:rPr>
                <a:t>弄清楚路线图中所经过的场所和各场所的顺序。</a:t>
              </a:r>
              <a:endParaRPr lang="zh-CN" altLang="en-US" sz="2800" b="1">
                <a:latin typeface="宋体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371" name="Text Box 2"/>
            <p:cNvSpPr txBox="1">
              <a:spLocks noChangeArrowheads="1"/>
            </p:cNvSpPr>
            <p:nvPr/>
          </p:nvSpPr>
          <p:spPr bwMode="auto">
            <a:xfrm>
              <a:off x="630439" y="1285268"/>
              <a:ext cx="969170" cy="68694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marL="0" lvl="0" indent="0" eaLnBrk="1" hangingPunct="0">
                <a:lnSpc>
                  <a:spcPct val="135000"/>
                </a:lnSpc>
                <a:buClrTx/>
                <a:buFontTx/>
              </a:pPr>
              <a:r>
                <a:rPr lang="en-US" altLang="zh-CN" sz="3200" b="1" spc="0">
                  <a:solidFill>
                    <a:srgbClr val="6666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黑体" pitchFamily="49" charset="-122"/>
                </a:rPr>
                <a:t>01</a:t>
              </a:r>
              <a:endParaRPr lang="zh-CN" altLang="en-US" sz="3200" b="1">
                <a:solidFill>
                  <a:srgbClr val="66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黑体" pitchFamily="49" charset="-122"/>
              </a:endParaRPr>
            </a:p>
          </p:txBody>
        </p:sp>
      </p:grpSp>
      <p:grpSp>
        <p:nvGrpSpPr>
          <p:cNvPr id="15372" name="组合 12" title=""/>
          <p:cNvGrpSpPr/>
          <p:nvPr/>
        </p:nvGrpSpPr>
        <p:grpSpPr>
          <a:xfrm>
            <a:off x="1047750" y="2778125"/>
            <a:ext cx="7218363" cy="1673225"/>
            <a:chOff x="566740" y="1954640"/>
            <a:chExt cx="7218061" cy="1673024"/>
          </a:xfrm>
        </p:grpSpPr>
        <p:sp>
          <p:nvSpPr>
            <p:cNvPr id="15373" name="矩形 13"/>
            <p:cNvSpPr/>
            <p:nvPr/>
          </p:nvSpPr>
          <p:spPr>
            <a:xfrm>
              <a:off x="566740" y="2305436"/>
              <a:ext cx="2865318" cy="1380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marL="0" lvl="0" indent="0" algn="ctr" hangingPunct="0">
                <a:buClrTx/>
                <a:buFontTx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374" name="Text Box 2" title=""/>
            <p:cNvSpPr txBox="1"/>
            <p:nvPr/>
          </p:nvSpPr>
          <p:spPr>
            <a:xfrm>
              <a:off x="1165581" y="2053443"/>
              <a:ext cx="6619220" cy="157422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342900" indent="1143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685800" indent="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028700" indent="3429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1371600" indent="4572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2800" b="1">
                  <a:latin typeface="宋体" pitchFamily="2" charset="-122"/>
                  <a:ea typeface="宋体" panose="02010600030101010101" pitchFamily="2" charset="-122"/>
                </a:rPr>
                <a:t>弄清楚每一段行进的方向和距离里，说清楚从哪里出发，向什么方向走多远，到达哪里。</a:t>
              </a:r>
              <a:endParaRPr lang="zh-CN" altLang="en-US" sz="2800" b="1">
                <a:latin typeface="楷体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75" name="Text Box 2"/>
            <p:cNvSpPr txBox="1">
              <a:spLocks noChangeArrowheads="1"/>
            </p:cNvSpPr>
            <p:nvPr/>
          </p:nvSpPr>
          <p:spPr bwMode="auto">
            <a:xfrm>
              <a:off x="630237" y="1954640"/>
              <a:ext cx="969922" cy="6873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algn="l" defTabSz="6858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300" b="0" i="0" u="none" baseline="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marL="0" lvl="0" indent="0" eaLnBrk="1" hangingPunct="0">
                <a:lnSpc>
                  <a:spcPct val="135000"/>
                </a:lnSpc>
                <a:buClrTx/>
                <a:buFontTx/>
              </a:pPr>
              <a:r>
                <a:rPr lang="en-US" altLang="zh-CN" sz="3200" b="1" spc="0">
                  <a:solidFill>
                    <a:srgbClr val="A1595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黑体" pitchFamily="49" charset="-122"/>
                </a:rPr>
                <a:t>02</a:t>
              </a:r>
              <a:endParaRPr lang="zh-CN" altLang="en-US" sz="3200" b="1">
                <a:solidFill>
                  <a:srgbClr val="A1595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黑体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  <p:cond evt="onBegin" delay="0">
                          <p:tn val="21"/>
                        </p:cond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MzkyMmExYzMyNGI2NDZkYjhmY2JmMGNiY2ZkOWFhOWYifQ=="/>
</p:tagLst>
</file>

<file path=ppt/theme/theme1.xml><?xml version="1.0" encoding="utf-8"?>
<a:theme xmlns:r="http://schemas.openxmlformats.org/officeDocument/2006/relationships"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167</Paragraphs>
  <Slides>24</Slides>
  <Notes>3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baseType="lpstr" size="35">
      <vt:lpstr>Arial</vt:lpstr>
      <vt:lpstr>等线 Light</vt:lpstr>
      <vt:lpstr>等线</vt:lpstr>
      <vt:lpstr>Times New Roman</vt:lpstr>
      <vt:lpstr>宋体</vt:lpstr>
      <vt:lpstr>楷体</vt:lpstr>
      <vt:lpstr>Calibri</vt:lpstr>
      <vt:lpstr>黑体</vt:lpstr>
      <vt:lpstr>仿宋</vt:lpstr>
      <vt:lpstr>微软雅黑</vt:lpstr>
      <vt:lpstr>2_Office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2024-03-07T10:08:26.608</cp:lastPrinted>
  <dcterms:created xsi:type="dcterms:W3CDTF">2024-03-07T10:08:26Z</dcterms:created>
  <dcterms:modified xsi:type="dcterms:W3CDTF">2024-03-07T02:08:26Z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