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6" r:id="rId2"/>
  </p:sldMasterIdLst>
  <p:notesMasterIdLst>
    <p:notesMasterId r:id="rId3"/>
  </p:notesMasterIdLst>
  <p:sldIdLst>
    <p:sldId id="398" r:id="rId4"/>
    <p:sldId id="399" r:id="rId5"/>
    <p:sldId id="586" r:id="rId6"/>
    <p:sldId id="420" r:id="rId7"/>
    <p:sldId id="588" r:id="rId8"/>
    <p:sldId id="401" r:id="rId9"/>
    <p:sldId id="648" r:id="rId10"/>
    <p:sldId id="470" r:id="rId11"/>
    <p:sldId id="649" r:id="rId12"/>
    <p:sldId id="530" r:id="rId13"/>
    <p:sldId id="650" r:id="rId14"/>
    <p:sldId id="532" r:id="rId15"/>
    <p:sldId id="651" r:id="rId16"/>
    <p:sldId id="612" r:id="rId17"/>
    <p:sldId id="653" r:id="rId18"/>
    <p:sldId id="536" r:id="rId19"/>
    <p:sldId id="655" r:id="rId20"/>
    <p:sldId id="538" r:id="rId21"/>
    <p:sldId id="656" r:id="rId22"/>
    <p:sldId id="540" r:id="rId23"/>
    <p:sldId id="657" r:id="rId24"/>
    <p:sldId id="658" r:id="rId25"/>
    <p:sldId id="659" r:id="rId26"/>
    <p:sldId id="660" r:id="rId27"/>
    <p:sldId id="661" r:id="rId28"/>
    <p:sldId id="662" r:id="rId29"/>
    <p:sldId id="663" r:id="rId30"/>
    <p:sldId id="664" r:id="rId31"/>
    <p:sldId id="665" r:id="rId32"/>
    <p:sldId id="419" r:id="rId33"/>
  </p:sldIdLst>
  <p:sldSz cx="9144000" cy="5143500" type="screen16x9"/>
  <p:notesSz cx="6858000" cy="9144000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 userDrawn="1">
          <p15:clr>
            <a:srgbClr val="A4A3A4"/>
          </p15:clr>
        </p15:guide>
        <p15:guide id="2" pos="2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-186" y="-102"/>
      </p:cViewPr>
      <p:guideLst>
        <p:guide orient="horz" pos="1722"/>
        <p:guide pos="28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7.xml" /><Relationship Id="rId31" Type="http://schemas.openxmlformats.org/officeDocument/2006/relationships/slide" Target="slides/slide28.xml" /><Relationship Id="rId32" Type="http://schemas.openxmlformats.org/officeDocument/2006/relationships/slide" Target="slides/slide29.xml" /><Relationship Id="rId33" Type="http://schemas.openxmlformats.org/officeDocument/2006/relationships/slide" Target="slides/slide30.xml" /><Relationship Id="rId34" Type="http://schemas.openxmlformats.org/officeDocument/2006/relationships/tags" Target="tags/tag484.xml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5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4.xml" /><Relationship Id="rId2" Type="http://schemas.openxmlformats.org/officeDocument/2006/relationships/tags" Target="../tags/tag25.xml" /><Relationship Id="rId3" Type="http://schemas.openxmlformats.org/officeDocument/2006/relationships/tags" Target="../tags/tag26.xml" /><Relationship Id="rId4" Type="http://schemas.openxmlformats.org/officeDocument/2006/relationships/tags" Target="../tags/tag27.xml" /><Relationship Id="rId5" Type="http://schemas.openxmlformats.org/officeDocument/2006/relationships/tags" Target="../tags/tag28.xml" /><Relationship Id="rId6" Type="http://schemas.openxmlformats.org/officeDocument/2006/relationships/tags" Target="../tags/tag29.xml" /><Relationship Id="rId7" Type="http://schemas.openxmlformats.org/officeDocument/2006/relationships/image" Target="../media/image17.jpeg" /><Relationship Id="rId8" Type="http://schemas.openxmlformats.org/officeDocument/2006/relationships/slideMaster" Target="../slideMasters/slideMaster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10" Type="http://schemas.openxmlformats.org/officeDocument/2006/relationships/tags" Target="../tags/tag36.xml" /><Relationship Id="rId11" Type="http://schemas.openxmlformats.org/officeDocument/2006/relationships/tags" Target="../tags/tag37.xml" /><Relationship Id="rId12" Type="http://schemas.openxmlformats.org/officeDocument/2006/relationships/tags" Target="../tags/tag38.xml" /><Relationship Id="rId13" Type="http://schemas.openxmlformats.org/officeDocument/2006/relationships/tags" Target="../tags/tag39.xml" /><Relationship Id="rId14" Type="http://schemas.openxmlformats.org/officeDocument/2006/relationships/tags" Target="../tags/tag40.xml" /><Relationship Id="rId15" Type="http://schemas.openxmlformats.org/officeDocument/2006/relationships/slideMaster" Target="../slideMasters/slideMaster2.xml" /><Relationship Id="rId2" Type="http://schemas.openxmlformats.org/officeDocument/2006/relationships/tags" Target="../tags/tag31.xml" /><Relationship Id="rId3" Type="http://schemas.openxmlformats.org/officeDocument/2006/relationships/image" Target="../media/image15.png" /><Relationship Id="rId4" Type="http://schemas.openxmlformats.org/officeDocument/2006/relationships/tags" Target="../tags/tag32.xml" /><Relationship Id="rId5" Type="http://schemas.openxmlformats.org/officeDocument/2006/relationships/image" Target="../media/image16.png" /><Relationship Id="rId6" Type="http://schemas.openxmlformats.org/officeDocument/2006/relationships/tags" Target="../tags/tag33.xml" /><Relationship Id="rId7" Type="http://schemas.openxmlformats.org/officeDocument/2006/relationships/image" Target="../media/image18.png" /><Relationship Id="rId8" Type="http://schemas.openxmlformats.org/officeDocument/2006/relationships/tags" Target="../tags/tag34.xml" /><Relationship Id="rId9" Type="http://schemas.openxmlformats.org/officeDocument/2006/relationships/tags" Target="../tags/tag35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1.xml" /><Relationship Id="rId10" Type="http://schemas.openxmlformats.org/officeDocument/2006/relationships/tags" Target="../tags/tag48.xml" /><Relationship Id="rId11" Type="http://schemas.openxmlformats.org/officeDocument/2006/relationships/tags" Target="../tags/tag49.xml" /><Relationship Id="rId12" Type="http://schemas.openxmlformats.org/officeDocument/2006/relationships/tags" Target="../tags/tag50.xml" /><Relationship Id="rId13" Type="http://schemas.openxmlformats.org/officeDocument/2006/relationships/tags" Target="../tags/tag51.xml" /><Relationship Id="rId14" Type="http://schemas.openxmlformats.org/officeDocument/2006/relationships/tags" Target="../tags/tag52.xml" /><Relationship Id="rId15" Type="http://schemas.openxmlformats.org/officeDocument/2006/relationships/slideMaster" Target="../slideMasters/slideMaster2.xml" /><Relationship Id="rId2" Type="http://schemas.openxmlformats.org/officeDocument/2006/relationships/tags" Target="../tags/tag42.xml" /><Relationship Id="rId3" Type="http://schemas.openxmlformats.org/officeDocument/2006/relationships/image" Target="../media/image15.png" /><Relationship Id="rId4" Type="http://schemas.openxmlformats.org/officeDocument/2006/relationships/tags" Target="../tags/tag43.xml" /><Relationship Id="rId5" Type="http://schemas.openxmlformats.org/officeDocument/2006/relationships/image" Target="../media/image16.png" /><Relationship Id="rId6" Type="http://schemas.openxmlformats.org/officeDocument/2006/relationships/tags" Target="../tags/tag44.xml" /><Relationship Id="rId7" Type="http://schemas.openxmlformats.org/officeDocument/2006/relationships/tags" Target="../tags/tag45.xml" /><Relationship Id="rId8" Type="http://schemas.openxmlformats.org/officeDocument/2006/relationships/tags" Target="../tags/tag46.xml" /><Relationship Id="rId9" Type="http://schemas.openxmlformats.org/officeDocument/2006/relationships/tags" Target="../tags/tag47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3.xml" /><Relationship Id="rId2" Type="http://schemas.openxmlformats.org/officeDocument/2006/relationships/tags" Target="../tags/tag54.xml" /><Relationship Id="rId3" Type="http://schemas.openxmlformats.org/officeDocument/2006/relationships/tags" Target="../tags/tag55.xml" /><Relationship Id="rId4" Type="http://schemas.openxmlformats.org/officeDocument/2006/relationships/tags" Target="../tags/tag56.xml" /><Relationship Id="rId5" Type="http://schemas.openxmlformats.org/officeDocument/2006/relationships/image" Target="../media/image14.jpeg" /><Relationship Id="rId6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7.xml" /><Relationship Id="rId2" Type="http://schemas.openxmlformats.org/officeDocument/2006/relationships/tags" Target="../tags/tag58.xml" /><Relationship Id="rId3" Type="http://schemas.openxmlformats.org/officeDocument/2006/relationships/tags" Target="../tags/tag59.xml" /><Relationship Id="rId4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0.xml" /><Relationship Id="rId10" Type="http://schemas.openxmlformats.org/officeDocument/2006/relationships/tags" Target="../tags/tag67.xml" /><Relationship Id="rId11" Type="http://schemas.openxmlformats.org/officeDocument/2006/relationships/tags" Target="../tags/tag68.xml" /><Relationship Id="rId12" Type="http://schemas.openxmlformats.org/officeDocument/2006/relationships/tags" Target="../tags/tag69.xml" /><Relationship Id="rId13" Type="http://schemas.openxmlformats.org/officeDocument/2006/relationships/slideMaster" Target="../slideMasters/slideMaster2.xml" /><Relationship Id="rId2" Type="http://schemas.openxmlformats.org/officeDocument/2006/relationships/tags" Target="../tags/tag61.xml" /><Relationship Id="rId3" Type="http://schemas.openxmlformats.org/officeDocument/2006/relationships/image" Target="../media/image15.png" /><Relationship Id="rId4" Type="http://schemas.openxmlformats.org/officeDocument/2006/relationships/tags" Target="../tags/tag62.xml" /><Relationship Id="rId5" Type="http://schemas.openxmlformats.org/officeDocument/2006/relationships/image" Target="../media/image16.png" /><Relationship Id="rId6" Type="http://schemas.openxmlformats.org/officeDocument/2006/relationships/tags" Target="../tags/tag63.xml" /><Relationship Id="rId7" Type="http://schemas.openxmlformats.org/officeDocument/2006/relationships/tags" Target="../tags/tag64.xml" /><Relationship Id="rId8" Type="http://schemas.openxmlformats.org/officeDocument/2006/relationships/tags" Target="../tags/tag65.xml" /><Relationship Id="rId9" Type="http://schemas.openxmlformats.org/officeDocument/2006/relationships/tags" Target="../tags/tag66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0.xml" /><Relationship Id="rId10" Type="http://schemas.openxmlformats.org/officeDocument/2006/relationships/tags" Target="../tags/tag77.xml" /><Relationship Id="rId11" Type="http://schemas.openxmlformats.org/officeDocument/2006/relationships/tags" Target="../tags/tag78.xml" /><Relationship Id="rId12" Type="http://schemas.openxmlformats.org/officeDocument/2006/relationships/slideMaster" Target="../slideMasters/slideMaster2.xml" /><Relationship Id="rId2" Type="http://schemas.openxmlformats.org/officeDocument/2006/relationships/tags" Target="../tags/tag71.xml" /><Relationship Id="rId3" Type="http://schemas.openxmlformats.org/officeDocument/2006/relationships/image" Target="../media/image15.png" /><Relationship Id="rId4" Type="http://schemas.openxmlformats.org/officeDocument/2006/relationships/tags" Target="../tags/tag72.xml" /><Relationship Id="rId5" Type="http://schemas.openxmlformats.org/officeDocument/2006/relationships/image" Target="../media/image16.png" /><Relationship Id="rId6" Type="http://schemas.openxmlformats.org/officeDocument/2006/relationships/tags" Target="../tags/tag73.xml" /><Relationship Id="rId7" Type="http://schemas.openxmlformats.org/officeDocument/2006/relationships/tags" Target="../tags/tag74.xml" /><Relationship Id="rId8" Type="http://schemas.openxmlformats.org/officeDocument/2006/relationships/tags" Target="../tags/tag75.xml" /><Relationship Id="rId9" Type="http://schemas.openxmlformats.org/officeDocument/2006/relationships/tags" Target="../tags/tag76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9.xml" /><Relationship Id="rId10" Type="http://schemas.openxmlformats.org/officeDocument/2006/relationships/tags" Target="../tags/tag86.xml" /><Relationship Id="rId11" Type="http://schemas.openxmlformats.org/officeDocument/2006/relationships/slideMaster" Target="../slideMasters/slideMaster2.xml" /><Relationship Id="rId2" Type="http://schemas.openxmlformats.org/officeDocument/2006/relationships/tags" Target="../tags/tag80.xml" /><Relationship Id="rId3" Type="http://schemas.openxmlformats.org/officeDocument/2006/relationships/image" Target="../media/image15.png" /><Relationship Id="rId4" Type="http://schemas.openxmlformats.org/officeDocument/2006/relationships/tags" Target="../tags/tag81.xml" /><Relationship Id="rId5" Type="http://schemas.openxmlformats.org/officeDocument/2006/relationships/image" Target="../media/image16.png" /><Relationship Id="rId6" Type="http://schemas.openxmlformats.org/officeDocument/2006/relationships/tags" Target="../tags/tag82.xml" /><Relationship Id="rId7" Type="http://schemas.openxmlformats.org/officeDocument/2006/relationships/tags" Target="../tags/tag83.xml" /><Relationship Id="rId8" Type="http://schemas.openxmlformats.org/officeDocument/2006/relationships/tags" Target="../tags/tag84.xml" /><Relationship Id="rId9" Type="http://schemas.openxmlformats.org/officeDocument/2006/relationships/tags" Target="../tags/tag85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7.xml" /><Relationship Id="rId10" Type="http://schemas.openxmlformats.org/officeDocument/2006/relationships/tags" Target="../tags/tag96.xml" /><Relationship Id="rId11" Type="http://schemas.openxmlformats.org/officeDocument/2006/relationships/tags" Target="../tags/tag97.xml" /><Relationship Id="rId12" Type="http://schemas.openxmlformats.org/officeDocument/2006/relationships/tags" Target="../tags/tag98.xml" /><Relationship Id="rId13" Type="http://schemas.openxmlformats.org/officeDocument/2006/relationships/tags" Target="../tags/tag99.xml" /><Relationship Id="rId14" Type="http://schemas.openxmlformats.org/officeDocument/2006/relationships/tags" Target="../tags/tag100.xml" /><Relationship Id="rId15" Type="http://schemas.openxmlformats.org/officeDocument/2006/relationships/image" Target="../media/image14.jpeg" /><Relationship Id="rId16" Type="http://schemas.openxmlformats.org/officeDocument/2006/relationships/slideMaster" Target="../slideMasters/slideMaster2.xml" /><Relationship Id="rId2" Type="http://schemas.openxmlformats.org/officeDocument/2006/relationships/tags" Target="../tags/tag88.xml" /><Relationship Id="rId3" Type="http://schemas.openxmlformats.org/officeDocument/2006/relationships/tags" Target="../tags/tag89.xml" /><Relationship Id="rId4" Type="http://schemas.openxmlformats.org/officeDocument/2006/relationships/tags" Target="../tags/tag90.xml" /><Relationship Id="rId5" Type="http://schemas.openxmlformats.org/officeDocument/2006/relationships/tags" Target="../tags/tag91.xml" /><Relationship Id="rId6" Type="http://schemas.openxmlformats.org/officeDocument/2006/relationships/tags" Target="../tags/tag92.xml" /><Relationship Id="rId7" Type="http://schemas.openxmlformats.org/officeDocument/2006/relationships/tags" Target="../tags/tag93.xml" /><Relationship Id="rId8" Type="http://schemas.openxmlformats.org/officeDocument/2006/relationships/tags" Target="../tags/tag94.xml" /><Relationship Id="rId9" Type="http://schemas.openxmlformats.org/officeDocument/2006/relationships/tags" Target="../tags/tag95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9.png" /><Relationship Id="rId2" Type="http://schemas.openxmlformats.org/officeDocument/2006/relationships/tags" Target="../tags/tag101.xml" /><Relationship Id="rId3" Type="http://schemas.openxmlformats.org/officeDocument/2006/relationships/image" Target="../media/image16.png" /><Relationship Id="rId4" Type="http://schemas.openxmlformats.org/officeDocument/2006/relationships/tags" Target="../tags/tag102.xml" /><Relationship Id="rId5" Type="http://schemas.openxmlformats.org/officeDocument/2006/relationships/tags" Target="../tags/tag103.xml" /><Relationship Id="rId6" Type="http://schemas.openxmlformats.org/officeDocument/2006/relationships/tags" Target="../tags/tag104.xml" /><Relationship Id="rId7" Type="http://schemas.openxmlformats.org/officeDocument/2006/relationships/tags" Target="../tags/tag105.xml" /><Relationship Id="rId8" Type="http://schemas.openxmlformats.org/officeDocument/2006/relationships/tags" Target="../tags/tag106.xml" /><Relationship Id="rId9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emf" /><Relationship Id="rId3" Type="http://schemas.openxmlformats.org/officeDocument/2006/relationships/hyperlink" Target="&#36164;&#26009;&#38142;&#25509;/&#35270;&#39057;/&#35838;&#25991;&#26391;&#35835;2&#23567;&#23567;&#30340;&#33337;.mp4" TargetMode="External" /><Relationship Id="rId4" Type="http://schemas.openxmlformats.org/officeDocument/2006/relationships/image" Target="../media/image3.png" /><Relationship Id="rId5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7.xml" /><Relationship Id="rId10" Type="http://schemas.openxmlformats.org/officeDocument/2006/relationships/tags" Target="../tags/tag114.xml" /><Relationship Id="rId11" Type="http://schemas.openxmlformats.org/officeDocument/2006/relationships/slideMaster" Target="../slideMasters/slideMaster2.xml" /><Relationship Id="rId2" Type="http://schemas.openxmlformats.org/officeDocument/2006/relationships/image" Target="../media/image15.png" /><Relationship Id="rId3" Type="http://schemas.openxmlformats.org/officeDocument/2006/relationships/tags" Target="../tags/tag108.xml" /><Relationship Id="rId4" Type="http://schemas.openxmlformats.org/officeDocument/2006/relationships/image" Target="../media/image16.png" /><Relationship Id="rId5" Type="http://schemas.openxmlformats.org/officeDocument/2006/relationships/tags" Target="../tags/tag109.xml" /><Relationship Id="rId6" Type="http://schemas.openxmlformats.org/officeDocument/2006/relationships/tags" Target="../tags/tag110.xml" /><Relationship Id="rId7" Type="http://schemas.openxmlformats.org/officeDocument/2006/relationships/tags" Target="../tags/tag111.xml" /><Relationship Id="rId8" Type="http://schemas.openxmlformats.org/officeDocument/2006/relationships/tags" Target="../tags/tag112.xml" /><Relationship Id="rId9" Type="http://schemas.openxmlformats.org/officeDocument/2006/relationships/tags" Target="../tags/tag113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5.xml" /><Relationship Id="rId10" Type="http://schemas.openxmlformats.org/officeDocument/2006/relationships/image" Target="../media/image16.png" /><Relationship Id="rId11" Type="http://schemas.openxmlformats.org/officeDocument/2006/relationships/tags" Target="../tags/tag123.xml" /><Relationship Id="rId12" Type="http://schemas.openxmlformats.org/officeDocument/2006/relationships/slideMaster" Target="../slideMasters/slideMaster2.xml" /><Relationship Id="rId2" Type="http://schemas.openxmlformats.org/officeDocument/2006/relationships/tags" Target="../tags/tag116.xml" /><Relationship Id="rId3" Type="http://schemas.openxmlformats.org/officeDocument/2006/relationships/tags" Target="../tags/tag117.xml" /><Relationship Id="rId4" Type="http://schemas.openxmlformats.org/officeDocument/2006/relationships/tags" Target="../tags/tag118.xml" /><Relationship Id="rId5" Type="http://schemas.openxmlformats.org/officeDocument/2006/relationships/tags" Target="../tags/tag119.xml" /><Relationship Id="rId6" Type="http://schemas.openxmlformats.org/officeDocument/2006/relationships/tags" Target="../tags/tag120.xml" /><Relationship Id="rId7" Type="http://schemas.openxmlformats.org/officeDocument/2006/relationships/tags" Target="../tags/tag121.xml" /><Relationship Id="rId8" Type="http://schemas.openxmlformats.org/officeDocument/2006/relationships/image" Target="../media/image15.png" /><Relationship Id="rId9" Type="http://schemas.openxmlformats.org/officeDocument/2006/relationships/tags" Target="../tags/tag12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24.xml" /><Relationship Id="rId10" Type="http://schemas.openxmlformats.org/officeDocument/2006/relationships/tags" Target="../tags/tag131.xml" /><Relationship Id="rId11" Type="http://schemas.openxmlformats.org/officeDocument/2006/relationships/tags" Target="../tags/tag132.xml" /><Relationship Id="rId12" Type="http://schemas.openxmlformats.org/officeDocument/2006/relationships/slideMaster" Target="../slideMasters/slideMaster2.xml" /><Relationship Id="rId2" Type="http://schemas.openxmlformats.org/officeDocument/2006/relationships/image" Target="../media/image19.png" /><Relationship Id="rId3" Type="http://schemas.openxmlformats.org/officeDocument/2006/relationships/tags" Target="../tags/tag125.xml" /><Relationship Id="rId4" Type="http://schemas.openxmlformats.org/officeDocument/2006/relationships/image" Target="../media/image16.png" /><Relationship Id="rId5" Type="http://schemas.openxmlformats.org/officeDocument/2006/relationships/tags" Target="../tags/tag126.xml" /><Relationship Id="rId6" Type="http://schemas.openxmlformats.org/officeDocument/2006/relationships/tags" Target="../tags/tag127.xml" /><Relationship Id="rId7" Type="http://schemas.openxmlformats.org/officeDocument/2006/relationships/tags" Target="../tags/tag128.xml" /><Relationship Id="rId8" Type="http://schemas.openxmlformats.org/officeDocument/2006/relationships/tags" Target="../tags/tag129.xml" /><Relationship Id="rId9" Type="http://schemas.openxmlformats.org/officeDocument/2006/relationships/tags" Target="../tags/tag130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3.xml" /><Relationship Id="rId10" Type="http://schemas.openxmlformats.org/officeDocument/2006/relationships/tags" Target="../tags/tag140.xml" /><Relationship Id="rId11" Type="http://schemas.openxmlformats.org/officeDocument/2006/relationships/tags" Target="../tags/tag141.xml" /><Relationship Id="rId12" Type="http://schemas.openxmlformats.org/officeDocument/2006/relationships/tags" Target="../tags/tag142.xml" /><Relationship Id="rId13" Type="http://schemas.openxmlformats.org/officeDocument/2006/relationships/slideMaster" Target="../slideMasters/slideMaster2.xml" /><Relationship Id="rId2" Type="http://schemas.openxmlformats.org/officeDocument/2006/relationships/tags" Target="../tags/tag134.xml" /><Relationship Id="rId3" Type="http://schemas.openxmlformats.org/officeDocument/2006/relationships/image" Target="../media/image15.png" /><Relationship Id="rId4" Type="http://schemas.openxmlformats.org/officeDocument/2006/relationships/tags" Target="../tags/tag135.xml" /><Relationship Id="rId5" Type="http://schemas.openxmlformats.org/officeDocument/2006/relationships/image" Target="../media/image20.png" /><Relationship Id="rId6" Type="http://schemas.openxmlformats.org/officeDocument/2006/relationships/tags" Target="../tags/tag136.xml" /><Relationship Id="rId7" Type="http://schemas.openxmlformats.org/officeDocument/2006/relationships/tags" Target="../tags/tag137.xml" /><Relationship Id="rId8" Type="http://schemas.openxmlformats.org/officeDocument/2006/relationships/tags" Target="../tags/tag138.xml" /><Relationship Id="rId9" Type="http://schemas.openxmlformats.org/officeDocument/2006/relationships/tags" Target="../tags/tag139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3.xml" /><Relationship Id="rId10" Type="http://schemas.openxmlformats.org/officeDocument/2006/relationships/tags" Target="../tags/tag150.xml" /><Relationship Id="rId11" Type="http://schemas.openxmlformats.org/officeDocument/2006/relationships/tags" Target="../tags/tag151.xml" /><Relationship Id="rId12" Type="http://schemas.openxmlformats.org/officeDocument/2006/relationships/tags" Target="../tags/tag152.xml" /><Relationship Id="rId13" Type="http://schemas.openxmlformats.org/officeDocument/2006/relationships/tags" Target="../tags/tag153.xml" /><Relationship Id="rId14" Type="http://schemas.openxmlformats.org/officeDocument/2006/relationships/tags" Target="../tags/tag154.xml" /><Relationship Id="rId15" Type="http://schemas.openxmlformats.org/officeDocument/2006/relationships/slideMaster" Target="../slideMasters/slideMaster2.xml" /><Relationship Id="rId2" Type="http://schemas.openxmlformats.org/officeDocument/2006/relationships/image" Target="../media/image15.png" /><Relationship Id="rId3" Type="http://schemas.openxmlformats.org/officeDocument/2006/relationships/tags" Target="../tags/tag144.xml" /><Relationship Id="rId4" Type="http://schemas.openxmlformats.org/officeDocument/2006/relationships/image" Target="../media/image21.png" /><Relationship Id="rId5" Type="http://schemas.openxmlformats.org/officeDocument/2006/relationships/tags" Target="../tags/tag145.xml" /><Relationship Id="rId6" Type="http://schemas.openxmlformats.org/officeDocument/2006/relationships/tags" Target="../tags/tag146.xml" /><Relationship Id="rId7" Type="http://schemas.openxmlformats.org/officeDocument/2006/relationships/tags" Target="../tags/tag147.xml" /><Relationship Id="rId8" Type="http://schemas.openxmlformats.org/officeDocument/2006/relationships/tags" Target="../tags/tag148.xml" /><Relationship Id="rId9" Type="http://schemas.openxmlformats.org/officeDocument/2006/relationships/tags" Target="../tags/tag149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5.xml" /><Relationship Id="rId10" Type="http://schemas.openxmlformats.org/officeDocument/2006/relationships/tags" Target="../tags/tag162.xml" /><Relationship Id="rId11" Type="http://schemas.openxmlformats.org/officeDocument/2006/relationships/slideMaster" Target="../slideMasters/slideMaster2.xml" /><Relationship Id="rId2" Type="http://schemas.openxmlformats.org/officeDocument/2006/relationships/tags" Target="../tags/tag156.xml" /><Relationship Id="rId3" Type="http://schemas.openxmlformats.org/officeDocument/2006/relationships/tags" Target="../tags/tag157.xml" /><Relationship Id="rId4" Type="http://schemas.openxmlformats.org/officeDocument/2006/relationships/tags" Target="../tags/tag158.xml" /><Relationship Id="rId5" Type="http://schemas.openxmlformats.org/officeDocument/2006/relationships/tags" Target="../tags/tag159.xml" /><Relationship Id="rId6" Type="http://schemas.openxmlformats.org/officeDocument/2006/relationships/tags" Target="../tags/tag160.xml" /><Relationship Id="rId7" Type="http://schemas.openxmlformats.org/officeDocument/2006/relationships/image" Target="../media/image15.png" /><Relationship Id="rId8" Type="http://schemas.openxmlformats.org/officeDocument/2006/relationships/tags" Target="../tags/tag161.xml" /><Relationship Id="rId9" Type="http://schemas.openxmlformats.org/officeDocument/2006/relationships/image" Target="../media/image22.png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4.emf" /><Relationship Id="rId3" Type="http://schemas.openxmlformats.org/officeDocument/2006/relationships/hyperlink" Target="&#36164;&#26009;&#38142;&#25509;/&#35270;&#39057;/&#35838;&#25991;&#26391;&#35835;2&#23567;&#23567;&#30340;&#33337;.mp4" TargetMode="External" /><Relationship Id="rId4" Type="http://schemas.openxmlformats.org/officeDocument/2006/relationships/image" Target="../media/image5.png" /><Relationship Id="rId5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6.emf" /><Relationship Id="rId3" Type="http://schemas.openxmlformats.org/officeDocument/2006/relationships/hyperlink" Target="&#36164;&#26009;&#38142;&#25509;/&#35270;&#39057;/&#35838;&#25991;&#26391;&#35835;2&#23567;&#23567;&#30340;&#33337;.mp4" TargetMode="External" /><Relationship Id="rId4" Type="http://schemas.openxmlformats.org/officeDocument/2006/relationships/image" Target="../media/image7.png" /><Relationship Id="rId5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8.emf" /><Relationship Id="rId3" Type="http://schemas.openxmlformats.org/officeDocument/2006/relationships/hyperlink" Target="&#36164;&#26009;&#38142;&#25509;/&#35270;&#39057;/&#35838;&#25991;&#26391;&#35835;2&#23567;&#23567;&#30340;&#33337;.mp4" TargetMode="External" /><Relationship Id="rId4" Type="http://schemas.openxmlformats.org/officeDocument/2006/relationships/image" Target="../media/image9.png" /><Relationship Id="rId5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10.emf" /><Relationship Id="rId3" Type="http://schemas.openxmlformats.org/officeDocument/2006/relationships/image" Target="../media/image11.png" /><Relationship Id="rId4" Type="http://schemas.openxmlformats.org/officeDocument/2006/relationships/hyperlink" Target="&#36164;&#26009;&#38142;&#25509;/&#35270;&#39057;/&#35838;&#25991;&#26391;&#35835;2&#23567;&#23567;&#30340;&#33337;.mp4" TargetMode="Externa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12.png" /><Relationship Id="rId3" Type="http://schemas.openxmlformats.org/officeDocument/2006/relationships/image" Target="../media/image10.emf" /><Relationship Id="rId4" Type="http://schemas.openxmlformats.org/officeDocument/2006/relationships/image" Target="../media/image11.png" /><Relationship Id="rId5" Type="http://schemas.openxmlformats.org/officeDocument/2006/relationships/hyperlink" Target="&#36164;&#26009;&#38142;&#25509;/&#35270;&#39057;/&#35838;&#25991;&#26391;&#35835;2&#23567;&#23567;&#30340;&#33337;.mp4" TargetMode="External" /><Relationship Id="rId6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10" Type="http://schemas.openxmlformats.org/officeDocument/2006/relationships/tags" Target="../tags/tag10.xml" /><Relationship Id="rId11" Type="http://schemas.openxmlformats.org/officeDocument/2006/relationships/tags" Target="../tags/tag11.xml" /><Relationship Id="rId12" Type="http://schemas.openxmlformats.org/officeDocument/2006/relationships/tags" Target="../tags/tag12.xml" /><Relationship Id="rId13" Type="http://schemas.openxmlformats.org/officeDocument/2006/relationships/tags" Target="../tags/tag13.xml" /><Relationship Id="rId14" Type="http://schemas.openxmlformats.org/officeDocument/2006/relationships/tags" Target="../tags/tag14.xml" /><Relationship Id="rId15" Type="http://schemas.openxmlformats.org/officeDocument/2006/relationships/image" Target="../media/image14.jpeg" /><Relationship Id="rId16" Type="http://schemas.openxmlformats.org/officeDocument/2006/relationships/slideMaster" Target="../slideMasters/slideMaster2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tags" Target="../tags/tag6.xml" /><Relationship Id="rId7" Type="http://schemas.openxmlformats.org/officeDocument/2006/relationships/tags" Target="../tags/tag7.xml" /><Relationship Id="rId8" Type="http://schemas.openxmlformats.org/officeDocument/2006/relationships/tags" Target="../tags/tag8.xml" /><Relationship Id="rId9" Type="http://schemas.openxmlformats.org/officeDocument/2006/relationships/tags" Target="../tags/tag9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.xml" /><Relationship Id="rId10" Type="http://schemas.openxmlformats.org/officeDocument/2006/relationships/tags" Target="../tags/tag22.xml" /><Relationship Id="rId11" Type="http://schemas.openxmlformats.org/officeDocument/2006/relationships/tags" Target="../tags/tag23.xml" /><Relationship Id="rId12" Type="http://schemas.openxmlformats.org/officeDocument/2006/relationships/slideMaster" Target="../slideMasters/slideMaster2.xml" /><Relationship Id="rId2" Type="http://schemas.openxmlformats.org/officeDocument/2006/relationships/tags" Target="../tags/tag16.xml" /><Relationship Id="rId3" Type="http://schemas.openxmlformats.org/officeDocument/2006/relationships/image" Target="../media/image15.png" /><Relationship Id="rId4" Type="http://schemas.openxmlformats.org/officeDocument/2006/relationships/tags" Target="../tags/tag17.xml" /><Relationship Id="rId5" Type="http://schemas.openxmlformats.org/officeDocument/2006/relationships/image" Target="../media/image16.png" /><Relationship Id="rId6" Type="http://schemas.openxmlformats.org/officeDocument/2006/relationships/tags" Target="../tags/tag18.xml" /><Relationship Id="rId7" Type="http://schemas.openxmlformats.org/officeDocument/2006/relationships/tags" Target="../tags/tag19.xml" /><Relationship Id="rId8" Type="http://schemas.openxmlformats.org/officeDocument/2006/relationships/tags" Target="../tags/tag20.xml" /><Relationship Id="rId9" Type="http://schemas.openxmlformats.org/officeDocument/2006/relationships/tags" Target="../tags/tag2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7" name="文本框 22"/>
          <p:cNvSpPr txBox="1"/>
          <p:nvPr userDrawn="1"/>
        </p:nvSpPr>
        <p:spPr>
          <a:xfrm>
            <a:off x="311304" y="103521"/>
            <a:ext cx="226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>
                <a:latin typeface="黑体" panose="02010609060101010101" pitchFamily="49" charset="-122"/>
                <a:ea typeface="黑体" panose="02010609060101010101" pitchFamily="49" charset="-122"/>
              </a:rPr>
              <a:t>人教版  数学  六年级  上册</a:t>
            </a:r>
            <a:endParaRPr kumimoji="1" lang="zh-CN" altLang="en-US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8" name="直线连接符 4"/>
          <p:cNvCxnSpPr/>
          <p:nvPr userDrawn="1"/>
        </p:nvCxnSpPr>
        <p:spPr>
          <a:xfrm flipV="1">
            <a:off x="231783" y="383361"/>
            <a:ext cx="2396001" cy="19248"/>
          </a:xfrm>
          <a:prstGeom prst="line">
            <a:avLst/>
          </a:prstGeom>
          <a:ln w="15875" cmpd="sng">
            <a:gradFill flip="none" rotWithShape="1">
              <a:gsLst>
                <a:gs pos="10000">
                  <a:schemeClr val="accent1">
                    <a:lumMod val="0"/>
                    <a:lumOff val="100000"/>
                  </a:schemeClr>
                </a:gs>
                <a:gs pos="65000">
                  <a:schemeClr val="accent1">
                    <a:lumMod val="100000"/>
                  </a:schemeClr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bg>
      <p:bgPr>
        <a:blipFill dpi="0" rotWithShape="1">
          <a:blip r:embed="rId7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: 圆角 3"/>
          <p:cNvSpPr/>
          <p:nvPr userDrawn="1">
            <p:custDataLst>
              <p:tags r:id="rId1"/>
            </p:custDataLst>
          </p:nvPr>
        </p:nvSpPr>
        <p:spPr>
          <a:xfrm>
            <a:off x="2273754" y="2162030"/>
            <a:ext cx="1057275" cy="1048538"/>
          </a:xfrm>
          <a:prstGeom prst="roundRect">
            <a:avLst/>
          </a:prstGeom>
          <a:noFill/>
          <a:ln w="76200">
            <a:solidFill>
              <a:schemeClr val="bg1"/>
            </a:solidFill>
          </a:ln>
          <a:effectLst>
            <a:outerShdw blurRad="12700" dist="127000" dir="2700000" algn="tl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532172" y="1923751"/>
            <a:ext cx="4117828" cy="718119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bg1"/>
                </a:solidFill>
                <a:effectLst>
                  <a:outerShdw dist="1524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3532172" y="2686298"/>
            <a:ext cx="4117827" cy="803452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bg1"/>
                </a:solidFill>
                <a:effectLst>
                  <a:outerShdw dist="1524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0" name="矩形 9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037008" y="4392547"/>
            <a:ext cx="1005567" cy="72702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0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4679158" y="714381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3" name="矩形 12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bg>
      <p:bgPr>
        <a:blipFill dpi="0" rotWithShape="1">
          <a:blip r:embed="rId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079206" y="1383750"/>
            <a:ext cx="6985589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2" name="矩形 11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1" name="矩形 10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7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8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1" name="矩形 10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末尾幻灯片">
    <p:bg>
      <p:bgPr>
        <a:blipFill dpi="0" rotWithShape="1">
          <a:blip r:embed="rId1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: 圆角 6"/>
          <p:cNvSpPr/>
          <p:nvPr userDrawn="1">
            <p:custDataLst>
              <p:tags r:id="rId1"/>
            </p:custDataLst>
          </p:nvPr>
        </p:nvSpPr>
        <p:spPr>
          <a:xfrm>
            <a:off x="2767013" y="1590675"/>
            <a:ext cx="3609975" cy="1962150"/>
          </a:xfrm>
          <a:prstGeom prst="roundRect">
            <a:avLst/>
          </a:prstGeom>
          <a:noFill/>
          <a:ln w="76200">
            <a:solidFill>
              <a:schemeClr val="bg1"/>
            </a:solidFill>
          </a:ln>
          <a:effectLst>
            <a:outerShdw blurRad="12700" dist="127000" dir="2700000" algn="tl" rotWithShape="0">
              <a:srgbClr val="2A4F6D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8" name="直接连接符 7"/>
          <p:cNvCxnSpPr/>
          <p:nvPr userDrawn="1">
            <p:custDataLst>
              <p:tags r:id="rId2"/>
            </p:custDataLst>
          </p:nvPr>
        </p:nvCxnSpPr>
        <p:spPr>
          <a:xfrm>
            <a:off x="3384000" y="1856570"/>
            <a:ext cx="121181" cy="121181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88900" dir="2700000" algn="tl" rotWithShape="0">
              <a:schemeClr val="accent1">
                <a:lumMod val="5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5598636" y="1856570"/>
            <a:ext cx="215364" cy="121181"/>
            <a:chOff x="4383231" y="2187926"/>
            <a:chExt cx="287152" cy="161574"/>
          </a:xfrm>
          <a:effectLst>
            <a:outerShdw dist="88900" dir="2700000" algn="tl" rotWithShape="0">
              <a:schemeClr val="accent1">
                <a:lumMod val="50000"/>
              </a:schemeClr>
            </a:outerShdw>
          </a:effectLst>
        </p:grpSpPr>
        <p:cxnSp>
          <p:nvCxnSpPr>
            <p:cNvPr id="11" name="直接连接符 10"/>
            <p:cNvCxnSpPr/>
            <p:nvPr>
              <p:custDataLst>
                <p:tags r:id="rId4"/>
              </p:custDataLst>
            </p:nvPr>
          </p:nvCxnSpPr>
          <p:spPr>
            <a:xfrm>
              <a:off x="4383231" y="2187926"/>
              <a:ext cx="161574" cy="161574"/>
            </a:xfrm>
            <a:prstGeom prst="line">
              <a:avLst/>
            </a:prstGeom>
            <a:ln w="539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>
              <p:custDataLst>
                <p:tags r:id="rId5"/>
              </p:custDataLst>
            </p:nvPr>
          </p:nvCxnSpPr>
          <p:spPr>
            <a:xfrm flipH="1">
              <a:off x="4508809" y="2187926"/>
              <a:ext cx="161574" cy="161574"/>
            </a:xfrm>
            <a:prstGeom prst="line">
              <a:avLst/>
            </a:prstGeom>
            <a:ln w="539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 userDrawn="1">
            <p:custDataLst>
              <p:tags r:id="rId6"/>
            </p:custDataLst>
          </p:nvPr>
        </p:nvCxnSpPr>
        <p:spPr>
          <a:xfrm>
            <a:off x="4147217" y="1856570"/>
            <a:ext cx="121181" cy="121181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88900" dir="2700000" algn="tl" rotWithShape="0">
              <a:schemeClr val="accent1">
                <a:lumMod val="5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0"/>
            </p:custDataLst>
          </p:nvPr>
        </p:nvSpPr>
        <p:spPr>
          <a:xfrm>
            <a:off x="3063755" y="2028586"/>
            <a:ext cx="3128246" cy="869079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600" baseline="0">
                <a:solidFill>
                  <a:schemeClr val="bg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1"/>
            </p:custDataLst>
          </p:nvPr>
        </p:nvSpPr>
        <p:spPr>
          <a:xfrm>
            <a:off x="3063755" y="2949750"/>
            <a:ext cx="3128246" cy="35464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bg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grpSp>
        <p:nvGrpSpPr>
          <p:cNvPr id="4" name="组合 3"/>
          <p:cNvGrpSpPr/>
          <p:nvPr userDrawn="1">
            <p:custDataLst>
              <p:tags r:id="rId12"/>
            </p:custDataLst>
          </p:nvPr>
        </p:nvGrpSpPr>
        <p:grpSpPr>
          <a:xfrm>
            <a:off x="4884261" y="1856570"/>
            <a:ext cx="215364" cy="121181"/>
            <a:chOff x="4383231" y="2187926"/>
            <a:chExt cx="287152" cy="161574"/>
          </a:xfrm>
          <a:effectLst>
            <a:outerShdw dist="88900" dir="2700000" algn="tl" rotWithShape="0">
              <a:schemeClr val="accent1">
                <a:lumMod val="50000"/>
              </a:schemeClr>
            </a:outerShdw>
          </a:effectLst>
        </p:grpSpPr>
        <p:cxnSp>
          <p:nvCxnSpPr>
            <p:cNvPr id="5" name="直接连接符 4"/>
            <p:cNvCxnSpPr/>
            <p:nvPr>
              <p:custDataLst>
                <p:tags r:id="rId13"/>
              </p:custDataLst>
            </p:nvPr>
          </p:nvCxnSpPr>
          <p:spPr>
            <a:xfrm>
              <a:off x="4383231" y="2187926"/>
              <a:ext cx="161574" cy="161574"/>
            </a:xfrm>
            <a:prstGeom prst="line">
              <a:avLst/>
            </a:prstGeom>
            <a:ln w="539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>
              <p:custDataLst>
                <p:tags r:id="rId14"/>
              </p:custDataLst>
            </p:nvPr>
          </p:nvCxnSpPr>
          <p:spPr>
            <a:xfrm flipH="1">
              <a:off x="4508809" y="2187926"/>
              <a:ext cx="161574" cy="161574"/>
            </a:xfrm>
            <a:prstGeom prst="line">
              <a:avLst/>
            </a:prstGeom>
            <a:ln w="539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图片 13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0367" y="68901"/>
            <a:ext cx="2268000" cy="692577"/>
          </a:xfrm>
          <a:prstGeom prst="rect">
            <a:avLst/>
          </a:prstGeom>
        </p:spPr>
      </p:pic>
      <p:sp>
        <p:nvSpPr>
          <p:cNvPr id="9" name="文本框 14">
            <a:hlinkClick r:id="rId3" action="ppaction://hlinkfile"/>
          </p:cNvPr>
          <p:cNvSpPr txBox="1"/>
          <p:nvPr userDrawn="1"/>
        </p:nvSpPr>
        <p:spPr>
          <a:xfrm>
            <a:off x="500413" y="3715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1" y="68901"/>
            <a:ext cx="450000" cy="559756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19551" y="228124"/>
            <a:ext cx="8704898" cy="46872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6680" y="4392930"/>
            <a:ext cx="661511" cy="66151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rcRect b="-3260"/>
          <a:stretch>
            <a:fillRect/>
          </a:stretch>
        </p:blipFill>
        <p:spPr>
          <a:xfrm rot="14817697">
            <a:off x="8438674" y="19526"/>
            <a:ext cx="535305" cy="7767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6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7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>
          <a:xfrm>
            <a:off x="6457950" y="4762375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olidFill>
                <a:schemeClr val="bg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06680" y="4392930"/>
            <a:ext cx="661511" cy="6615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0"/>
          <a:srcRect b="-3260"/>
          <a:stretch>
            <a:fillRect/>
          </a:stretch>
        </p:blipFill>
        <p:spPr>
          <a:xfrm rot="14817697">
            <a:off x="8438674" y="19526"/>
            <a:ext cx="535305" cy="776764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6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0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11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5" name="组合 14"/>
          <p:cNvGrpSpPr/>
          <p:nvPr userDrawn="1">
            <p:custDataLst>
              <p:tags r:id="rId2"/>
            </p:custDataLst>
          </p:nvPr>
        </p:nvGrpSpPr>
        <p:grpSpPr>
          <a:xfrm>
            <a:off x="8252558" y="79319"/>
            <a:ext cx="862447" cy="933632"/>
            <a:chOff x="10776000" y="-47842"/>
            <a:chExt cx="1414374" cy="1531114"/>
          </a:xfrm>
        </p:grpSpPr>
        <p:pic>
          <p:nvPicPr>
            <p:cNvPr id="16" name="图片 15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 rot="1788786">
              <a:off x="11110373" y="403272"/>
              <a:ext cx="1080001" cy="10800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t="-3122" b="0"/>
            <a:stretch>
              <a:fillRect/>
            </a:stretch>
          </p:blipFill>
          <p:spPr>
            <a:xfrm>
              <a:off x="10776000" y="-47842"/>
              <a:ext cx="828736" cy="104132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9" name="组合 78"/>
          <p:cNvGrpSpPr/>
          <p:nvPr userDrawn="1">
            <p:custDataLst>
              <p:tags r:id="rId1"/>
            </p:custDataLst>
          </p:nvPr>
        </p:nvGrpSpPr>
        <p:grpSpPr>
          <a:xfrm>
            <a:off x="7936298" y="4332225"/>
            <a:ext cx="1093304" cy="799500"/>
            <a:chOff x="10398060" y="5600633"/>
            <a:chExt cx="1793940" cy="1311854"/>
          </a:xfrm>
        </p:grpSpPr>
        <p:pic>
          <p:nvPicPr>
            <p:cNvPr id="80" name="图片 79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1111999" y="5600633"/>
              <a:ext cx="1080001" cy="108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4"/>
            <a:srcRect b="-3260"/>
            <a:stretch>
              <a:fillRect/>
            </a:stretch>
          </p:blipFill>
          <p:spPr>
            <a:xfrm>
              <a:off x="10398060" y="5877000"/>
              <a:ext cx="713939" cy="1035487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2"/>
              </a:solidFill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51936" y="89535"/>
            <a:ext cx="1007269" cy="100726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9"/>
          <a:srcRect b="-3260"/>
          <a:stretch>
            <a:fillRect/>
          </a:stretch>
        </p:blipFill>
        <p:spPr>
          <a:xfrm rot="19899878">
            <a:off x="7944803" y="3996690"/>
            <a:ext cx="844868" cy="1225391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图片 9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6821" y="56652"/>
            <a:ext cx="2269879" cy="693151"/>
          </a:xfrm>
          <a:prstGeom prst="rect">
            <a:avLst/>
          </a:prstGeom>
        </p:spPr>
      </p:pic>
      <p:sp>
        <p:nvSpPr>
          <p:cNvPr id="7" name="文本框 14">
            <a:hlinkClick r:id="rId3" action="ppaction://hlinkfile"/>
          </p:cNvPr>
          <p:cNvSpPr txBox="1"/>
          <p:nvPr userDrawn="1"/>
        </p:nvSpPr>
        <p:spPr>
          <a:xfrm>
            <a:off x="495817" y="3715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" y="65122"/>
            <a:ext cx="443315" cy="551442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7423" y="52389"/>
            <a:ext cx="2268000" cy="692577"/>
          </a:xfrm>
          <a:prstGeom prst="rect">
            <a:avLst/>
          </a:prstGeom>
        </p:spPr>
      </p:pic>
      <p:sp>
        <p:nvSpPr>
          <p:cNvPr id="7" name="文本框 14">
            <a:hlinkClick r:id="rId3" action="ppaction://hlinkfile"/>
          </p:cNvPr>
          <p:cNvSpPr txBox="1"/>
          <p:nvPr userDrawn="1"/>
        </p:nvSpPr>
        <p:spPr>
          <a:xfrm>
            <a:off x="517191" y="20377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课堂练习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2" y="52389"/>
            <a:ext cx="450000" cy="559756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图片 12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230" y="60736"/>
            <a:ext cx="2268000" cy="692577"/>
          </a:xfrm>
          <a:prstGeom prst="rect">
            <a:avLst/>
          </a:prstGeom>
        </p:spPr>
      </p:pic>
      <p:sp>
        <p:nvSpPr>
          <p:cNvPr id="6" name="文本框 14">
            <a:hlinkClick r:id="rId3" action="ppaction://hlinkfile"/>
          </p:cNvPr>
          <p:cNvSpPr txBox="1"/>
          <p:nvPr userDrawn="1"/>
        </p:nvSpPr>
        <p:spPr>
          <a:xfrm>
            <a:off x="512595" y="1969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6" y="51404"/>
            <a:ext cx="450000" cy="559757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0311" y="43797"/>
            <a:ext cx="2268000" cy="69257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" y="37739"/>
            <a:ext cx="450000" cy="559756"/>
          </a:xfrm>
          <a:prstGeom prst="rect">
            <a:avLst/>
          </a:prstGeom>
        </p:spPr>
      </p:pic>
      <p:sp>
        <p:nvSpPr>
          <p:cNvPr id="9" name="文本框 14">
            <a:hlinkClick r:id="rId4" action="ppaction://hlinkfile"/>
          </p:cNvPr>
          <p:cNvSpPr txBox="1"/>
          <p:nvPr userDrawn="1"/>
        </p:nvSpPr>
        <p:spPr>
          <a:xfrm>
            <a:off x="450079" y="-3387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" name="图片 31" descr="底图2.png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1" name="矩形 4"/>
          <p:cNvSpPr>
            <a:spLocks noChangeArrowheads="1"/>
          </p:cNvSpPr>
          <p:nvPr userDrawn="1"/>
        </p:nvSpPr>
        <p:spPr bwMode="auto">
          <a:xfrm>
            <a:off x="2142070" y="1672779"/>
            <a:ext cx="4680520" cy="155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从教材课后习题中选取；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从课时练中选取。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0311" y="43797"/>
            <a:ext cx="2268000" cy="6925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" y="37739"/>
            <a:ext cx="450000" cy="559756"/>
          </a:xfrm>
          <a:prstGeom prst="rect">
            <a:avLst/>
          </a:prstGeom>
        </p:spPr>
      </p:pic>
      <p:sp>
        <p:nvSpPr>
          <p:cNvPr id="10" name="文本框 14">
            <a:hlinkClick r:id="rId5" action="ppaction://hlinkfile"/>
          </p:cNvPr>
          <p:cNvSpPr txBox="1"/>
          <p:nvPr userDrawn="1"/>
        </p:nvSpPr>
        <p:spPr>
          <a:xfrm>
            <a:off x="450079" y="-3387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bg>
      <p:bgPr>
        <a:blipFill dpi="0" rotWithShape="1">
          <a:blip r:embed="rId1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41" name="直接连接符 40"/>
          <p:cNvCxnSpPr/>
          <p:nvPr userDrawn="1">
            <p:custDataLst>
              <p:tags r:id="rId1"/>
            </p:custDataLst>
          </p:nvPr>
        </p:nvCxnSpPr>
        <p:spPr>
          <a:xfrm>
            <a:off x="2196000" y="2841750"/>
            <a:ext cx="4752000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5"/>
          <p:cNvSpPr/>
          <p:nvPr userDrawn="1">
            <p:custDataLst>
              <p:tags r:id="rId2"/>
            </p:custDataLst>
          </p:nvPr>
        </p:nvSpPr>
        <p:spPr>
          <a:xfrm>
            <a:off x="2033432" y="1350169"/>
            <a:ext cx="5104826" cy="2286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  <a:effectLst>
            <a:outerShdw dist="114300" dir="2700000" algn="tl" rotWithShape="0">
              <a:schemeClr val="accent1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081134" y="1832159"/>
            <a:ext cx="5029435" cy="888398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950" b="1" i="0" u="none" strike="noStrike" kern="1200" cap="none" spc="600" normalizeH="0" baseline="0" noProof="1">
                <a:solidFill>
                  <a:schemeClr val="bg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23" name="文本占位符 22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2490503" y="2958365"/>
            <a:ext cx="1215000" cy="351000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1500" b="1" baseline="0">
                <a:solidFill>
                  <a:schemeClr val="accent6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3988352" y="2967558"/>
            <a:ext cx="1215000" cy="351000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1500" b="1" baseline="0">
                <a:solidFill>
                  <a:schemeClr val="accent6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5" hasCustomPrompt="1"/>
            <p:custDataLst>
              <p:tags r:id="rId9"/>
            </p:custDataLst>
          </p:nvPr>
        </p:nvSpPr>
        <p:spPr>
          <a:xfrm>
            <a:off x="5486200" y="2976750"/>
            <a:ext cx="1215000" cy="351000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1500" b="1" baseline="0">
                <a:solidFill>
                  <a:schemeClr val="accent6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cxnSp>
        <p:nvCxnSpPr>
          <p:cNvPr id="8" name="直接连接符 7"/>
          <p:cNvCxnSpPr/>
          <p:nvPr userDrawn="1">
            <p:custDataLst>
              <p:tags r:id="rId10"/>
            </p:custDataLst>
          </p:nvPr>
        </p:nvCxnSpPr>
        <p:spPr>
          <a:xfrm>
            <a:off x="4408646" y="1822133"/>
            <a:ext cx="215265" cy="0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>
            <p:custDataLst>
              <p:tags r:id="rId11"/>
            </p:custDataLst>
          </p:nvPr>
        </p:nvCxnSpPr>
        <p:spPr>
          <a:xfrm>
            <a:off x="3779996" y="1761649"/>
            <a:ext cx="120968" cy="120968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>
            <p:custDataLst>
              <p:tags r:id="rId12"/>
            </p:custDataLst>
          </p:nvPr>
        </p:nvCxnSpPr>
        <p:spPr>
          <a:xfrm>
            <a:off x="5854541" y="1761649"/>
            <a:ext cx="120968" cy="120968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>
            <p:custDataLst>
              <p:tags r:id="rId13"/>
            </p:custDataLst>
          </p:nvPr>
        </p:nvCxnSpPr>
        <p:spPr>
          <a:xfrm>
            <a:off x="5131594" y="1822133"/>
            <a:ext cx="215265" cy="0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>
            <p:custDataLst>
              <p:tags r:id="rId14"/>
            </p:custDataLst>
          </p:nvPr>
        </p:nvCxnSpPr>
        <p:spPr>
          <a:xfrm>
            <a:off x="3114199" y="1761649"/>
            <a:ext cx="120968" cy="120968"/>
          </a:xfrm>
          <a:prstGeom prst="line">
            <a:avLst/>
          </a:prstGeom>
          <a:ln w="53975">
            <a:solidFill>
              <a:schemeClr val="bg1"/>
            </a:solidFill>
          </a:ln>
          <a:effectLst>
            <a:outerShdw dist="76200" dir="2700000" algn="tl" rotWithShape="0">
              <a:srgbClr val="2A4F6D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>
            <a:off x="106649" y="140092"/>
            <a:ext cx="8988258" cy="4914308"/>
            <a:chOff x="142199" y="186789"/>
            <a:chExt cx="11984344" cy="6552411"/>
          </a:xfrm>
        </p:grpSpPr>
        <p:sp>
          <p:nvSpPr>
            <p:cNvPr id="12" name="矩形 11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42199" y="5857200"/>
              <a:ext cx="882001" cy="8820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rcRect b="-3260"/>
            <a:stretch>
              <a:fillRect/>
            </a:stretch>
          </p:blipFill>
          <p:spPr>
            <a:xfrm rot="14817697">
              <a:off x="11251830" y="26015"/>
              <a:ext cx="713939" cy="103548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 userDrawn="1">
            <p:ph idx="1"/>
            <p:custDataLst>
              <p:tags r:id="rId8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image" Target="file:///D:\qq&#25991;&#20214;\712321467\Image\C2C\Image2\%7b75232B38-A165-1FB7-499C-2E1C792CACB5%7d.png" TargetMode="External" /><Relationship Id="rId9" Type="http://schemas.openxmlformats.org/officeDocument/2006/relationships/image" Target="../media/image13.png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10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18.xml" /><Relationship Id="rId12" Type="http://schemas.openxmlformats.org/officeDocument/2006/relationships/slideLayout" Target="../slideLayouts/slideLayout19.xml" /><Relationship Id="rId13" Type="http://schemas.openxmlformats.org/officeDocument/2006/relationships/slideLayout" Target="../slideLayouts/slideLayout20.xml" /><Relationship Id="rId14" Type="http://schemas.openxmlformats.org/officeDocument/2006/relationships/slideLayout" Target="../slideLayouts/slideLayout21.xml" /><Relationship Id="rId15" Type="http://schemas.openxmlformats.org/officeDocument/2006/relationships/slideLayout" Target="../slideLayouts/slideLayout22.xml" /><Relationship Id="rId16" Type="http://schemas.openxmlformats.org/officeDocument/2006/relationships/slideLayout" Target="../slideLayouts/slideLayout23.xml" /><Relationship Id="rId17" Type="http://schemas.openxmlformats.org/officeDocument/2006/relationships/slideLayout" Target="../slideLayouts/slideLayout24.xml" /><Relationship Id="rId18" Type="http://schemas.openxmlformats.org/officeDocument/2006/relationships/slideLayout" Target="../slideLayouts/slideLayout25.xml" /><Relationship Id="rId19" Type="http://schemas.openxmlformats.org/officeDocument/2006/relationships/tags" Target="../tags/tag163.xml" /><Relationship Id="rId2" Type="http://schemas.openxmlformats.org/officeDocument/2006/relationships/slideLayout" Target="../slideLayouts/slideLayout9.xml" /><Relationship Id="rId20" Type="http://schemas.openxmlformats.org/officeDocument/2006/relationships/tags" Target="../tags/tag164.xml" /><Relationship Id="rId21" Type="http://schemas.openxmlformats.org/officeDocument/2006/relationships/tags" Target="../tags/tag165.xml" /><Relationship Id="rId22" Type="http://schemas.openxmlformats.org/officeDocument/2006/relationships/tags" Target="../tags/tag166.xml" /><Relationship Id="rId23" Type="http://schemas.openxmlformats.org/officeDocument/2006/relationships/tags" Target="../tags/tag167.xml" /><Relationship Id="rId24" Type="http://schemas.openxmlformats.org/officeDocument/2006/relationships/tags" Target="../tags/tag168.xml" /><Relationship Id="rId25" Type="http://schemas.openxmlformats.org/officeDocument/2006/relationships/image" Target="file:///D:\qq&#25991;&#20214;\712321467\Image\C2C\Image2\%7b75232B38-A165-1FB7-499C-2E1C792CACB5%7d.png" TargetMode="External" /><Relationship Id="rId26" Type="http://schemas.openxmlformats.org/officeDocument/2006/relationships/image" Target="../media/image13.png" /><Relationship Id="rId27" Type="http://schemas.openxmlformats.org/officeDocument/2006/relationships/theme" Target="../theme/theme2.xml" /><Relationship Id="rId3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3.xml" /><Relationship Id="rId7" Type="http://schemas.openxmlformats.org/officeDocument/2006/relationships/slideLayout" Target="../slideLayouts/slideLayout14.xml" /><Relationship Id="rId8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1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" name="TextBox 9"/>
          <p:cNvSpPr txBox="1"/>
          <p:nvPr userDrawn="1"/>
        </p:nvSpPr>
        <p:spPr>
          <a:xfrm>
            <a:off x="6228184" y="8340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>
                <a:solidFill>
                  <a:srgbClr val="8064A2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分数乘法</a:t>
            </a:r>
            <a:endParaRPr lang="zh-CN" altLang="en-US" sz="2000" b="1">
              <a:solidFill>
                <a:srgbClr val="8064A2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" name="图片 1073743875" descr="学科网 zxxk.com" title=""/>
          <p:cNvPicPr>
            <a:picLocks noChangeAspect="1"/>
          </p:cNvPicPr>
          <p:nvPr/>
        </p:nvPicPr>
        <p:blipFill>
          <a:blip r:embed="rId9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1073743875" descr="学科网 zxxk.com" title=""/>
          <p:cNvPicPr>
            <a:picLocks noChangeAspect="1"/>
          </p:cNvPicPr>
          <p:nvPr/>
        </p:nvPicPr>
        <p:blipFill>
          <a:blip r:embed="rId26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</p:sldLayoutIdLst>
  <p:transition/>
  <p:timing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10" Type="http://schemas.openxmlformats.org/officeDocument/2006/relationships/tags" Target="../tags/tag177.xml" /><Relationship Id="rId11" Type="http://schemas.openxmlformats.org/officeDocument/2006/relationships/tags" Target="../tags/tag178.xml" /><Relationship Id="rId12" Type="http://schemas.openxmlformats.org/officeDocument/2006/relationships/tags" Target="../tags/tag179.xml" /><Relationship Id="rId13" Type="http://schemas.openxmlformats.org/officeDocument/2006/relationships/tags" Target="../tags/tag180.xml" /><Relationship Id="rId14" Type="http://schemas.openxmlformats.org/officeDocument/2006/relationships/tags" Target="../tags/tag181.xml" /><Relationship Id="rId15" Type="http://schemas.openxmlformats.org/officeDocument/2006/relationships/tags" Target="../tags/tag182.xml" /><Relationship Id="rId16" Type="http://schemas.openxmlformats.org/officeDocument/2006/relationships/tags" Target="../tags/tag183.xml" /><Relationship Id="rId17" Type="http://schemas.openxmlformats.org/officeDocument/2006/relationships/tags" Target="../tags/tag184.xml" /><Relationship Id="rId18" Type="http://schemas.openxmlformats.org/officeDocument/2006/relationships/tags" Target="../tags/tag185.xml" /><Relationship Id="rId19" Type="http://schemas.openxmlformats.org/officeDocument/2006/relationships/tags" Target="../tags/tag186.xml" /><Relationship Id="rId2" Type="http://schemas.openxmlformats.org/officeDocument/2006/relationships/tags" Target="../tags/tag169.xml" /><Relationship Id="rId20" Type="http://schemas.openxmlformats.org/officeDocument/2006/relationships/tags" Target="../tags/tag187.xml" /><Relationship Id="rId21" Type="http://schemas.openxmlformats.org/officeDocument/2006/relationships/tags" Target="../tags/tag188.xml" /><Relationship Id="rId22" Type="http://schemas.openxmlformats.org/officeDocument/2006/relationships/tags" Target="../tags/tag189.xml" /><Relationship Id="rId23" Type="http://schemas.openxmlformats.org/officeDocument/2006/relationships/tags" Target="../tags/tag190.xml" /><Relationship Id="rId24" Type="http://schemas.openxmlformats.org/officeDocument/2006/relationships/tags" Target="../tags/tag191.xml" /><Relationship Id="rId25" Type="http://schemas.openxmlformats.org/officeDocument/2006/relationships/tags" Target="../tags/tag192.xml" /><Relationship Id="rId26" Type="http://schemas.openxmlformats.org/officeDocument/2006/relationships/tags" Target="../tags/tag193.xml" /><Relationship Id="rId27" Type="http://schemas.openxmlformats.org/officeDocument/2006/relationships/tags" Target="../tags/tag194.xml" /><Relationship Id="rId28" Type="http://schemas.openxmlformats.org/officeDocument/2006/relationships/tags" Target="../tags/tag195.xml" /><Relationship Id="rId29" Type="http://schemas.openxmlformats.org/officeDocument/2006/relationships/tags" Target="../tags/tag196.xml" /><Relationship Id="rId3" Type="http://schemas.openxmlformats.org/officeDocument/2006/relationships/tags" Target="../tags/tag170.xml" /><Relationship Id="rId30" Type="http://schemas.openxmlformats.org/officeDocument/2006/relationships/tags" Target="../tags/tag197.xml" /><Relationship Id="rId31" Type="http://schemas.openxmlformats.org/officeDocument/2006/relationships/tags" Target="../tags/tag198.xml" /><Relationship Id="rId32" Type="http://schemas.openxmlformats.org/officeDocument/2006/relationships/tags" Target="../tags/tag199.xml" /><Relationship Id="rId33" Type="http://schemas.openxmlformats.org/officeDocument/2006/relationships/tags" Target="../tags/tag200.xml" /><Relationship Id="rId34" Type="http://schemas.openxmlformats.org/officeDocument/2006/relationships/tags" Target="../tags/tag201.xml" /><Relationship Id="rId35" Type="http://schemas.openxmlformats.org/officeDocument/2006/relationships/tags" Target="../tags/tag202.xml" /><Relationship Id="rId36" Type="http://schemas.openxmlformats.org/officeDocument/2006/relationships/tags" Target="../tags/tag203.xml" /><Relationship Id="rId37" Type="http://schemas.openxmlformats.org/officeDocument/2006/relationships/tags" Target="../tags/tag204.xml" /><Relationship Id="rId38" Type="http://schemas.openxmlformats.org/officeDocument/2006/relationships/tags" Target="../tags/tag205.xml" /><Relationship Id="rId39" Type="http://schemas.openxmlformats.org/officeDocument/2006/relationships/tags" Target="../tags/tag206.xml" /><Relationship Id="rId4" Type="http://schemas.openxmlformats.org/officeDocument/2006/relationships/tags" Target="../tags/tag171.xml" /><Relationship Id="rId40" Type="http://schemas.openxmlformats.org/officeDocument/2006/relationships/tags" Target="../tags/tag207.xml" /><Relationship Id="rId41" Type="http://schemas.openxmlformats.org/officeDocument/2006/relationships/tags" Target="../tags/tag208.xml" /><Relationship Id="rId42" Type="http://schemas.openxmlformats.org/officeDocument/2006/relationships/tags" Target="../tags/tag209.xml" /><Relationship Id="rId43" Type="http://schemas.openxmlformats.org/officeDocument/2006/relationships/tags" Target="../tags/tag210.xml" /><Relationship Id="rId44" Type="http://schemas.openxmlformats.org/officeDocument/2006/relationships/tags" Target="../tags/tag211.xml" /><Relationship Id="rId45" Type="http://schemas.openxmlformats.org/officeDocument/2006/relationships/tags" Target="../tags/tag212.xml" /><Relationship Id="rId46" Type="http://schemas.openxmlformats.org/officeDocument/2006/relationships/tags" Target="../tags/tag213.xml" /><Relationship Id="rId47" Type="http://schemas.openxmlformats.org/officeDocument/2006/relationships/tags" Target="../tags/tag214.xml" /><Relationship Id="rId48" Type="http://schemas.openxmlformats.org/officeDocument/2006/relationships/tags" Target="../tags/tag215.xml" /><Relationship Id="rId49" Type="http://schemas.openxmlformats.org/officeDocument/2006/relationships/tags" Target="../tags/tag216.xml" /><Relationship Id="rId5" Type="http://schemas.openxmlformats.org/officeDocument/2006/relationships/tags" Target="../tags/tag172.xml" /><Relationship Id="rId50" Type="http://schemas.openxmlformats.org/officeDocument/2006/relationships/tags" Target="../tags/tag217.xml" /><Relationship Id="rId51" Type="http://schemas.openxmlformats.org/officeDocument/2006/relationships/tags" Target="../tags/tag218.xml" /><Relationship Id="rId52" Type="http://schemas.openxmlformats.org/officeDocument/2006/relationships/tags" Target="../tags/tag219.xml" /><Relationship Id="rId53" Type="http://schemas.openxmlformats.org/officeDocument/2006/relationships/tags" Target="../tags/tag220.xml" /><Relationship Id="rId54" Type="http://schemas.openxmlformats.org/officeDocument/2006/relationships/tags" Target="../tags/tag221.xml" /><Relationship Id="rId55" Type="http://schemas.openxmlformats.org/officeDocument/2006/relationships/tags" Target="../tags/tag222.xml" /><Relationship Id="rId56" Type="http://schemas.openxmlformats.org/officeDocument/2006/relationships/tags" Target="../tags/tag223.xml" /><Relationship Id="rId57" Type="http://schemas.openxmlformats.org/officeDocument/2006/relationships/tags" Target="../tags/tag224.xml" /><Relationship Id="rId58" Type="http://schemas.openxmlformats.org/officeDocument/2006/relationships/tags" Target="../tags/tag225.xml" /><Relationship Id="rId59" Type="http://schemas.openxmlformats.org/officeDocument/2006/relationships/tags" Target="../tags/tag226.xml" /><Relationship Id="rId6" Type="http://schemas.openxmlformats.org/officeDocument/2006/relationships/tags" Target="../tags/tag173.xml" /><Relationship Id="rId60" Type="http://schemas.openxmlformats.org/officeDocument/2006/relationships/tags" Target="../tags/tag227.xml" /><Relationship Id="rId61" Type="http://schemas.openxmlformats.org/officeDocument/2006/relationships/tags" Target="../tags/tag228.xml" /><Relationship Id="rId62" Type="http://schemas.openxmlformats.org/officeDocument/2006/relationships/tags" Target="../tags/tag229.xml" /><Relationship Id="rId63" Type="http://schemas.openxmlformats.org/officeDocument/2006/relationships/tags" Target="../tags/tag230.xml" /><Relationship Id="rId64" Type="http://schemas.openxmlformats.org/officeDocument/2006/relationships/tags" Target="../tags/tag231.xml" /><Relationship Id="rId65" Type="http://schemas.openxmlformats.org/officeDocument/2006/relationships/tags" Target="../tags/tag232.xml" /><Relationship Id="rId66" Type="http://schemas.openxmlformats.org/officeDocument/2006/relationships/tags" Target="../tags/tag233.xml" /><Relationship Id="rId67" Type="http://schemas.openxmlformats.org/officeDocument/2006/relationships/tags" Target="../tags/tag234.xml" /><Relationship Id="rId68" Type="http://schemas.openxmlformats.org/officeDocument/2006/relationships/tags" Target="../tags/tag235.xml" /><Relationship Id="rId69" Type="http://schemas.openxmlformats.org/officeDocument/2006/relationships/tags" Target="../tags/tag236.xml" /><Relationship Id="rId7" Type="http://schemas.openxmlformats.org/officeDocument/2006/relationships/tags" Target="../tags/tag174.xml" /><Relationship Id="rId70" Type="http://schemas.openxmlformats.org/officeDocument/2006/relationships/tags" Target="../tags/tag237.xml" /><Relationship Id="rId71" Type="http://schemas.openxmlformats.org/officeDocument/2006/relationships/tags" Target="../tags/tag238.xml" /><Relationship Id="rId72" Type="http://schemas.openxmlformats.org/officeDocument/2006/relationships/tags" Target="../tags/tag239.xml" /><Relationship Id="rId73" Type="http://schemas.openxmlformats.org/officeDocument/2006/relationships/tags" Target="../tags/tag240.xml" /><Relationship Id="rId74" Type="http://schemas.openxmlformats.org/officeDocument/2006/relationships/tags" Target="../tags/tag241.xml" /><Relationship Id="rId75" Type="http://schemas.openxmlformats.org/officeDocument/2006/relationships/tags" Target="../tags/tag242.xml" /><Relationship Id="rId76" Type="http://schemas.openxmlformats.org/officeDocument/2006/relationships/tags" Target="../tags/tag243.xml" /><Relationship Id="rId77" Type="http://schemas.openxmlformats.org/officeDocument/2006/relationships/tags" Target="../tags/tag244.xml" /><Relationship Id="rId78" Type="http://schemas.openxmlformats.org/officeDocument/2006/relationships/tags" Target="../tags/tag245.xml" /><Relationship Id="rId79" Type="http://schemas.openxmlformats.org/officeDocument/2006/relationships/tags" Target="../tags/tag246.xml" /><Relationship Id="rId8" Type="http://schemas.openxmlformats.org/officeDocument/2006/relationships/tags" Target="../tags/tag175.xml" /><Relationship Id="rId80" Type="http://schemas.openxmlformats.org/officeDocument/2006/relationships/tags" Target="../tags/tag247.xml" /><Relationship Id="rId81" Type="http://schemas.openxmlformats.org/officeDocument/2006/relationships/tags" Target="../tags/tag248.xml" /><Relationship Id="rId82" Type="http://schemas.openxmlformats.org/officeDocument/2006/relationships/tags" Target="../tags/tag249.xml" /><Relationship Id="rId83" Type="http://schemas.openxmlformats.org/officeDocument/2006/relationships/tags" Target="../tags/tag250.xml" /><Relationship Id="rId84" Type="http://schemas.openxmlformats.org/officeDocument/2006/relationships/tags" Target="../tags/tag251.xml" /><Relationship Id="rId85" Type="http://schemas.openxmlformats.org/officeDocument/2006/relationships/tags" Target="../tags/tag252.xml" /><Relationship Id="rId86" Type="http://schemas.openxmlformats.org/officeDocument/2006/relationships/tags" Target="../tags/tag253.xml" /><Relationship Id="rId87" Type="http://schemas.openxmlformats.org/officeDocument/2006/relationships/tags" Target="../tags/tag254.xml" /><Relationship Id="rId88" Type="http://schemas.openxmlformats.org/officeDocument/2006/relationships/tags" Target="../tags/tag255.xml" /><Relationship Id="rId89" Type="http://schemas.openxmlformats.org/officeDocument/2006/relationships/tags" Target="../tags/tag256.xml" /><Relationship Id="rId9" Type="http://schemas.openxmlformats.org/officeDocument/2006/relationships/tags" Target="../tags/tag176.xml" /><Relationship Id="rId90" Type="http://schemas.openxmlformats.org/officeDocument/2006/relationships/tags" Target="../tags/tag257.xml" /><Relationship Id="rId91" Type="http://schemas.openxmlformats.org/officeDocument/2006/relationships/image" Target="../media/image23.png" /><Relationship Id="rId92" Type="http://schemas.openxmlformats.org/officeDocument/2006/relationships/tags" Target="../tags/tag258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23.xml" /><Relationship Id="rId11" Type="http://schemas.openxmlformats.org/officeDocument/2006/relationships/tags" Target="../tags/tag324.xml" /><Relationship Id="rId2" Type="http://schemas.openxmlformats.org/officeDocument/2006/relationships/tags" Target="../tags/tag317.xml" /><Relationship Id="rId3" Type="http://schemas.openxmlformats.org/officeDocument/2006/relationships/image" Target="../media/image19.png" /><Relationship Id="rId4" Type="http://schemas.openxmlformats.org/officeDocument/2006/relationships/tags" Target="../tags/tag318.xml" /><Relationship Id="rId5" Type="http://schemas.openxmlformats.org/officeDocument/2006/relationships/image" Target="../media/image16.png" /><Relationship Id="rId6" Type="http://schemas.openxmlformats.org/officeDocument/2006/relationships/tags" Target="../tags/tag319.xml" /><Relationship Id="rId7" Type="http://schemas.openxmlformats.org/officeDocument/2006/relationships/tags" Target="../tags/tag320.xml" /><Relationship Id="rId8" Type="http://schemas.openxmlformats.org/officeDocument/2006/relationships/tags" Target="../tags/tag321.xml" /><Relationship Id="rId9" Type="http://schemas.openxmlformats.org/officeDocument/2006/relationships/tags" Target="../tags/tag32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31.xml" /><Relationship Id="rId11" Type="http://schemas.openxmlformats.org/officeDocument/2006/relationships/tags" Target="../tags/tag332.xml" /><Relationship Id="rId2" Type="http://schemas.openxmlformats.org/officeDocument/2006/relationships/tags" Target="../tags/tag325.xml" /><Relationship Id="rId3" Type="http://schemas.openxmlformats.org/officeDocument/2006/relationships/image" Target="../media/image19.png" /><Relationship Id="rId4" Type="http://schemas.openxmlformats.org/officeDocument/2006/relationships/tags" Target="../tags/tag326.xml" /><Relationship Id="rId5" Type="http://schemas.openxmlformats.org/officeDocument/2006/relationships/image" Target="../media/image16.png" /><Relationship Id="rId6" Type="http://schemas.openxmlformats.org/officeDocument/2006/relationships/tags" Target="../tags/tag327.xml" /><Relationship Id="rId7" Type="http://schemas.openxmlformats.org/officeDocument/2006/relationships/tags" Target="../tags/tag328.xml" /><Relationship Id="rId8" Type="http://schemas.openxmlformats.org/officeDocument/2006/relationships/tags" Target="../tags/tag329.xml" /><Relationship Id="rId9" Type="http://schemas.openxmlformats.org/officeDocument/2006/relationships/tags" Target="../tags/tag330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39.xml" /><Relationship Id="rId11" Type="http://schemas.openxmlformats.org/officeDocument/2006/relationships/tags" Target="../tags/tag340.xml" /><Relationship Id="rId2" Type="http://schemas.openxmlformats.org/officeDocument/2006/relationships/tags" Target="../tags/tag333.xml" /><Relationship Id="rId3" Type="http://schemas.openxmlformats.org/officeDocument/2006/relationships/image" Target="../media/image19.png" /><Relationship Id="rId4" Type="http://schemas.openxmlformats.org/officeDocument/2006/relationships/tags" Target="../tags/tag334.xml" /><Relationship Id="rId5" Type="http://schemas.openxmlformats.org/officeDocument/2006/relationships/image" Target="../media/image16.png" /><Relationship Id="rId6" Type="http://schemas.openxmlformats.org/officeDocument/2006/relationships/tags" Target="../tags/tag335.xml" /><Relationship Id="rId7" Type="http://schemas.openxmlformats.org/officeDocument/2006/relationships/tags" Target="../tags/tag336.xml" /><Relationship Id="rId8" Type="http://schemas.openxmlformats.org/officeDocument/2006/relationships/tags" Target="../tags/tag337.xml" /><Relationship Id="rId9" Type="http://schemas.openxmlformats.org/officeDocument/2006/relationships/tags" Target="../tags/tag338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47.xml" /><Relationship Id="rId11" Type="http://schemas.openxmlformats.org/officeDocument/2006/relationships/tags" Target="../tags/tag348.xml" /><Relationship Id="rId2" Type="http://schemas.openxmlformats.org/officeDocument/2006/relationships/tags" Target="../tags/tag341.xml" /><Relationship Id="rId3" Type="http://schemas.openxmlformats.org/officeDocument/2006/relationships/image" Target="../media/image19.png" /><Relationship Id="rId4" Type="http://schemas.openxmlformats.org/officeDocument/2006/relationships/tags" Target="../tags/tag342.xml" /><Relationship Id="rId5" Type="http://schemas.openxmlformats.org/officeDocument/2006/relationships/image" Target="../media/image16.png" /><Relationship Id="rId6" Type="http://schemas.openxmlformats.org/officeDocument/2006/relationships/tags" Target="../tags/tag343.xml" /><Relationship Id="rId7" Type="http://schemas.openxmlformats.org/officeDocument/2006/relationships/tags" Target="../tags/tag344.xml" /><Relationship Id="rId8" Type="http://schemas.openxmlformats.org/officeDocument/2006/relationships/tags" Target="../tags/tag345.xml" /><Relationship Id="rId9" Type="http://schemas.openxmlformats.org/officeDocument/2006/relationships/tags" Target="../tags/tag346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55.xml" /><Relationship Id="rId11" Type="http://schemas.openxmlformats.org/officeDocument/2006/relationships/tags" Target="../tags/tag356.xml" /><Relationship Id="rId2" Type="http://schemas.openxmlformats.org/officeDocument/2006/relationships/tags" Target="../tags/tag349.xml" /><Relationship Id="rId3" Type="http://schemas.openxmlformats.org/officeDocument/2006/relationships/image" Target="../media/image19.png" /><Relationship Id="rId4" Type="http://schemas.openxmlformats.org/officeDocument/2006/relationships/tags" Target="../tags/tag350.xml" /><Relationship Id="rId5" Type="http://schemas.openxmlformats.org/officeDocument/2006/relationships/image" Target="../media/image16.png" /><Relationship Id="rId6" Type="http://schemas.openxmlformats.org/officeDocument/2006/relationships/tags" Target="../tags/tag351.xml" /><Relationship Id="rId7" Type="http://schemas.openxmlformats.org/officeDocument/2006/relationships/tags" Target="../tags/tag352.xml" /><Relationship Id="rId8" Type="http://schemas.openxmlformats.org/officeDocument/2006/relationships/tags" Target="../tags/tag353.xml" /><Relationship Id="rId9" Type="http://schemas.openxmlformats.org/officeDocument/2006/relationships/tags" Target="../tags/tag35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63.xml" /><Relationship Id="rId11" Type="http://schemas.openxmlformats.org/officeDocument/2006/relationships/tags" Target="../tags/tag364.xml" /><Relationship Id="rId2" Type="http://schemas.openxmlformats.org/officeDocument/2006/relationships/tags" Target="../tags/tag357.xml" /><Relationship Id="rId3" Type="http://schemas.openxmlformats.org/officeDocument/2006/relationships/image" Target="../media/image19.png" /><Relationship Id="rId4" Type="http://schemas.openxmlformats.org/officeDocument/2006/relationships/tags" Target="../tags/tag358.xml" /><Relationship Id="rId5" Type="http://schemas.openxmlformats.org/officeDocument/2006/relationships/image" Target="../media/image16.png" /><Relationship Id="rId6" Type="http://schemas.openxmlformats.org/officeDocument/2006/relationships/tags" Target="../tags/tag359.xml" /><Relationship Id="rId7" Type="http://schemas.openxmlformats.org/officeDocument/2006/relationships/tags" Target="../tags/tag360.xml" /><Relationship Id="rId8" Type="http://schemas.openxmlformats.org/officeDocument/2006/relationships/tags" Target="../tags/tag361.xml" /><Relationship Id="rId9" Type="http://schemas.openxmlformats.org/officeDocument/2006/relationships/tags" Target="../tags/tag36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71.xml" /><Relationship Id="rId11" Type="http://schemas.openxmlformats.org/officeDocument/2006/relationships/tags" Target="../tags/tag372.xml" /><Relationship Id="rId2" Type="http://schemas.openxmlformats.org/officeDocument/2006/relationships/tags" Target="../tags/tag365.xml" /><Relationship Id="rId3" Type="http://schemas.openxmlformats.org/officeDocument/2006/relationships/image" Target="../media/image19.png" /><Relationship Id="rId4" Type="http://schemas.openxmlformats.org/officeDocument/2006/relationships/tags" Target="../tags/tag366.xml" /><Relationship Id="rId5" Type="http://schemas.openxmlformats.org/officeDocument/2006/relationships/image" Target="../media/image16.png" /><Relationship Id="rId6" Type="http://schemas.openxmlformats.org/officeDocument/2006/relationships/tags" Target="../tags/tag367.xml" /><Relationship Id="rId7" Type="http://schemas.openxmlformats.org/officeDocument/2006/relationships/tags" Target="../tags/tag368.xml" /><Relationship Id="rId8" Type="http://schemas.openxmlformats.org/officeDocument/2006/relationships/tags" Target="../tags/tag369.xml" /><Relationship Id="rId9" Type="http://schemas.openxmlformats.org/officeDocument/2006/relationships/tags" Target="../tags/tag370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79.xml" /><Relationship Id="rId11" Type="http://schemas.openxmlformats.org/officeDocument/2006/relationships/tags" Target="../tags/tag380.xml" /><Relationship Id="rId2" Type="http://schemas.openxmlformats.org/officeDocument/2006/relationships/tags" Target="../tags/tag373.xml" /><Relationship Id="rId3" Type="http://schemas.openxmlformats.org/officeDocument/2006/relationships/image" Target="../media/image19.png" /><Relationship Id="rId4" Type="http://schemas.openxmlformats.org/officeDocument/2006/relationships/tags" Target="../tags/tag374.xml" /><Relationship Id="rId5" Type="http://schemas.openxmlformats.org/officeDocument/2006/relationships/image" Target="../media/image16.png" /><Relationship Id="rId6" Type="http://schemas.openxmlformats.org/officeDocument/2006/relationships/tags" Target="../tags/tag375.xml" /><Relationship Id="rId7" Type="http://schemas.openxmlformats.org/officeDocument/2006/relationships/tags" Target="../tags/tag376.xml" /><Relationship Id="rId8" Type="http://schemas.openxmlformats.org/officeDocument/2006/relationships/tags" Target="../tags/tag377.xml" /><Relationship Id="rId9" Type="http://schemas.openxmlformats.org/officeDocument/2006/relationships/tags" Target="../tags/tag378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87.xml" /><Relationship Id="rId11" Type="http://schemas.openxmlformats.org/officeDocument/2006/relationships/tags" Target="../tags/tag388.xml" /><Relationship Id="rId2" Type="http://schemas.openxmlformats.org/officeDocument/2006/relationships/tags" Target="../tags/tag381.xml" /><Relationship Id="rId3" Type="http://schemas.openxmlformats.org/officeDocument/2006/relationships/image" Target="../media/image19.png" /><Relationship Id="rId4" Type="http://schemas.openxmlformats.org/officeDocument/2006/relationships/tags" Target="../tags/tag382.xml" /><Relationship Id="rId5" Type="http://schemas.openxmlformats.org/officeDocument/2006/relationships/image" Target="../media/image16.png" /><Relationship Id="rId6" Type="http://schemas.openxmlformats.org/officeDocument/2006/relationships/tags" Target="../tags/tag383.xml" /><Relationship Id="rId7" Type="http://schemas.openxmlformats.org/officeDocument/2006/relationships/tags" Target="../tags/tag384.xml" /><Relationship Id="rId8" Type="http://schemas.openxmlformats.org/officeDocument/2006/relationships/tags" Target="../tags/tag385.xml" /><Relationship Id="rId9" Type="http://schemas.openxmlformats.org/officeDocument/2006/relationships/tags" Target="../tags/tag386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95.xml" /><Relationship Id="rId11" Type="http://schemas.openxmlformats.org/officeDocument/2006/relationships/tags" Target="../tags/tag396.xml" /><Relationship Id="rId2" Type="http://schemas.openxmlformats.org/officeDocument/2006/relationships/tags" Target="../tags/tag389.xml" /><Relationship Id="rId3" Type="http://schemas.openxmlformats.org/officeDocument/2006/relationships/image" Target="../media/image19.png" /><Relationship Id="rId4" Type="http://schemas.openxmlformats.org/officeDocument/2006/relationships/tags" Target="../tags/tag390.xml" /><Relationship Id="rId5" Type="http://schemas.openxmlformats.org/officeDocument/2006/relationships/image" Target="../media/image16.png" /><Relationship Id="rId6" Type="http://schemas.openxmlformats.org/officeDocument/2006/relationships/tags" Target="../tags/tag391.xml" /><Relationship Id="rId7" Type="http://schemas.openxmlformats.org/officeDocument/2006/relationships/tags" Target="../tags/tag392.xml" /><Relationship Id="rId8" Type="http://schemas.openxmlformats.org/officeDocument/2006/relationships/tags" Target="../tags/tag393.xml" /><Relationship Id="rId9" Type="http://schemas.openxmlformats.org/officeDocument/2006/relationships/tags" Target="../tags/tag39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264.xml" /><Relationship Id="rId11" Type="http://schemas.openxmlformats.org/officeDocument/2006/relationships/tags" Target="../tags/tag265.xml" /><Relationship Id="rId2" Type="http://schemas.openxmlformats.org/officeDocument/2006/relationships/tags" Target="../tags/tag259.xml" /><Relationship Id="rId3" Type="http://schemas.openxmlformats.org/officeDocument/2006/relationships/image" Target="../media/image19.png" /><Relationship Id="rId4" Type="http://schemas.openxmlformats.org/officeDocument/2006/relationships/tags" Target="../tags/tag260.xml" /><Relationship Id="rId5" Type="http://schemas.openxmlformats.org/officeDocument/2006/relationships/image" Target="../media/image16.png" /><Relationship Id="rId6" Type="http://schemas.openxmlformats.org/officeDocument/2006/relationships/tags" Target="../tags/tag261.xml" /><Relationship Id="rId7" Type="http://schemas.openxmlformats.org/officeDocument/2006/relationships/tags" Target="../tags/tag262.xml" /><Relationship Id="rId8" Type="http://schemas.openxmlformats.org/officeDocument/2006/relationships/tags" Target="../tags/tag263.xml" /><Relationship Id="rId9" Type="http://schemas.openxmlformats.org/officeDocument/2006/relationships/image" Target="../media/image2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03.xml" /><Relationship Id="rId11" Type="http://schemas.openxmlformats.org/officeDocument/2006/relationships/tags" Target="../tags/tag404.xml" /><Relationship Id="rId2" Type="http://schemas.openxmlformats.org/officeDocument/2006/relationships/tags" Target="../tags/tag397.xml" /><Relationship Id="rId3" Type="http://schemas.openxmlformats.org/officeDocument/2006/relationships/image" Target="../media/image19.png" /><Relationship Id="rId4" Type="http://schemas.openxmlformats.org/officeDocument/2006/relationships/tags" Target="../tags/tag398.xml" /><Relationship Id="rId5" Type="http://schemas.openxmlformats.org/officeDocument/2006/relationships/image" Target="../media/image16.png" /><Relationship Id="rId6" Type="http://schemas.openxmlformats.org/officeDocument/2006/relationships/tags" Target="../tags/tag399.xml" /><Relationship Id="rId7" Type="http://schemas.openxmlformats.org/officeDocument/2006/relationships/tags" Target="../tags/tag400.xml" /><Relationship Id="rId8" Type="http://schemas.openxmlformats.org/officeDocument/2006/relationships/tags" Target="../tags/tag401.xml" /><Relationship Id="rId9" Type="http://schemas.openxmlformats.org/officeDocument/2006/relationships/tags" Target="../tags/tag402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11.xml" /><Relationship Id="rId11" Type="http://schemas.openxmlformats.org/officeDocument/2006/relationships/tags" Target="../tags/tag412.xml" /><Relationship Id="rId12" Type="http://schemas.openxmlformats.org/officeDocument/2006/relationships/tags" Target="../tags/tag413.xml" /><Relationship Id="rId2" Type="http://schemas.openxmlformats.org/officeDocument/2006/relationships/tags" Target="../tags/tag405.xml" /><Relationship Id="rId3" Type="http://schemas.openxmlformats.org/officeDocument/2006/relationships/image" Target="../media/image19.png" /><Relationship Id="rId4" Type="http://schemas.openxmlformats.org/officeDocument/2006/relationships/tags" Target="../tags/tag406.xml" /><Relationship Id="rId5" Type="http://schemas.openxmlformats.org/officeDocument/2006/relationships/image" Target="../media/image16.png" /><Relationship Id="rId6" Type="http://schemas.openxmlformats.org/officeDocument/2006/relationships/tags" Target="../tags/tag407.xml" /><Relationship Id="rId7" Type="http://schemas.openxmlformats.org/officeDocument/2006/relationships/tags" Target="../tags/tag408.xml" /><Relationship Id="rId8" Type="http://schemas.openxmlformats.org/officeDocument/2006/relationships/tags" Target="../tags/tag409.xml" /><Relationship Id="rId9" Type="http://schemas.openxmlformats.org/officeDocument/2006/relationships/tags" Target="../tags/tag410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20.xml" /><Relationship Id="rId11" Type="http://schemas.openxmlformats.org/officeDocument/2006/relationships/tags" Target="../tags/tag421.xml" /><Relationship Id="rId2" Type="http://schemas.openxmlformats.org/officeDocument/2006/relationships/tags" Target="../tags/tag414.xml" /><Relationship Id="rId3" Type="http://schemas.openxmlformats.org/officeDocument/2006/relationships/image" Target="../media/image19.png" /><Relationship Id="rId4" Type="http://schemas.openxmlformats.org/officeDocument/2006/relationships/tags" Target="../tags/tag415.xml" /><Relationship Id="rId5" Type="http://schemas.openxmlformats.org/officeDocument/2006/relationships/image" Target="../media/image16.png" /><Relationship Id="rId6" Type="http://schemas.openxmlformats.org/officeDocument/2006/relationships/tags" Target="../tags/tag416.xml" /><Relationship Id="rId7" Type="http://schemas.openxmlformats.org/officeDocument/2006/relationships/tags" Target="../tags/tag417.xml" /><Relationship Id="rId8" Type="http://schemas.openxmlformats.org/officeDocument/2006/relationships/tags" Target="../tags/tag418.xml" /><Relationship Id="rId9" Type="http://schemas.openxmlformats.org/officeDocument/2006/relationships/tags" Target="../tags/tag419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28.xml" /><Relationship Id="rId11" Type="http://schemas.openxmlformats.org/officeDocument/2006/relationships/tags" Target="../tags/tag429.xml" /><Relationship Id="rId2" Type="http://schemas.openxmlformats.org/officeDocument/2006/relationships/tags" Target="../tags/tag422.xml" /><Relationship Id="rId3" Type="http://schemas.openxmlformats.org/officeDocument/2006/relationships/image" Target="../media/image19.png" /><Relationship Id="rId4" Type="http://schemas.openxmlformats.org/officeDocument/2006/relationships/tags" Target="../tags/tag423.xml" /><Relationship Id="rId5" Type="http://schemas.openxmlformats.org/officeDocument/2006/relationships/image" Target="../media/image16.png" /><Relationship Id="rId6" Type="http://schemas.openxmlformats.org/officeDocument/2006/relationships/tags" Target="../tags/tag424.xml" /><Relationship Id="rId7" Type="http://schemas.openxmlformats.org/officeDocument/2006/relationships/tags" Target="../tags/tag425.xml" /><Relationship Id="rId8" Type="http://schemas.openxmlformats.org/officeDocument/2006/relationships/tags" Target="../tags/tag426.xml" /><Relationship Id="rId9" Type="http://schemas.openxmlformats.org/officeDocument/2006/relationships/tags" Target="../tags/tag427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36.xml" /><Relationship Id="rId11" Type="http://schemas.openxmlformats.org/officeDocument/2006/relationships/tags" Target="../tags/tag437.xml" /><Relationship Id="rId2" Type="http://schemas.openxmlformats.org/officeDocument/2006/relationships/tags" Target="../tags/tag430.xml" /><Relationship Id="rId3" Type="http://schemas.openxmlformats.org/officeDocument/2006/relationships/image" Target="../media/image19.png" /><Relationship Id="rId4" Type="http://schemas.openxmlformats.org/officeDocument/2006/relationships/tags" Target="../tags/tag431.xml" /><Relationship Id="rId5" Type="http://schemas.openxmlformats.org/officeDocument/2006/relationships/image" Target="../media/image16.png" /><Relationship Id="rId6" Type="http://schemas.openxmlformats.org/officeDocument/2006/relationships/tags" Target="../tags/tag432.xml" /><Relationship Id="rId7" Type="http://schemas.openxmlformats.org/officeDocument/2006/relationships/tags" Target="../tags/tag433.xml" /><Relationship Id="rId8" Type="http://schemas.openxmlformats.org/officeDocument/2006/relationships/tags" Target="../tags/tag434.xml" /><Relationship Id="rId9" Type="http://schemas.openxmlformats.org/officeDocument/2006/relationships/tags" Target="../tags/tag435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44.xml" /><Relationship Id="rId11" Type="http://schemas.openxmlformats.org/officeDocument/2006/relationships/tags" Target="../tags/tag445.xml" /><Relationship Id="rId2" Type="http://schemas.openxmlformats.org/officeDocument/2006/relationships/tags" Target="../tags/tag438.xml" /><Relationship Id="rId3" Type="http://schemas.openxmlformats.org/officeDocument/2006/relationships/image" Target="../media/image19.png" /><Relationship Id="rId4" Type="http://schemas.openxmlformats.org/officeDocument/2006/relationships/tags" Target="../tags/tag439.xml" /><Relationship Id="rId5" Type="http://schemas.openxmlformats.org/officeDocument/2006/relationships/image" Target="../media/image16.png" /><Relationship Id="rId6" Type="http://schemas.openxmlformats.org/officeDocument/2006/relationships/tags" Target="../tags/tag440.xml" /><Relationship Id="rId7" Type="http://schemas.openxmlformats.org/officeDocument/2006/relationships/tags" Target="../tags/tag441.xml" /><Relationship Id="rId8" Type="http://schemas.openxmlformats.org/officeDocument/2006/relationships/tags" Target="../tags/tag442.xml" /><Relationship Id="rId9" Type="http://schemas.openxmlformats.org/officeDocument/2006/relationships/tags" Target="../tags/tag44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52.xml" /><Relationship Id="rId11" Type="http://schemas.openxmlformats.org/officeDocument/2006/relationships/tags" Target="../tags/tag453.xml" /><Relationship Id="rId2" Type="http://schemas.openxmlformats.org/officeDocument/2006/relationships/tags" Target="../tags/tag446.xml" /><Relationship Id="rId3" Type="http://schemas.openxmlformats.org/officeDocument/2006/relationships/image" Target="../media/image19.png" /><Relationship Id="rId4" Type="http://schemas.openxmlformats.org/officeDocument/2006/relationships/tags" Target="../tags/tag447.xml" /><Relationship Id="rId5" Type="http://schemas.openxmlformats.org/officeDocument/2006/relationships/image" Target="../media/image16.png" /><Relationship Id="rId6" Type="http://schemas.openxmlformats.org/officeDocument/2006/relationships/tags" Target="../tags/tag448.xml" /><Relationship Id="rId7" Type="http://schemas.openxmlformats.org/officeDocument/2006/relationships/tags" Target="../tags/tag449.xml" /><Relationship Id="rId8" Type="http://schemas.openxmlformats.org/officeDocument/2006/relationships/tags" Target="../tags/tag450.xml" /><Relationship Id="rId9" Type="http://schemas.openxmlformats.org/officeDocument/2006/relationships/tags" Target="../tags/tag451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60.xml" /><Relationship Id="rId11" Type="http://schemas.openxmlformats.org/officeDocument/2006/relationships/tags" Target="../tags/tag461.xml" /><Relationship Id="rId12" Type="http://schemas.openxmlformats.org/officeDocument/2006/relationships/tags" Target="../tags/tag462.xml" /><Relationship Id="rId2" Type="http://schemas.openxmlformats.org/officeDocument/2006/relationships/tags" Target="../tags/tag454.xml" /><Relationship Id="rId3" Type="http://schemas.openxmlformats.org/officeDocument/2006/relationships/image" Target="../media/image19.png" /><Relationship Id="rId4" Type="http://schemas.openxmlformats.org/officeDocument/2006/relationships/tags" Target="../tags/tag455.xml" /><Relationship Id="rId5" Type="http://schemas.openxmlformats.org/officeDocument/2006/relationships/image" Target="../media/image16.png" /><Relationship Id="rId6" Type="http://schemas.openxmlformats.org/officeDocument/2006/relationships/tags" Target="../tags/tag456.xml" /><Relationship Id="rId7" Type="http://schemas.openxmlformats.org/officeDocument/2006/relationships/tags" Target="../tags/tag457.xml" /><Relationship Id="rId8" Type="http://schemas.openxmlformats.org/officeDocument/2006/relationships/tags" Target="../tags/tag458.xml" /><Relationship Id="rId9" Type="http://schemas.openxmlformats.org/officeDocument/2006/relationships/tags" Target="../tags/tag459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69.xml" /><Relationship Id="rId11" Type="http://schemas.openxmlformats.org/officeDocument/2006/relationships/tags" Target="../tags/tag470.xml" /><Relationship Id="rId2" Type="http://schemas.openxmlformats.org/officeDocument/2006/relationships/tags" Target="../tags/tag463.xml" /><Relationship Id="rId3" Type="http://schemas.openxmlformats.org/officeDocument/2006/relationships/image" Target="../media/image19.png" /><Relationship Id="rId4" Type="http://schemas.openxmlformats.org/officeDocument/2006/relationships/tags" Target="../tags/tag464.xml" /><Relationship Id="rId5" Type="http://schemas.openxmlformats.org/officeDocument/2006/relationships/image" Target="../media/image16.png" /><Relationship Id="rId6" Type="http://schemas.openxmlformats.org/officeDocument/2006/relationships/tags" Target="../tags/tag465.xml" /><Relationship Id="rId7" Type="http://schemas.openxmlformats.org/officeDocument/2006/relationships/tags" Target="../tags/tag466.xml" /><Relationship Id="rId8" Type="http://schemas.openxmlformats.org/officeDocument/2006/relationships/tags" Target="../tags/tag467.xml" /><Relationship Id="rId9" Type="http://schemas.openxmlformats.org/officeDocument/2006/relationships/tags" Target="../tags/tag468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477.xml" /><Relationship Id="rId11" Type="http://schemas.openxmlformats.org/officeDocument/2006/relationships/tags" Target="../tags/tag478.xml" /><Relationship Id="rId12" Type="http://schemas.openxmlformats.org/officeDocument/2006/relationships/tags" Target="../tags/tag479.xml" /><Relationship Id="rId2" Type="http://schemas.openxmlformats.org/officeDocument/2006/relationships/tags" Target="../tags/tag471.xml" /><Relationship Id="rId3" Type="http://schemas.openxmlformats.org/officeDocument/2006/relationships/image" Target="../media/image19.png" /><Relationship Id="rId4" Type="http://schemas.openxmlformats.org/officeDocument/2006/relationships/tags" Target="../tags/tag472.xml" /><Relationship Id="rId5" Type="http://schemas.openxmlformats.org/officeDocument/2006/relationships/image" Target="../media/image16.png" /><Relationship Id="rId6" Type="http://schemas.openxmlformats.org/officeDocument/2006/relationships/tags" Target="../tags/tag473.xml" /><Relationship Id="rId7" Type="http://schemas.openxmlformats.org/officeDocument/2006/relationships/tags" Target="../tags/tag474.xml" /><Relationship Id="rId8" Type="http://schemas.openxmlformats.org/officeDocument/2006/relationships/tags" Target="../tags/tag475.xml" /><Relationship Id="rId9" Type="http://schemas.openxmlformats.org/officeDocument/2006/relationships/tags" Target="../tags/tag476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2" Type="http://schemas.openxmlformats.org/officeDocument/2006/relationships/tags" Target="../tags/tag266.xml" /><Relationship Id="rId3" Type="http://schemas.openxmlformats.org/officeDocument/2006/relationships/image" Target="../media/image19.png" /><Relationship Id="rId4" Type="http://schemas.openxmlformats.org/officeDocument/2006/relationships/tags" Target="../tags/tag267.xml" /><Relationship Id="rId5" Type="http://schemas.openxmlformats.org/officeDocument/2006/relationships/image" Target="../media/image16.png" /><Relationship Id="rId6" Type="http://schemas.openxmlformats.org/officeDocument/2006/relationships/tags" Target="../tags/tag268.xml" /><Relationship Id="rId7" Type="http://schemas.openxmlformats.org/officeDocument/2006/relationships/tags" Target="../tags/tag269.xml" /><Relationship Id="rId8" Type="http://schemas.openxmlformats.org/officeDocument/2006/relationships/tags" Target="../tags/tag270.xml" /><Relationship Id="rId9" Type="http://schemas.openxmlformats.org/officeDocument/2006/relationships/tags" Target="../tags/tag271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28.png" /><Relationship Id="rId3" Type="http://schemas.openxmlformats.org/officeDocument/2006/relationships/tags" Target="../tags/tag480.xml" /><Relationship Id="rId4" Type="http://schemas.openxmlformats.org/officeDocument/2006/relationships/tags" Target="../tags/tag481.xml" /><Relationship Id="rId5" Type="http://schemas.openxmlformats.org/officeDocument/2006/relationships/tags" Target="../tags/tag482.xml" /><Relationship Id="rId6" Type="http://schemas.openxmlformats.org/officeDocument/2006/relationships/tags" Target="../tags/tag48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2" Type="http://schemas.openxmlformats.org/officeDocument/2006/relationships/tags" Target="../tags/tag272.xml" /><Relationship Id="rId3" Type="http://schemas.openxmlformats.org/officeDocument/2006/relationships/image" Target="../media/image19.png" /><Relationship Id="rId4" Type="http://schemas.openxmlformats.org/officeDocument/2006/relationships/tags" Target="../tags/tag273.xml" /><Relationship Id="rId5" Type="http://schemas.openxmlformats.org/officeDocument/2006/relationships/image" Target="../media/image16.png" /><Relationship Id="rId6" Type="http://schemas.openxmlformats.org/officeDocument/2006/relationships/tags" Target="../tags/tag274.xml" /><Relationship Id="rId7" Type="http://schemas.openxmlformats.org/officeDocument/2006/relationships/tags" Target="../tags/tag275.xml" /><Relationship Id="rId8" Type="http://schemas.openxmlformats.org/officeDocument/2006/relationships/tags" Target="../tags/tag276.xml" /><Relationship Id="rId9" Type="http://schemas.openxmlformats.org/officeDocument/2006/relationships/tags" Target="../tags/tag27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2" Type="http://schemas.openxmlformats.org/officeDocument/2006/relationships/tags" Target="../tags/tag278.xml" /><Relationship Id="rId3" Type="http://schemas.openxmlformats.org/officeDocument/2006/relationships/image" Target="../media/image19.png" /><Relationship Id="rId4" Type="http://schemas.openxmlformats.org/officeDocument/2006/relationships/tags" Target="../tags/tag279.xml" /><Relationship Id="rId5" Type="http://schemas.openxmlformats.org/officeDocument/2006/relationships/image" Target="../media/image16.png" /><Relationship Id="rId6" Type="http://schemas.openxmlformats.org/officeDocument/2006/relationships/tags" Target="../tags/tag280.xml" /><Relationship Id="rId7" Type="http://schemas.openxmlformats.org/officeDocument/2006/relationships/tags" Target="../tags/tag281.xml" /><Relationship Id="rId8" Type="http://schemas.openxmlformats.org/officeDocument/2006/relationships/tags" Target="../tags/tag282.xml" /><Relationship Id="rId9" Type="http://schemas.openxmlformats.org/officeDocument/2006/relationships/tags" Target="../tags/tag28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290.xml" /><Relationship Id="rId11" Type="http://schemas.openxmlformats.org/officeDocument/2006/relationships/oleObject" Target="../embeddings/oleObject1.bin" TargetMode="Internal" /><Relationship Id="rId12" Type="http://schemas.openxmlformats.org/officeDocument/2006/relationships/image" Target="../media/image25.wmf" /><Relationship Id="rId13" Type="http://schemas.openxmlformats.org/officeDocument/2006/relationships/tags" Target="../tags/tag291.xml" /><Relationship Id="rId14" Type="http://schemas.openxmlformats.org/officeDocument/2006/relationships/vmlDrawing" Target="../drawings/vmlDrawing1.vml" /><Relationship Id="rId2" Type="http://schemas.openxmlformats.org/officeDocument/2006/relationships/tags" Target="../tags/tag284.xml" /><Relationship Id="rId3" Type="http://schemas.openxmlformats.org/officeDocument/2006/relationships/image" Target="../media/image19.png" /><Relationship Id="rId4" Type="http://schemas.openxmlformats.org/officeDocument/2006/relationships/tags" Target="../tags/tag285.xml" /><Relationship Id="rId5" Type="http://schemas.openxmlformats.org/officeDocument/2006/relationships/image" Target="../media/image16.png" /><Relationship Id="rId6" Type="http://schemas.openxmlformats.org/officeDocument/2006/relationships/tags" Target="../tags/tag286.xml" /><Relationship Id="rId7" Type="http://schemas.openxmlformats.org/officeDocument/2006/relationships/tags" Target="../tags/tag287.xml" /><Relationship Id="rId8" Type="http://schemas.openxmlformats.org/officeDocument/2006/relationships/tags" Target="../tags/tag288.xml" /><Relationship Id="rId9" Type="http://schemas.openxmlformats.org/officeDocument/2006/relationships/tags" Target="../tags/tag289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298.xml" /><Relationship Id="rId11" Type="http://schemas.openxmlformats.org/officeDocument/2006/relationships/tags" Target="../tags/tag299.xml" /><Relationship Id="rId2" Type="http://schemas.openxmlformats.org/officeDocument/2006/relationships/tags" Target="../tags/tag292.xml" /><Relationship Id="rId3" Type="http://schemas.openxmlformats.org/officeDocument/2006/relationships/image" Target="../media/image19.png" /><Relationship Id="rId4" Type="http://schemas.openxmlformats.org/officeDocument/2006/relationships/tags" Target="../tags/tag293.xml" /><Relationship Id="rId5" Type="http://schemas.openxmlformats.org/officeDocument/2006/relationships/image" Target="../media/image16.png" /><Relationship Id="rId6" Type="http://schemas.openxmlformats.org/officeDocument/2006/relationships/tags" Target="../tags/tag294.xml" /><Relationship Id="rId7" Type="http://schemas.openxmlformats.org/officeDocument/2006/relationships/tags" Target="../tags/tag295.xml" /><Relationship Id="rId8" Type="http://schemas.openxmlformats.org/officeDocument/2006/relationships/tags" Target="../tags/tag296.xml" /><Relationship Id="rId9" Type="http://schemas.openxmlformats.org/officeDocument/2006/relationships/tags" Target="../tags/tag29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06.xml" /><Relationship Id="rId11" Type="http://schemas.openxmlformats.org/officeDocument/2006/relationships/tags" Target="../tags/tag307.xml" /><Relationship Id="rId2" Type="http://schemas.openxmlformats.org/officeDocument/2006/relationships/tags" Target="../tags/tag300.xml" /><Relationship Id="rId3" Type="http://schemas.openxmlformats.org/officeDocument/2006/relationships/image" Target="../media/image19.png" /><Relationship Id="rId4" Type="http://schemas.openxmlformats.org/officeDocument/2006/relationships/tags" Target="../tags/tag301.xml" /><Relationship Id="rId5" Type="http://schemas.openxmlformats.org/officeDocument/2006/relationships/image" Target="../media/image16.png" /><Relationship Id="rId6" Type="http://schemas.openxmlformats.org/officeDocument/2006/relationships/tags" Target="../tags/tag302.xml" /><Relationship Id="rId7" Type="http://schemas.openxmlformats.org/officeDocument/2006/relationships/tags" Target="../tags/tag303.xml" /><Relationship Id="rId8" Type="http://schemas.openxmlformats.org/officeDocument/2006/relationships/tags" Target="../tags/tag304.xml" /><Relationship Id="rId9" Type="http://schemas.openxmlformats.org/officeDocument/2006/relationships/tags" Target="../tags/tag305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10" Type="http://schemas.openxmlformats.org/officeDocument/2006/relationships/tags" Target="../tags/tag314.xml" /><Relationship Id="rId11" Type="http://schemas.openxmlformats.org/officeDocument/2006/relationships/image" Target="../media/image26.png" /><Relationship Id="rId12" Type="http://schemas.openxmlformats.org/officeDocument/2006/relationships/tags" Target="../tags/tag315.xml" /><Relationship Id="rId13" Type="http://schemas.openxmlformats.org/officeDocument/2006/relationships/image" Target="../media/image27.png" /><Relationship Id="rId14" Type="http://schemas.openxmlformats.org/officeDocument/2006/relationships/tags" Target="../tags/tag316.xml" /><Relationship Id="rId2" Type="http://schemas.openxmlformats.org/officeDocument/2006/relationships/tags" Target="../tags/tag308.xml" /><Relationship Id="rId3" Type="http://schemas.openxmlformats.org/officeDocument/2006/relationships/image" Target="../media/image19.png" /><Relationship Id="rId4" Type="http://schemas.openxmlformats.org/officeDocument/2006/relationships/tags" Target="../tags/tag309.xml" /><Relationship Id="rId5" Type="http://schemas.openxmlformats.org/officeDocument/2006/relationships/image" Target="../media/image16.png" /><Relationship Id="rId6" Type="http://schemas.openxmlformats.org/officeDocument/2006/relationships/tags" Target="../tags/tag310.xml" /><Relationship Id="rId7" Type="http://schemas.openxmlformats.org/officeDocument/2006/relationships/tags" Target="../tags/tag311.xml" /><Relationship Id="rId8" Type="http://schemas.openxmlformats.org/officeDocument/2006/relationships/tags" Target="../tags/tag312.xml" /><Relationship Id="rId9" Type="http://schemas.openxmlformats.org/officeDocument/2006/relationships/tags" Target="../tags/tag31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标题 18" title="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057639" y="1930584"/>
            <a:ext cx="5029435" cy="888398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3600">
                <a:solidFill>
                  <a:schemeClr val="lt1"/>
                </a:solidFill>
                <a:sym typeface="+mn-lt"/>
              </a:rPr>
              <a:t>第四单元</a:t>
            </a:r>
            <a:r>
              <a:rPr lang="en-US" altLang="zh-CN" sz="3600">
                <a:solidFill>
                  <a:schemeClr val="lt1"/>
                </a:solidFill>
                <a:sym typeface="+mn-lt"/>
              </a:rPr>
              <a:t> </a:t>
            </a:r>
            <a:r>
              <a:rPr lang="zh-CN" altLang="en-US" sz="3600">
                <a:solidFill>
                  <a:schemeClr val="lt1"/>
                </a:solidFill>
                <a:sym typeface="+mn-lt"/>
              </a:rPr>
              <a:t>运算律</a:t>
            </a:r>
            <a:endParaRPr lang="zh-CN" altLang="en-US" sz="3600">
              <a:solidFill>
                <a:schemeClr val="lt1"/>
              </a:solidFill>
              <a:sym typeface="+mn-lt"/>
            </a:endParaRPr>
          </a:p>
        </p:txBody>
      </p:sp>
      <p:sp>
        <p:nvSpPr>
          <p:cNvPr id="17" name="文本占位符 16" title="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891405" y="2976880"/>
            <a:ext cx="2021840" cy="351155"/>
          </a:xfrm>
          <a:prstGeom prst="rect">
            <a:avLst/>
          </a:prstGeom>
        </p:spPr>
        <p:txBody>
          <a:bodyPr vert="horz" lIns="90000" tIns="46800" rIns="90000" bIns="46800" rtlCol="0" anchor="ctr"/>
          <a:lstStyle>
            <a:lvl1pPr marL="0" indent="0" algn="ctr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500" b="1" u="none" strike="noStrike" kern="1200" cap="none" spc="150" normalizeH="0" baseline="0">
                <a:solidFill>
                  <a:schemeClr val="accent6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207135"/>
              </a:tabLst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SzTx/>
              <a:buNone/>
            </a:pPr>
            <a:r>
              <a:rPr lang="zh-CN" altLang="en-US" sz="1600">
                <a:solidFill>
                  <a:schemeClr val="lt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</a:rPr>
              <a:t>期末考点集训</a:t>
            </a:r>
            <a:endParaRPr lang="zh-CN" altLang="en-US" sz="1600">
              <a:solidFill>
                <a:schemeClr val="lt1"/>
              </a:solidFill>
              <a:effectLst>
                <a:outerShdw dist="139700" dir="2700000" algn="ctr" rotWithShape="0">
                  <a:schemeClr val="accent1">
                    <a:lumMod val="50000"/>
                  </a:schemeClr>
                </a:outerShdw>
              </a:effectLst>
            </a:endParaRPr>
          </a:p>
        </p:txBody>
      </p:sp>
      <p:grpSp>
        <p:nvGrpSpPr>
          <p:cNvPr id="5" name="组合 4" title=""/>
          <p:cNvGrpSpPr/>
          <p:nvPr/>
        </p:nvGrpSpPr>
        <p:grpSpPr>
          <a:xfrm>
            <a:off x="69215" y="116840"/>
            <a:ext cx="4114800" cy="614680"/>
            <a:chOff x="5606" y="1753"/>
            <a:chExt cx="7988" cy="5617"/>
          </a:xfrm>
        </p:grpSpPr>
        <p:grpSp>
          <p:nvGrpSpPr>
            <p:cNvPr id="187" name="组合 186"/>
            <p:cNvGrpSpPr/>
            <p:nvPr/>
          </p:nvGrpSpPr>
          <p:grpSpPr>
            <a:xfrm>
              <a:off x="5606" y="3430"/>
              <a:ext cx="7988" cy="3940"/>
              <a:chOff x="7120037" y="1476670"/>
              <a:chExt cx="6762223" cy="3335067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7357722" y="1599039"/>
                <a:ext cx="6296628" cy="3116484"/>
                <a:chOff x="7357722" y="1599039"/>
                <a:chExt cx="6296628" cy="3116484"/>
              </a:xfrm>
            </p:grpSpPr>
            <p:sp>
              <p:nvSpPr>
                <p:cNvPr id="79" name="矩形 78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7357722" y="1599039"/>
                  <a:ext cx="6296628" cy="3116484"/>
                </a:xfrm>
                <a:prstGeom prst="rect">
                  <a:avLst/>
                </a:prstGeom>
                <a:solidFill>
                  <a:srgbClr val="8661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84" name="矩形 83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7528991" y="1791469"/>
                  <a:ext cx="5954090" cy="27316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6" name="组合 135"/>
              <p:cNvGrpSpPr/>
              <p:nvPr/>
            </p:nvGrpSpPr>
            <p:grpSpPr>
              <a:xfrm>
                <a:off x="7120037" y="1476670"/>
                <a:ext cx="1755270" cy="1485747"/>
                <a:chOff x="7120037" y="1476670"/>
                <a:chExt cx="1755270" cy="1485747"/>
              </a:xfrm>
            </p:grpSpPr>
            <p:grpSp>
              <p:nvGrpSpPr>
                <p:cNvPr id="90" name="组合 89"/>
                <p:cNvGrpSpPr/>
                <p:nvPr/>
              </p:nvGrpSpPr>
              <p:grpSpPr>
                <a:xfrm>
                  <a:off x="7176427" y="1497768"/>
                  <a:ext cx="901818" cy="669599"/>
                  <a:chOff x="7357936" y="1566419"/>
                  <a:chExt cx="901818" cy="669599"/>
                </a:xfrm>
              </p:grpSpPr>
              <p:sp>
                <p:nvSpPr>
                  <p:cNvPr id="86" name="椭圆 85"/>
                  <p:cNvSpPr/>
                  <p:nvPr>
                    <p:custDataLst>
                      <p:tags r:id="rId6"/>
                    </p:custDataLst>
                  </p:nvPr>
                </p:nvSpPr>
                <p:spPr>
                  <a:xfrm>
                    <a:off x="7438648" y="1566419"/>
                    <a:ext cx="669599" cy="669599"/>
                  </a:xfrm>
                  <a:prstGeom prst="ellipse">
                    <a:avLst/>
                  </a:prstGeom>
                  <a:solidFill>
                    <a:srgbClr val="48D1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7" name="椭圆 86"/>
                  <p:cNvSpPr/>
                  <p:nvPr>
                    <p:custDataLst>
                      <p:tags r:id="rId7"/>
                    </p:custDataLst>
                  </p:nvPr>
                </p:nvSpPr>
                <p:spPr>
                  <a:xfrm>
                    <a:off x="7954939" y="1568851"/>
                    <a:ext cx="304815" cy="304815"/>
                  </a:xfrm>
                  <a:prstGeom prst="ellipse">
                    <a:avLst/>
                  </a:prstGeom>
                  <a:solidFill>
                    <a:srgbClr val="94FD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" name="椭圆 87"/>
                  <p:cNvSpPr/>
                  <p:nvPr>
                    <p:custDataLst>
                      <p:tags r:id="rId8"/>
                    </p:custDataLst>
                  </p:nvPr>
                </p:nvSpPr>
                <p:spPr>
                  <a:xfrm>
                    <a:off x="7401246" y="1673050"/>
                    <a:ext cx="150357" cy="150357"/>
                  </a:xfrm>
                  <a:prstGeom prst="ellipse">
                    <a:avLst/>
                  </a:prstGeom>
                  <a:solidFill>
                    <a:srgbClr val="886C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9" name="椭圆 88"/>
                  <p:cNvSpPr/>
                  <p:nvPr>
                    <p:custDataLst>
                      <p:tags r:id="rId9"/>
                    </p:custDataLst>
                  </p:nvPr>
                </p:nvSpPr>
                <p:spPr>
                  <a:xfrm>
                    <a:off x="7357936" y="1872564"/>
                    <a:ext cx="177222" cy="177222"/>
                  </a:xfrm>
                  <a:prstGeom prst="ellipse">
                    <a:avLst/>
                  </a:prstGeom>
                  <a:solidFill>
                    <a:srgbClr val="886C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1" name="矩形: 圆角 90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7611762" y="1918071"/>
                  <a:ext cx="817399" cy="71287"/>
                </a:xfrm>
                <a:prstGeom prst="roundRect">
                  <a:avLst/>
                </a:prstGeom>
                <a:solidFill>
                  <a:srgbClr val="94FD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92" name="矩形: 圆角 91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7120037" y="1476670"/>
                  <a:ext cx="616294" cy="74815"/>
                </a:xfrm>
                <a:prstGeom prst="roundRect">
                  <a:avLst/>
                </a:prstGeom>
                <a:solidFill>
                  <a:srgbClr val="886C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grpSp>
              <p:nvGrpSpPr>
                <p:cNvPr id="114" name="组合 113"/>
                <p:cNvGrpSpPr/>
                <p:nvPr/>
              </p:nvGrpSpPr>
              <p:grpSpPr>
                <a:xfrm>
                  <a:off x="7449854" y="2214920"/>
                  <a:ext cx="161908" cy="747497"/>
                  <a:chOff x="7449854" y="2214920"/>
                  <a:chExt cx="161908" cy="747497"/>
                </a:xfrm>
              </p:grpSpPr>
              <p:grpSp>
                <p:nvGrpSpPr>
                  <p:cNvPr id="103" name="组合 102"/>
                  <p:cNvGrpSpPr/>
                  <p:nvPr/>
                </p:nvGrpSpPr>
                <p:grpSpPr>
                  <a:xfrm>
                    <a:off x="7449854" y="2214920"/>
                    <a:ext cx="53141" cy="747497"/>
                    <a:chOff x="8208975" y="2523281"/>
                    <a:chExt cx="53141" cy="747497"/>
                  </a:xfrm>
                </p:grpSpPr>
                <p:sp>
                  <p:nvSpPr>
                    <p:cNvPr id="94" name="椭圆 93"/>
                    <p:cNvSpPr/>
                    <p:nvPr>
                      <p:custDataLst>
                        <p:tags r:id="rId12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/>
                    <p:nvPr>
                      <p:custDataLst>
                        <p:tags r:id="rId13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/>
                    <p:nvPr>
                      <p:custDataLst>
                        <p:tags r:id="rId14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/>
                    <p:nvPr>
                      <p:custDataLst>
                        <p:tags r:id="rId15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/>
                    <p:nvPr>
                      <p:custDataLst>
                        <p:tags r:id="rId16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/>
                    <p:nvPr>
                      <p:custDataLst>
                        <p:tags r:id="rId17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/>
                    <p:nvPr>
                      <p:custDataLst>
                        <p:tags r:id="rId18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1" name="椭圆 100"/>
                    <p:cNvSpPr/>
                    <p:nvPr>
                      <p:custDataLst>
                        <p:tags r:id="rId19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/>
                    <p:nvPr>
                      <p:custDataLst>
                        <p:tags r:id="rId20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04" name="组合 103"/>
                  <p:cNvGrpSpPr/>
                  <p:nvPr/>
                </p:nvGrpSpPr>
                <p:grpSpPr>
                  <a:xfrm>
                    <a:off x="7558621" y="2214920"/>
                    <a:ext cx="53141" cy="747497"/>
                    <a:chOff x="8208975" y="2523281"/>
                    <a:chExt cx="53141" cy="747497"/>
                  </a:xfrm>
                  <a:solidFill>
                    <a:srgbClr val="94FDFF"/>
                  </a:solidFill>
                </p:grpSpPr>
                <p:sp>
                  <p:nvSpPr>
                    <p:cNvPr id="105" name="椭圆 104"/>
                    <p:cNvSpPr/>
                    <p:nvPr>
                      <p:custDataLst>
                        <p:tags r:id="rId21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/>
                    <p:nvPr>
                      <p:custDataLst>
                        <p:tags r:id="rId22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/>
                    <p:nvPr>
                      <p:custDataLst>
                        <p:tags r:id="rId23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/>
                    <p:nvPr>
                      <p:custDataLst>
                        <p:tags r:id="rId24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/>
                    <p:nvPr>
                      <p:custDataLst>
                        <p:tags r:id="rId25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/>
                    <p:nvPr>
                      <p:custDataLst>
                        <p:tags r:id="rId26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/>
                    <p:nvPr>
                      <p:custDataLst>
                        <p:tags r:id="rId27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/>
                    <p:nvPr>
                      <p:custDataLst>
                        <p:tags r:id="rId28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/>
                    <p:nvPr>
                      <p:custDataLst>
                        <p:tags r:id="rId29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15" name="组合 114"/>
                <p:cNvGrpSpPr/>
                <p:nvPr/>
              </p:nvGrpSpPr>
              <p:grpSpPr>
                <a:xfrm rot="5400000">
                  <a:off x="8420605" y="1400068"/>
                  <a:ext cx="161908" cy="747497"/>
                  <a:chOff x="7449854" y="2214920"/>
                  <a:chExt cx="161908" cy="747497"/>
                </a:xfrm>
              </p:grpSpPr>
              <p:grpSp>
                <p:nvGrpSpPr>
                  <p:cNvPr id="116" name="组合 115"/>
                  <p:cNvGrpSpPr/>
                  <p:nvPr/>
                </p:nvGrpSpPr>
                <p:grpSpPr>
                  <a:xfrm>
                    <a:off x="7449854" y="2214920"/>
                    <a:ext cx="53141" cy="747497"/>
                    <a:chOff x="8208975" y="2523281"/>
                    <a:chExt cx="53141" cy="747497"/>
                  </a:xfrm>
                </p:grpSpPr>
                <p:sp>
                  <p:nvSpPr>
                    <p:cNvPr id="127" name="椭圆 126"/>
                    <p:cNvSpPr/>
                    <p:nvPr>
                      <p:custDataLst>
                        <p:tags r:id="rId30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/>
                    <p:nvPr>
                      <p:custDataLst>
                        <p:tags r:id="rId31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/>
                    <p:nvPr>
                      <p:custDataLst>
                        <p:tags r:id="rId32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/>
                    <p:nvPr>
                      <p:custDataLst>
                        <p:tags r:id="rId33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/>
                    <p:nvPr>
                      <p:custDataLst>
                        <p:tags r:id="rId34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/>
                    <p:nvPr>
                      <p:custDataLst>
                        <p:tags r:id="rId35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3" name="椭圆 132"/>
                    <p:cNvSpPr/>
                    <p:nvPr>
                      <p:custDataLst>
                        <p:tags r:id="rId36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/>
                    <p:nvPr>
                      <p:custDataLst>
                        <p:tags r:id="rId37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/>
                    <p:nvPr>
                      <p:custDataLst>
                        <p:tags r:id="rId38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17" name="组合 116"/>
                  <p:cNvGrpSpPr/>
                  <p:nvPr/>
                </p:nvGrpSpPr>
                <p:grpSpPr>
                  <a:xfrm>
                    <a:off x="7558621" y="2214920"/>
                    <a:ext cx="53141" cy="747497"/>
                    <a:chOff x="8208975" y="2523281"/>
                    <a:chExt cx="53141" cy="747497"/>
                  </a:xfrm>
                  <a:solidFill>
                    <a:srgbClr val="94FDFF"/>
                  </a:solidFill>
                </p:grpSpPr>
                <p:sp>
                  <p:nvSpPr>
                    <p:cNvPr id="118" name="椭圆 117"/>
                    <p:cNvSpPr/>
                    <p:nvPr>
                      <p:custDataLst>
                        <p:tags r:id="rId39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9" name="椭圆 118"/>
                    <p:cNvSpPr/>
                    <p:nvPr>
                      <p:custDataLst>
                        <p:tags r:id="rId40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" name="椭圆 119"/>
                    <p:cNvSpPr/>
                    <p:nvPr>
                      <p:custDataLst>
                        <p:tags r:id="rId41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1" name="椭圆 120"/>
                    <p:cNvSpPr/>
                    <p:nvPr>
                      <p:custDataLst>
                        <p:tags r:id="rId42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/>
                    <p:cNvSpPr/>
                    <p:nvPr>
                      <p:custDataLst>
                        <p:tags r:id="rId43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3" name="椭圆 122"/>
                    <p:cNvSpPr/>
                    <p:nvPr>
                      <p:custDataLst>
                        <p:tags r:id="rId44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4" name="椭圆 123"/>
                    <p:cNvSpPr/>
                    <p:nvPr>
                      <p:custDataLst>
                        <p:tags r:id="rId45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/>
                    <p:nvPr>
                      <p:custDataLst>
                        <p:tags r:id="rId46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/>
                    <p:nvPr>
                      <p:custDataLst>
                        <p:tags r:id="rId47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37" name="组合 136"/>
              <p:cNvGrpSpPr/>
              <p:nvPr/>
            </p:nvGrpSpPr>
            <p:grpSpPr>
              <a:xfrm rot="10800000">
                <a:off x="12126990" y="3325990"/>
                <a:ext cx="1755270" cy="1485747"/>
                <a:chOff x="7120037" y="1476670"/>
                <a:chExt cx="1755270" cy="1485747"/>
              </a:xfrm>
            </p:grpSpPr>
            <p:grpSp>
              <p:nvGrpSpPr>
                <p:cNvPr id="138" name="组合 137"/>
                <p:cNvGrpSpPr/>
                <p:nvPr/>
              </p:nvGrpSpPr>
              <p:grpSpPr>
                <a:xfrm>
                  <a:off x="7176427" y="1497768"/>
                  <a:ext cx="901818" cy="669599"/>
                  <a:chOff x="7357936" y="1566419"/>
                  <a:chExt cx="901818" cy="669599"/>
                </a:xfrm>
              </p:grpSpPr>
              <p:sp>
                <p:nvSpPr>
                  <p:cNvPr id="183" name="椭圆 182"/>
                  <p:cNvSpPr/>
                  <p:nvPr>
                    <p:custDataLst>
                      <p:tags r:id="rId48"/>
                    </p:custDataLst>
                  </p:nvPr>
                </p:nvSpPr>
                <p:spPr>
                  <a:xfrm>
                    <a:off x="7438648" y="1566419"/>
                    <a:ext cx="669599" cy="669599"/>
                  </a:xfrm>
                  <a:prstGeom prst="ellipse">
                    <a:avLst/>
                  </a:prstGeom>
                  <a:solidFill>
                    <a:srgbClr val="48D1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4" name="椭圆 183"/>
                  <p:cNvSpPr/>
                  <p:nvPr>
                    <p:custDataLst>
                      <p:tags r:id="rId49"/>
                    </p:custDataLst>
                  </p:nvPr>
                </p:nvSpPr>
                <p:spPr>
                  <a:xfrm>
                    <a:off x="7954939" y="1568851"/>
                    <a:ext cx="304815" cy="304815"/>
                  </a:xfrm>
                  <a:prstGeom prst="ellipse">
                    <a:avLst/>
                  </a:prstGeom>
                  <a:solidFill>
                    <a:srgbClr val="94FD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5" name="椭圆 184"/>
                  <p:cNvSpPr/>
                  <p:nvPr>
                    <p:custDataLst>
                      <p:tags r:id="rId50"/>
                    </p:custDataLst>
                  </p:nvPr>
                </p:nvSpPr>
                <p:spPr>
                  <a:xfrm>
                    <a:off x="7401246" y="1673050"/>
                    <a:ext cx="150357" cy="150357"/>
                  </a:xfrm>
                  <a:prstGeom prst="ellipse">
                    <a:avLst/>
                  </a:prstGeom>
                  <a:solidFill>
                    <a:srgbClr val="886C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6" name="椭圆 185"/>
                  <p:cNvSpPr/>
                  <p:nvPr>
                    <p:custDataLst>
                      <p:tags r:id="rId51"/>
                    </p:custDataLst>
                  </p:nvPr>
                </p:nvSpPr>
                <p:spPr>
                  <a:xfrm>
                    <a:off x="7357936" y="1872564"/>
                    <a:ext cx="177222" cy="177222"/>
                  </a:xfrm>
                  <a:prstGeom prst="ellipse">
                    <a:avLst/>
                  </a:prstGeom>
                  <a:solidFill>
                    <a:srgbClr val="886C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9" name="矩形: 圆角 138"/>
                <p:cNvSpPr/>
                <p:nvPr>
                  <p:custDataLst>
                    <p:tags r:id="rId52"/>
                  </p:custDataLst>
                </p:nvPr>
              </p:nvSpPr>
              <p:spPr>
                <a:xfrm>
                  <a:off x="7611762" y="1918071"/>
                  <a:ext cx="817399" cy="71287"/>
                </a:xfrm>
                <a:prstGeom prst="roundRect">
                  <a:avLst/>
                </a:prstGeom>
                <a:solidFill>
                  <a:srgbClr val="94FD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40" name="矩形: 圆角 139"/>
                <p:cNvSpPr/>
                <p:nvPr>
                  <p:custDataLst>
                    <p:tags r:id="rId53"/>
                  </p:custDataLst>
                </p:nvPr>
              </p:nvSpPr>
              <p:spPr>
                <a:xfrm>
                  <a:off x="7120037" y="1476670"/>
                  <a:ext cx="616294" cy="74815"/>
                </a:xfrm>
                <a:prstGeom prst="roundRect">
                  <a:avLst/>
                </a:prstGeom>
                <a:solidFill>
                  <a:srgbClr val="886C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grpSp>
              <p:nvGrpSpPr>
                <p:cNvPr id="141" name="组合 140"/>
                <p:cNvGrpSpPr/>
                <p:nvPr/>
              </p:nvGrpSpPr>
              <p:grpSpPr>
                <a:xfrm>
                  <a:off x="7449854" y="2214920"/>
                  <a:ext cx="161908" cy="747497"/>
                  <a:chOff x="7449854" y="2214920"/>
                  <a:chExt cx="161908" cy="747497"/>
                </a:xfrm>
              </p:grpSpPr>
              <p:grpSp>
                <p:nvGrpSpPr>
                  <p:cNvPr id="163" name="组合 162"/>
                  <p:cNvGrpSpPr/>
                  <p:nvPr/>
                </p:nvGrpSpPr>
                <p:grpSpPr>
                  <a:xfrm>
                    <a:off x="7449854" y="2214920"/>
                    <a:ext cx="53141" cy="747497"/>
                    <a:chOff x="8208975" y="2523281"/>
                    <a:chExt cx="53141" cy="747497"/>
                  </a:xfrm>
                </p:grpSpPr>
                <p:sp>
                  <p:nvSpPr>
                    <p:cNvPr id="174" name="椭圆 173"/>
                    <p:cNvSpPr/>
                    <p:nvPr>
                      <p:custDataLst>
                        <p:tags r:id="rId54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5" name="椭圆 174"/>
                    <p:cNvSpPr/>
                    <p:nvPr>
                      <p:custDataLst>
                        <p:tags r:id="rId55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6" name="椭圆 175"/>
                    <p:cNvSpPr/>
                    <p:nvPr>
                      <p:custDataLst>
                        <p:tags r:id="rId56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椭圆 176"/>
                    <p:cNvSpPr/>
                    <p:nvPr>
                      <p:custDataLst>
                        <p:tags r:id="rId57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/>
                    <p:nvPr>
                      <p:custDataLst>
                        <p:tags r:id="rId58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/>
                    <p:nvPr>
                      <p:custDataLst>
                        <p:tags r:id="rId59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/>
                    <p:nvPr>
                      <p:custDataLst>
                        <p:tags r:id="rId60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/>
                    <p:nvPr>
                      <p:custDataLst>
                        <p:tags r:id="rId61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/>
                    <p:nvPr>
                      <p:custDataLst>
                        <p:tags r:id="rId62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64" name="组合 163"/>
                  <p:cNvGrpSpPr/>
                  <p:nvPr/>
                </p:nvGrpSpPr>
                <p:grpSpPr>
                  <a:xfrm>
                    <a:off x="7558621" y="2214920"/>
                    <a:ext cx="53141" cy="747497"/>
                    <a:chOff x="8208975" y="2523281"/>
                    <a:chExt cx="53141" cy="747497"/>
                  </a:xfrm>
                  <a:solidFill>
                    <a:srgbClr val="94FDFF"/>
                  </a:solidFill>
                </p:grpSpPr>
                <p:sp>
                  <p:nvSpPr>
                    <p:cNvPr id="165" name="椭圆 164"/>
                    <p:cNvSpPr/>
                    <p:nvPr>
                      <p:custDataLst>
                        <p:tags r:id="rId63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/>
                    <p:nvPr>
                      <p:custDataLst>
                        <p:tags r:id="rId64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/>
                    <p:nvPr>
                      <p:custDataLst>
                        <p:tags r:id="rId65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/>
                    <p:nvPr>
                      <p:custDataLst>
                        <p:tags r:id="rId66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9" name="椭圆 168"/>
                    <p:cNvSpPr/>
                    <p:nvPr>
                      <p:custDataLst>
                        <p:tags r:id="rId67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椭圆 169"/>
                    <p:cNvSpPr/>
                    <p:nvPr>
                      <p:custDataLst>
                        <p:tags r:id="rId68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1" name="椭圆 170"/>
                    <p:cNvSpPr/>
                    <p:nvPr>
                      <p:custDataLst>
                        <p:tags r:id="rId69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椭圆 171"/>
                    <p:cNvSpPr/>
                    <p:nvPr>
                      <p:custDataLst>
                        <p:tags r:id="rId70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3" name="椭圆 172"/>
                    <p:cNvSpPr/>
                    <p:nvPr>
                      <p:custDataLst>
                        <p:tags r:id="rId71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42" name="组合 141"/>
                <p:cNvGrpSpPr/>
                <p:nvPr/>
              </p:nvGrpSpPr>
              <p:grpSpPr>
                <a:xfrm rot="5400000">
                  <a:off x="8420605" y="1400068"/>
                  <a:ext cx="161908" cy="747497"/>
                  <a:chOff x="7449854" y="2214920"/>
                  <a:chExt cx="161908" cy="747497"/>
                </a:xfrm>
              </p:grpSpPr>
              <p:grpSp>
                <p:nvGrpSpPr>
                  <p:cNvPr id="143" name="组合 142"/>
                  <p:cNvGrpSpPr/>
                  <p:nvPr/>
                </p:nvGrpSpPr>
                <p:grpSpPr>
                  <a:xfrm>
                    <a:off x="7449854" y="2214920"/>
                    <a:ext cx="53141" cy="747497"/>
                    <a:chOff x="8208975" y="2523281"/>
                    <a:chExt cx="53141" cy="747497"/>
                  </a:xfrm>
                </p:grpSpPr>
                <p:sp>
                  <p:nvSpPr>
                    <p:cNvPr id="154" name="椭圆 153"/>
                    <p:cNvSpPr/>
                    <p:nvPr>
                      <p:custDataLst>
                        <p:tags r:id="rId72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/>
                    <p:nvPr>
                      <p:custDataLst>
                        <p:tags r:id="rId73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/>
                    <p:nvPr>
                      <p:custDataLst>
                        <p:tags r:id="rId74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/>
                    <p:nvPr>
                      <p:custDataLst>
                        <p:tags r:id="rId75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/>
                    <p:nvPr>
                      <p:custDataLst>
                        <p:tags r:id="rId76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/>
                    <p:nvPr>
                      <p:custDataLst>
                        <p:tags r:id="rId77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0" name="椭圆 159"/>
                    <p:cNvSpPr/>
                    <p:nvPr>
                      <p:custDataLst>
                        <p:tags r:id="rId78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/>
                    <p:nvPr>
                      <p:custDataLst>
                        <p:tags r:id="rId79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/>
                    <p:nvPr>
                      <p:custDataLst>
                        <p:tags r:id="rId80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44" name="组合 143"/>
                  <p:cNvGrpSpPr/>
                  <p:nvPr/>
                </p:nvGrpSpPr>
                <p:grpSpPr>
                  <a:xfrm>
                    <a:off x="7558621" y="2214920"/>
                    <a:ext cx="53141" cy="747497"/>
                    <a:chOff x="8208975" y="2523281"/>
                    <a:chExt cx="53141" cy="747497"/>
                  </a:xfrm>
                  <a:solidFill>
                    <a:srgbClr val="94FDFF"/>
                  </a:solidFill>
                </p:grpSpPr>
                <p:sp>
                  <p:nvSpPr>
                    <p:cNvPr id="145" name="椭圆 144"/>
                    <p:cNvSpPr/>
                    <p:nvPr>
                      <p:custDataLst>
                        <p:tags r:id="rId81"/>
                      </p:custDataLst>
                    </p:nvPr>
                  </p:nvSpPr>
                  <p:spPr>
                    <a:xfrm>
                      <a:off x="8208975" y="252328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/>
                    <p:nvPr>
                      <p:custDataLst>
                        <p:tags r:id="rId82"/>
                      </p:custDataLst>
                    </p:nvPr>
                  </p:nvSpPr>
                  <p:spPr>
                    <a:xfrm>
                      <a:off x="8208975" y="261007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/>
                    <p:nvPr>
                      <p:custDataLst>
                        <p:tags r:id="rId83"/>
                      </p:custDataLst>
                    </p:nvPr>
                  </p:nvSpPr>
                  <p:spPr>
                    <a:xfrm>
                      <a:off x="8208975" y="269686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/>
                    <p:nvPr>
                      <p:custDataLst>
                        <p:tags r:id="rId84"/>
                      </p:custDataLst>
                    </p:nvPr>
                  </p:nvSpPr>
                  <p:spPr>
                    <a:xfrm>
                      <a:off x="8208975" y="2783663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/>
                    <p:nvPr>
                      <p:custDataLst>
                        <p:tags r:id="rId85"/>
                      </p:custDataLst>
                    </p:nvPr>
                  </p:nvSpPr>
                  <p:spPr>
                    <a:xfrm>
                      <a:off x="8208975" y="287045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/>
                    <p:nvPr>
                      <p:custDataLst>
                        <p:tags r:id="rId86"/>
                      </p:custDataLst>
                    </p:nvPr>
                  </p:nvSpPr>
                  <p:spPr>
                    <a:xfrm>
                      <a:off x="8208975" y="2957251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椭圆 150"/>
                    <p:cNvSpPr/>
                    <p:nvPr>
                      <p:custDataLst>
                        <p:tags r:id="rId87"/>
                      </p:custDataLst>
                    </p:nvPr>
                  </p:nvSpPr>
                  <p:spPr>
                    <a:xfrm>
                      <a:off x="8208975" y="3044045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/>
                    <p:nvPr>
                      <p:custDataLst>
                        <p:tags r:id="rId88"/>
                      </p:custDataLst>
                    </p:nvPr>
                  </p:nvSpPr>
                  <p:spPr>
                    <a:xfrm>
                      <a:off x="8208975" y="3130839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/>
                    <p:nvPr>
                      <p:custDataLst>
                        <p:tags r:id="rId89"/>
                      </p:custDataLst>
                    </p:nvPr>
                  </p:nvSpPr>
                  <p:spPr>
                    <a:xfrm>
                      <a:off x="8208975" y="3217637"/>
                      <a:ext cx="53141" cy="53141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4" name="文本框 3"/>
            <p:cNvSpPr txBox="1"/>
            <p:nvPr>
              <p:custDataLst>
                <p:tags r:id="rId90"/>
              </p:custDataLst>
            </p:nvPr>
          </p:nvSpPr>
          <p:spPr>
            <a:xfrm>
              <a:off x="5848" y="1753"/>
              <a:ext cx="7746" cy="2710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ts val="4320"/>
                </a:lnSpc>
              </a:pPr>
              <a:r>
                <a:rPr lang="zh-CN" altLang="en-US" sz="1600">
                  <a:solidFill>
                    <a:srgbClr val="8661C0"/>
                  </a:solidFill>
                  <a:latin typeface="方正大黑简体" panose="02000000000000000000" charset="-122"/>
                  <a:ea typeface="方正大黑简体" panose="02000000000000000000" charset="-122"/>
                </a:rPr>
                <a:t>2023-2024学年北师大版数学四年级上册</a:t>
              </a:r>
              <a:endParaRPr lang="zh-CN" altLang="en-US" sz="1600">
                <a:solidFill>
                  <a:srgbClr val="8661C0"/>
                </a:solidFill>
                <a:latin typeface="方正大黑简体" panose="02000000000000000000" charset="-122"/>
                <a:ea typeface="方正大黑简体" panose="02000000000000000000" charset="-122"/>
              </a:endParaRPr>
            </a:p>
            <a:p>
              <a:pPr algn="ctr"/>
              <a:endParaRPr lang="zh-CN" altLang="en-US" sz="1600">
                <a:solidFill>
                  <a:srgbClr val="8661C0"/>
                </a:solidFill>
                <a:latin typeface="方正大黑简体" panose="02000000000000000000" charset="-122"/>
                <a:ea typeface="方正大黑简体" panose="02000000000000000000" charset="-122"/>
              </a:endParaRPr>
            </a:p>
          </p:txBody>
        </p:sp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91"/>
          <a:stretch>
            <a:fillRect/>
          </a:stretch>
        </p:blipFill>
        <p:spPr>
          <a:xfrm flipH="1">
            <a:off x="11468100" y="12141200"/>
            <a:ext cx="0" cy="0"/>
          </a:xfrm>
          <a:prstGeom prst="rect">
            <a:avLst/>
          </a:prstGeom>
          <a:ln>
            <a:noFill/>
          </a:ln>
        </p:spPr>
      </p:pic>
    </p:spTree>
    <p:custDataLst>
      <p:tags r:id="rId92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158750" y="1115695"/>
            <a:ext cx="880808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（2021秋•偃师市期末）加上合适的括号，把280+27×4÷2的运算顺序改变为先求积、再求和、最后求商，则原式变为（　　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A．（280+27）×4÷2	B．[280+（27×4）]÷2	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C．（280+27×4）÷2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3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表内乘除混合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2" name="文本框 1" title=""/>
          <p:cNvSpPr txBox="1"/>
          <p:nvPr>
            <p:custDataLst>
              <p:tags r:id="rId10"/>
            </p:custDataLst>
          </p:nvPr>
        </p:nvSpPr>
        <p:spPr>
          <a:xfrm>
            <a:off x="647700" y="2152650"/>
            <a:ext cx="759523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280+27×4÷2是先计算乘法，再算计算除法，最后算加法，要变成先求积，再求和，最后求商，就是把加法提前一步，到除法的前面，所以要给加法和乘法加上小括号，这样小括号里面先算乘法，再算加法，最后算括号外的除法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774700" y="3101975"/>
            <a:ext cx="59924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把280+27×4÷2的运算顺序改变为先求积、再求和、最后求商，则原式变为：（280+27×4）÷2。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故选：C。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1299210" y="1115695"/>
            <a:ext cx="505714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（2023秋•十堰期中）脱式计算。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510+106×20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480×30—289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360÷9×208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956—88÷8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3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表内乘除混合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2" name="文本框 1" title=""/>
          <p:cNvSpPr txBox="1"/>
          <p:nvPr>
            <p:custDataLst>
              <p:tags r:id="rId10"/>
            </p:custDataLst>
          </p:nvPr>
        </p:nvSpPr>
        <p:spPr>
          <a:xfrm>
            <a:off x="594360" y="4128770"/>
            <a:ext cx="759523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加减乘除混合运算规则：同级运算时，从左到右依次计算，两级运算时，先乘除后加减。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1404620" y="1649730"/>
            <a:ext cx="13868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510+106×20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＝510+2120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＝2630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3837305" y="1713230"/>
            <a:ext cx="2094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480×30﹣289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＝14400﹣289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＝14111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531620" y="2867660"/>
            <a:ext cx="13868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360÷9×208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＝40×208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＝8320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3968115" y="2825750"/>
            <a:ext cx="13868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956﹣88÷8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＝956﹣11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＝945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1254760" y="1180465"/>
            <a:ext cx="477012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（2022秋•雁江区期末）脱式计算。（简算①、②题）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①327+648+173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②564﹣95﹣364﹣105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③704÷44×250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④460﹣（224+420÷70）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96925"/>
          <a:ext cx="4833620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9030"/>
                <a:gridCol w="370459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4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表外乘除混合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774700" y="4124960"/>
            <a:ext cx="536257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①327+648+173，根据加法交换律，进行简便计算。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②564﹣95﹣364﹣105，根据减法的性质进行简便计算。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③704÷44×250，按照从左往右的顺序依次计算。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④460﹣（224+420÷70），先算小括号里面的除法，再算加法，最后算括号外面的减法。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1338580" y="1719580"/>
            <a:ext cx="17157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①327+648+173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＝327+173+648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＝500+648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＝1148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4076065" y="1719580"/>
            <a:ext cx="28949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②564﹣95﹣364﹣105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＝（564﹣364）﹣（95+105）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＝200﹣200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1465580" y="2985770"/>
            <a:ext cx="171577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③704÷44×250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＝16×250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＝4000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143375" y="2917190"/>
            <a:ext cx="31115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④460﹣（224+420÷70）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＝460﹣（224+6）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＝460﹣230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＝230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2" grpId="0"/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605790" y="1247775"/>
            <a:ext cx="767461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（2022秋•湛江期末）每年的3月22日是“世界水日”，为了更好的节约用水，星空学校前三个月共节约用水435吨。照这样计算，星空学校一年能节约用水多少吨？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96925"/>
          <a:ext cx="4833620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29030"/>
                <a:gridCol w="370459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4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表外乘除混合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961390" y="1929130"/>
            <a:ext cx="536257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星空学校前三个月共节约用水435吨，用（435÷3）求出一个月平均节约用水多少吨，再乘12，即可求出一年能节约用水多少吨。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1038860" y="2571750"/>
            <a:ext cx="17157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435÷3×12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＝145×12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＝1740（吨）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答：一年能节约用水1740吨。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（2023秋•福清市期中）递等式计算。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207×18÷9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599+605×12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101×23﹣999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5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无括号四则混合运算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419100" y="2795270"/>
            <a:ext cx="7993380" cy="38735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207×18÷9从左到右依次计算；599+605×12先进行乘法运算，再进行加法运算；101×23﹣999先进行乘法运算，再进行减法运算。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561975" y="1788160"/>
            <a:ext cx="12338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207×18÷9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＝3726÷9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＝414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11" name="文本框 10" title=""/>
          <p:cNvSpPr txBox="1"/>
          <p:nvPr/>
        </p:nvSpPr>
        <p:spPr>
          <a:xfrm>
            <a:off x="2207260" y="1752600"/>
            <a:ext cx="12338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599+605×12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＝599+7260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＝7859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12" name="文本框 11" title=""/>
          <p:cNvSpPr txBox="1"/>
          <p:nvPr/>
        </p:nvSpPr>
        <p:spPr>
          <a:xfrm>
            <a:off x="4192905" y="1752600"/>
            <a:ext cx="12338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101×23﹣999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＝2323﹣999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＝1324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（2023秋•青县期中）列式计算。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（1）一个数是345，另一个数比这个数的15倍多987，另一个数是多少？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（2）78乘148与306的和，积是多少？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5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无括号四则混合运算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483235" y="2192020"/>
            <a:ext cx="7993380" cy="38735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（1）先用乘法求出345的15倍是多少，再加上987即可；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（2）先用148加上306求出和，再用78乘求出的和即可。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817245" y="2909570"/>
            <a:ext cx="16522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（1）345×15+987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＝5175+987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＝6162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答：另一个数6162；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11" name="文本框 10" title=""/>
          <p:cNvSpPr txBox="1"/>
          <p:nvPr/>
        </p:nvSpPr>
        <p:spPr>
          <a:xfrm>
            <a:off x="3209290" y="2909570"/>
            <a:ext cx="22313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（2）78×（148+306）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＝78×454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＝35412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答：积是35412。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65125" y="1149985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（2023秋•临洮县期中）在〇里添上“＞”、“＜”或“＝”。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6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带括号的表内乘加、乘减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863600" y="2258060"/>
            <a:ext cx="6797675" cy="39179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分别求出各个算式的结果，再比较解答。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975995" y="2622550"/>
            <a:ext cx="284226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（1）11×4＝44，11+4＝15，44＞15；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所以，11×4＞11+4。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（2）（6+3）×8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＝9×8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6+3×8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＝6+24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72＞30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所以，（6+3）×8＞6+3×8。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graphicFrame>
        <p:nvGraphicFramePr>
          <p:cNvPr id="2" name="表格 1" title=""/>
          <p:cNvGraphicFramePr>
            <a:graphicFrameLocks noGrp="1"/>
          </p:cNvGraphicFramePr>
          <p:nvPr/>
        </p:nvGraphicFramePr>
        <p:xfrm>
          <a:off x="1433195" y="1565275"/>
          <a:ext cx="5078730" cy="624840"/>
        </p:xfrm>
        <a:graphic>
          <a:graphicData uri="http://schemas.openxmlformats.org/drawingml/2006/table">
            <a:tbl>
              <a:tblPr/>
              <a:tblGrid>
                <a:gridCol w="1692275"/>
                <a:gridCol w="1693863"/>
                <a:gridCol w="1692275"/>
              </a:tblGrid>
              <a:tr h="0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11×4〇11+4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（6+3）×8〇6+3×8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25×5〇35×5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22÷2〇55÷5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13×2〇12×3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69÷5〇96÷5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 title=""/>
          <p:cNvSpPr txBox="1"/>
          <p:nvPr/>
        </p:nvSpPr>
        <p:spPr>
          <a:xfrm>
            <a:off x="3539490" y="2717800"/>
            <a:ext cx="45720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（3）25×5＝75，35×5＝175，75＜175；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所以，25×5＜35×5。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（4）22÷2＝11，55÷5＝11；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所以，22÷2＝55÷5。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（5）13×2＝26，12×3＝36，26＜36；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所以，13×2＜12×3。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（6）69÷5≈14，96÷5≈20，14＜20；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所以，69÷5＜96÷5。</a:t>
            </a:r>
            <a:endParaRPr lang="zh-CN" alt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65125" y="1149985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（2021秋•灵武市期末）笑笑不明白为什么（3+2）×5＝3×5+2×5？请你想办法给笑笑解释明白。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6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带括号的表内乘加、乘减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740410" y="1490980"/>
            <a:ext cx="6797675" cy="39179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乘法分配律是指两个数的和同一个数相乘，等于把两个加数分别同这个数相乘，再把两个积加起来，结果不变，由此解答即可。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740410" y="2062480"/>
            <a:ext cx="56788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根据乘法分配律：两个数的和同一个数相乘，等于把两个加数分别同这个数相乘，再把两个积加起来，结果不变；可得：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（3+2）×5＝3×5+2×5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（2021秋•钟楼区校级期末）佳佳文具店举行全场“买五送一”的优惠活动，其中笔记本每本12元。王老师买了18本，应付（　　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A．180元	B．204元	C．216元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53745"/>
          <a:ext cx="5142865" cy="36258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201420"/>
                <a:gridCol w="3941445"/>
              </a:tblGrid>
              <a:tr h="362585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7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带括号的表内除加、除减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605790" y="2280285"/>
            <a:ext cx="7595235" cy="38735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根据“买五送一”可以理解为6本花费5本的钱数，利用除法求出18里面有几个6，就花费了几个5的价钱，根据单价数量＝﹣总价，用本数乘每本的价钱，即可取出一共应付的价钱。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694055" y="2855595"/>
            <a:ext cx="59924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18÷（5+1）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＝18÷6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＝3（个）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3×5×12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＝15×12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＝180（元）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答：应付180元。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故选：A。</a:t>
            </a:r>
            <a:endParaRPr 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（2021秋•徽县期末）超市周年店庆搞促销活动，洗衣液原价每桶45元，现在“买四送一”，那么现在平均每桶便宜了多少钱？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53745"/>
          <a:ext cx="5142865" cy="36258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201420"/>
                <a:gridCol w="3941445"/>
              </a:tblGrid>
              <a:tr h="362585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7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带括号的表内除加、除减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94360" y="1946275"/>
            <a:ext cx="7595235" cy="38735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“买四送一”的意思是花4桶洗衣液的钱数可以得到5桶洗衣液，先计算出4桶的总钱数，再用4桶的总钱数除以5，计算出现在每桶的钱数，再用原来每桶的钱数减去现在每桶的钱数，可以计算出现在平均每桶便宜了多少钱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647700" y="2555240"/>
            <a:ext cx="599249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45﹣45×4÷（4+1）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＝45﹣180÷5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＝45﹣36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＝9（元）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答：现在平均每桶便宜了9元。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 8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37540" y="57150"/>
            <a:ext cx="816356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知识解读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186690" y="622300"/>
            <a:ext cx="8740140" cy="2783205"/>
          </a:xfrm>
          <a:prstGeom prst="rect">
            <a:avLst/>
          </a:prstGeom>
          <a:noFill/>
        </p:spPr>
        <p:txBody>
          <a:bodyPr wrap="square" rtlCol="0"/>
          <a:lstStyle/>
          <a:p>
            <a:pPr>
              <a:lnSpc>
                <a:spcPct val="150000"/>
              </a:lnSpc>
            </a:pPr>
            <a:r>
              <a:rPr sz="1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知识点01：整数四则混合运算</a:t>
            </a:r>
            <a:endParaRPr sz="1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 四则混合运算。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（1）在不含小括号的算式中，如果只有加、减法或者只有乘、除法，要按照从左到右的顺序计算；如果既有乘、除法又有加、减法，要先算乘、除法，再算加、减法。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（2）在含有小括号的算式里，要先算小括号里面的。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 中括号。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“[  ]”叫作中括号，在算式中和小括号的作用一样，可以改变运算顺序。在既有中括号，又有小括号的算式中，先算小括号里面的，再算中括号里面的，最后算中括号外面的。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3.混合运算图。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知识点02：加法和乘法的结合律和交换律</a:t>
            </a:r>
            <a:endParaRPr sz="1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1.加法交换律。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两个数相加，交换加数的位置，它们的和不变。这个规律叫加法交换律，用字母表示为 a＋ｂ ＝ b＋a。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2.乘法交换律。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两个数相乘，交换乘数的位置，它们的积不变。这个规律叫乘法交换律，用字母表示为a×ｂ ＝ ｂ×a。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温馨提示：</a:t>
            </a: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运用加法交换律和乘法交换律可以验算加法和乘法的计算是否准确。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2" title="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65225" y="2526030"/>
            <a:ext cx="3102610" cy="114998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1"/>
    </p:custData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大余县期中）随着“一盔一带”安全守护行动的开展，头盔迅速登上各电商平台的热销榜。李叔叔的头盔专营店上午接到86个订单，下午接到104个订单，如果每个订单赚15元，那么李叔叔的头盔专营店上午与下午一共可以赚（　　）元。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A．285	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B．1850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	C．2850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8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带括号的表外乘加、乘减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59435" y="2655570"/>
            <a:ext cx="759523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根据题意，先把上午和下午接到的订单数量相加，然后再乘每个订单所赚的钱数即可求解。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559435" y="3083560"/>
            <a:ext cx="599249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（86+104）×15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＝190×15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＝2850（元）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答：李叔叔的头盔专营店上午与下午一共可以赚2850元。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故选：C。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（2022秋•张湾区期末）脱式计算。 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8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带括号的表外乘加、乘减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4959985" y="3872865"/>
            <a:ext cx="3229610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第1题，先算除法，再算加法。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第2题，先算小括号里面的减法，再算括号外面的乘法。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第3题，先算小括号里面的乘法，再算括号外面的除法。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第4题，先算除法，再算加法。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1783715" y="1886585"/>
            <a:ext cx="1480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224÷56+256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＝4+256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＝260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graphicFrame>
        <p:nvGraphicFramePr>
          <p:cNvPr id="3" name="表格 2" title="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1965960" y="1520825"/>
          <a:ext cx="4728210" cy="1271905"/>
        </p:xfrm>
        <a:graphic>
          <a:graphicData uri="http://schemas.openxmlformats.org/drawingml/2006/table">
            <a:tbl>
              <a:tblPr/>
              <a:tblGrid>
                <a:gridCol w="2364105"/>
                <a:gridCol w="2364105"/>
              </a:tblGrid>
              <a:tr h="1135380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224÷56+256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203×（86﹣16）</a:t>
                      </a:r>
                      <a:endParaRPr 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660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270÷（6×9）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20+696÷29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 title=""/>
          <p:cNvSpPr txBox="1"/>
          <p:nvPr/>
        </p:nvSpPr>
        <p:spPr>
          <a:xfrm>
            <a:off x="4034790" y="1886585"/>
            <a:ext cx="19513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203×（86﹣16）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＝203×70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＝14210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910715" y="3110865"/>
            <a:ext cx="1480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270÷（6×9）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＝270÷54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9" name="文本框 8" title=""/>
          <p:cNvSpPr txBox="1"/>
          <p:nvPr/>
        </p:nvSpPr>
        <p:spPr>
          <a:xfrm>
            <a:off x="4219575" y="3062605"/>
            <a:ext cx="1480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20+696÷29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＝20+24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＝44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5" grpId="0"/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（2023秋•灌云县期中）算式（232﹣40）÷32不能解决的问题是（　　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A．一盒彩笔32元，一支钢笔40元。李老师带着232元买了一支钢笔，剩下的钱可以买几盒彩笔？	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B．一本故事书有232页，小华已经看了40页，余下计划每天看32页，还需要几天就可以看完这本故事书？	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C．某零食商店现有同款方便面232包，第一天卖出40包，第二天卖出32包，还剩下多少包？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9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带括号的表外除加、除减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455930" y="2266950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根据每个选项的已知条件，列式计算，找出与（232﹣40）÷32列式不同的，即可解答。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529590" y="2616835"/>
            <a:ext cx="813562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A：根据题意，先用带的总钱数减去一支钢笔的价钱求出剩下的钱数，然后再根据数量＝总价初单价求解，列式为：（232﹣40）÷32；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B：根据题意，先用故事书的总页数减去已经看的页数求出剩下的页数，然后再除以计划看的页数即可，列式为：（232﹣40）÷32；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C：根据题意，用方便面的总数分别减去第一天和第二天卖的数量，即可求出还剩下的数量，列式为：232﹣40﹣32。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故选：C。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（2023秋•定州市期中）某小区绿化，种植玉兰树385棵，比种植紫叶李棵数的3倍多25棵。这个小区种植了多少棵紫叶李？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9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带括号的表外除加、除减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94360" y="1652270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根据题意，玉兰树的棵数比紫叶李棵数的3倍多25棵，先用玉兰树的棵数减去25棵，就正好是紫叶李棵数的3倍，再除以3，即是紫叶李的棵数。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594360" y="2385695"/>
            <a:ext cx="81356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（385﹣25）÷3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＝360÷3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＝120（棵）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答：这个小区种植了120棵紫叶李。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（2022秋•泰州期末）下面算式中，去掉括号不会改变运算顺序的是（　　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A．（75﹣3）×（16+24）	B．（123÷3）+（53×7）	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C．（1800﹣360÷2）×9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10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带括号的四则混合运算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29590" y="1838325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逐个分析选项中每个算式没去括号之前和去掉括号之后的运算顺序，找出没有变化的即可。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647700" y="2312035"/>
            <a:ext cx="813562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A、（75﹣3）×（16+24），是先同时算出两个括号的减法、加法，再算乘法；去掉括号后变为：75﹣3×16+24，先算乘法，再算减法，最后算加法，运算顺序变了。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B、（123÷3）+（53×7），先同时算出两个括号里面的除法、乘法，再算加法；去掉括号后变为：123÷3+53×7，还是先同时运算乘法和除法，最后算加法，计算顺序没有变化。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C、（1800﹣360÷2）×9，先算括号里面的除法，再算括号里面的减法，最后算乘法；去掉括号后变为：1800﹣360÷2×9，先算除法，再算乘法，最后算减法，运算顺序变了。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故选：B。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（2022秋•商州区月考）脱式计算。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（468+132）÷30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731÷43+183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608÷（19×4）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10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带括号的四则混合运算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411480" y="2947670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（1）先算括号里的加法，再算括号外的除法；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（2）先算除法，再算加法；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（3）先算括号里的乘法，再算括号外的除法。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325755" y="1750060"/>
            <a:ext cx="21475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（1）（468+132）÷30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＝600÷30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2503170" y="1803400"/>
            <a:ext cx="21475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（2）731÷43+183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＝17+183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827270" y="1750060"/>
            <a:ext cx="21475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（3）608÷（19×4）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＝608÷76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（2018秋•常州期末）把78+35＝113，169﹣113＝56，42×56＝2352这三个算式合并成综合算式是　</a:t>
            </a:r>
            <a:r>
              <a:rPr sz="1200" b="1" u="sng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r>
              <a:rPr lang="en-US" sz="1200" b="1" u="sng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．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11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带嵌套括号的混合运算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29590" y="1779905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78+35＝113，169﹣113＝56，42×56＝2352是先用78加上35求出和，再用169减去求出的和，得到差，最后用42乘求出的差即可．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605790" y="2454275"/>
            <a:ext cx="81356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把78+35＝113，169﹣113＝56，42×56＝2352这三个算式合并成综合算式是：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42×[169﹣（78+35）]．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故答案为：42×[169﹣（78+35）]．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（2022秋•大埔县期末）脱式计算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（1）（362﹣128）×（24+39）</a:t>
            </a:r>
            <a:r>
              <a:rPr lang="en-US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（2）248÷[4×（16÷8）]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11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带嵌套括号的混合运算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29590" y="3275330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（1）先同时计算两个小括号里面的减法和加法，再算括号外的乘法；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（2）先算小括号里面的除法，再算中括号里面的乘法，最后算括号外的除法。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483235" y="1804670"/>
            <a:ext cx="2644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（1）（362﹣128）×（24+39）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＝234×63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＝14742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11"/>
            </p:custDataLst>
          </p:nvPr>
        </p:nvSpPr>
        <p:spPr>
          <a:xfrm>
            <a:off x="3569970" y="1877060"/>
            <a:ext cx="2644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（2）248÷[4×（16÷8）]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＝248÷[4×2]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＝248÷8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＝31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（2023秋•顺德区期中）根据学过的运算律填一填。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（1）27×15×2＝27×（</a:t>
            </a:r>
            <a:r>
              <a:rPr lang="en-US" sz="1200" b="1" u="sng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×2）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（2）125×（80﹣8）＝</a:t>
            </a:r>
            <a:r>
              <a:rPr lang="en-US" sz="1200" b="1" u="sng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×125﹣</a:t>
            </a:r>
            <a:r>
              <a:rPr lang="en-US" sz="1200" b="1" u="sng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         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×125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12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运算定律与简便运算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09905" y="2075180"/>
            <a:ext cx="7595235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乘法结合律：先乘前两个数，或先乘后两个数，积不变．如a×b×c＝a×（b×c），据此解决；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乘法分配律：两个数的和，乘以一个数，可以拆开来算，积不变．如a×（b+c）＝ab+ac，据此解决。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561340" y="2807970"/>
            <a:ext cx="81356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（1）27×15×2＝27×（15×2）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（2）125×（80﹣8）＝80×125﹣8×125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故答案为：15；80；8。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325755" y="1116330"/>
            <a:ext cx="81089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脱式计算（带★的要用简便方法计算）。</a:t>
            </a:r>
            <a:endParaRPr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8350"/>
          <a:ext cx="4243705" cy="3479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91235"/>
                <a:gridCol w="3252470"/>
              </a:tblGrid>
              <a:tr h="34798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12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运算定律与简便运算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835650" y="3221355"/>
            <a:ext cx="2905760" cy="42862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9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（1）利用乘法分配律，可以简算；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（2）把32看成是8与4的积，利用乘法结合律，分先同时计算125与8的积、4与25的积，再进一步计算即可；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（3）利用减法的性质，可以简算；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（4）把102看成是100与2的和，先减去100，再减去2，可以简算；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（5）先算小括号里面的加法，再算中括号里面的减法，最后计算中括号外面的乘法。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1057910" y="1903095"/>
            <a:ext cx="18135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（1）75×101﹣75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＝75×（101﹣1）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＝75×100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＝7500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graphicFrame>
        <p:nvGraphicFramePr>
          <p:cNvPr id="2" name="表格 1" title="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981075" y="1501775"/>
          <a:ext cx="7099935" cy="1207135"/>
        </p:xfrm>
        <a:graphic>
          <a:graphicData uri="http://schemas.openxmlformats.org/drawingml/2006/table">
            <a:tbl>
              <a:tblPr/>
              <a:tblGrid>
                <a:gridCol w="2366645"/>
                <a:gridCol w="2366645"/>
                <a:gridCol w="2366645"/>
              </a:tblGrid>
              <a:tr h="415290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（1）★75×101﹣75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（2）★125×32×25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（3）★385﹣66﹣34</a:t>
                      </a:r>
                      <a:endParaRPr 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845"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（4）★495﹣102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（5）0.8×[13﹣（3.12+5.28）]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>
                        <a:lnSpc>
                          <a:spcPct val="200000"/>
                        </a:lnSpc>
                        <a:buNone/>
                      </a:pP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 title=""/>
          <p:cNvSpPr txBox="1"/>
          <p:nvPr/>
        </p:nvSpPr>
        <p:spPr>
          <a:xfrm>
            <a:off x="3408680" y="1833880"/>
            <a:ext cx="19805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（2）125×32×25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＝125×8×4×25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＝（125×8）×（4×25）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＝1000×100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＝100000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5632450" y="1797050"/>
            <a:ext cx="18135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（3）385﹣66﹣34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＝385﹣（66+34）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＝385﹣100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＝285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9" name="文本框 8" title=""/>
          <p:cNvSpPr txBox="1"/>
          <p:nvPr/>
        </p:nvSpPr>
        <p:spPr>
          <a:xfrm>
            <a:off x="1143635" y="3390265"/>
            <a:ext cx="18135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（4）495﹣102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＝495﹣（100+2）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＝495﹣100﹣2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＝395﹣2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＝393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11" name="文本框 10" title=""/>
          <p:cNvSpPr txBox="1"/>
          <p:nvPr/>
        </p:nvSpPr>
        <p:spPr>
          <a:xfrm>
            <a:off x="3665220" y="3482975"/>
            <a:ext cx="18135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（5）0.8×[13﹣（3.12+5.28）]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＝0.8×[13﹣8.4]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＝0.8×4.6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＝3.68</a:t>
            </a:r>
            <a:endParaRPr sz="12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5" grpId="0"/>
      <p:bldP spid="6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 8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37540" y="57150"/>
            <a:ext cx="816356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知识解读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186690" y="732790"/>
            <a:ext cx="8223885" cy="2783205"/>
          </a:xfrm>
          <a:prstGeom prst="rect">
            <a:avLst/>
          </a:prstGeom>
          <a:noFill/>
        </p:spPr>
        <p:txBody>
          <a:bodyPr wrap="square" rtlCol="0"/>
          <a:lstStyle/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3.加法结合律。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三个数相加，先把前两个数相加，再加第三个数，或者先把后两个数相加，再加第一个数，结果不变。这个规律叫作加法结合律，用字母表示为(a＋ｂ)＋ｃ＝a＋(ｂ＋ｃ)。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温馨提示：利用加法交换律，先把和是整十或整百的两个数交换到一起，再利用加法结合律计算，这样计算较简便。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4.减法的性质。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一个数连续减去两个数，可以用这个数减去这两个减数的和。用字母表示：a-ｂ-ｃ＝a-(ｂ＋ｃ)。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5.乘法结合律。</a:t>
            </a:r>
            <a:endParaRPr sz="1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三个数相乘，先把前两个数相乘，再同第三个数相乘；或者先把后两个数相乘，再同第一个数相乘，结果不变。这个规律叫作乘法结合律，用字母表示为(a×ｂ)×ｃ＝a×(ｂ×ｃ)。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温馨提示：</a:t>
            </a: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乘法交换律和乘法结合律的区别:在连乘算式中，与原式相比，如果乘数位置发生了变化，运用的就是乘法交换律;如果运算顺序发生了改变，运用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的就是乘法结合律。有时，为了计算简便，会同时运用这两种运算律。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知识点03：乘法分配律</a:t>
            </a:r>
            <a:endParaRPr sz="1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两个数的和同一个数相乘，可以先把这两个数分别同这个数相乘，再把两个积相加，结果不变。用字母表示是(a＋ｂ)×ｃ＝a×ｃ＋ｂ×ｃ。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乘法分配律可以正用，也可以逆用。当出现(a＋ｂ)×ｃ 的情况时，如果a×ｃ和ｂ×ｃ计算都很简便时，那么可以先算a×ｃ和ｂ×ｃ，再把两个积相加；当出现a×c＋ｂ×ｃ的情况时，如果a＋ｂ的和正好是整十、整百、整千数，那么可以用(a＋ｂ)×ｃ来计算。</a:t>
            </a:r>
            <a:endParaRPr sz="1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https://img7.file.cache.docer.com/storage/1681108340227934100/2cd8f0877d3207c15f86e6faa8a22014.png" title="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074660" y="4159885"/>
            <a:ext cx="865505" cy="865505"/>
          </a:xfrm>
          <a:prstGeom prst="rect">
            <a:avLst/>
          </a:prstGeom>
        </p:spPr>
      </p:pic>
      <p:sp>
        <p:nvSpPr>
          <p:cNvPr id="15" name="标题 14" title="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46885" y="854075"/>
            <a:ext cx="1909445" cy="441325"/>
          </a:xfrm>
          <a:prstGeom prst="rect">
            <a:avLst/>
          </a:prstGeom>
        </p:spPr>
        <p:txBody>
          <a:bodyPr vert="horz" lIns="90000" tIns="46800" rIns="90000" bIns="0" rtlCol="0" anchor="b" anchorCtr="0"/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400" b="1" u="none" strike="noStrike" kern="1200" cap="none" spc="600" normalizeH="0" baseline="0">
                <a:solidFill>
                  <a:schemeClr val="bg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1800" strike="noStrike" baseline="0">
                <a:solidFill>
                  <a:schemeClr val="lt1"/>
                </a:solidFill>
              </a:rPr>
              <a:t>课后作业</a:t>
            </a:r>
            <a:endParaRPr lang="zh-CN" altLang="en-US" sz="1800" strike="noStrike" baseline="0">
              <a:solidFill>
                <a:schemeClr val="lt1"/>
              </a:solidFill>
            </a:endParaRPr>
          </a:p>
        </p:txBody>
      </p:sp>
      <p:sp>
        <p:nvSpPr>
          <p:cNvPr id="16" name="副标题 15" title="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086615" y="2217595"/>
            <a:ext cx="3128246" cy="354644"/>
          </a:xfrm>
          <a:prstGeom prst="rect">
            <a:avLst/>
          </a:prstGeom>
        </p:spPr>
        <p:txBody>
          <a:bodyPr vert="horz" lIns="90000" tIns="0" rIns="90000" bIns="46800" rtlCol="0"/>
          <a:lstStyle>
            <a:lvl1pPr mar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200" normalizeH="0" baseline="0">
                <a:solidFill>
                  <a:schemeClr val="bg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342900" indent="0" algn="ctr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207135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2pPr>
            <a:lvl3pPr marL="685800" indent="0" algn="ctr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3pPr>
            <a:lvl4pPr marL="1028700" indent="0" algn="ctr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4pPr>
            <a:lvl5pPr marL="1371600" indent="0" algn="ctr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None/>
            </a:pPr>
            <a:r>
              <a:rPr lang="en-US" altLang="zh-CN" sz="1600">
                <a:solidFill>
                  <a:schemeClr val="lt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</a:rPr>
              <a:t>1.完成讲义真题训练；</a:t>
            </a:r>
            <a:endParaRPr lang="en-US" altLang="zh-CN" sz="1600">
              <a:solidFill>
                <a:schemeClr val="lt1"/>
              </a:solidFill>
              <a:effectLst>
                <a:outerShdw dist="139700" dir="2700000" algn="ctr" rotWithShape="0">
                  <a:schemeClr val="accent1">
                    <a:lumMod val="50000"/>
                  </a:schemeClr>
                </a:outerShdw>
              </a:effectLst>
            </a:endParaRPr>
          </a:p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None/>
            </a:pPr>
            <a:r>
              <a:rPr lang="en-US" altLang="zh-CN" sz="1600">
                <a:solidFill>
                  <a:schemeClr val="lt1"/>
                </a:solidFill>
                <a:effectLst>
                  <a:outerShdw dist="139700" dir="2700000" algn="ctr" rotWithShape="0">
                    <a:schemeClr val="accent1">
                      <a:lumMod val="50000"/>
                    </a:schemeClr>
                  </a:outerShdw>
                </a:effectLst>
              </a:rPr>
              <a:t>2.复习本讲错题。</a:t>
            </a:r>
            <a:endParaRPr lang="en-US" altLang="zh-CN" sz="1600">
              <a:solidFill>
                <a:schemeClr val="lt1"/>
              </a:solidFill>
              <a:effectLst>
                <a:outerShdw dist="139700" dir="2700000" algn="ctr" rotWithShape="0">
                  <a:schemeClr val="accent1">
                    <a:lumMod val="50000"/>
                  </a:schemeClr>
                </a:outerShdw>
              </a:effectLst>
            </a:endParaRPr>
          </a:p>
        </p:txBody>
      </p:sp>
    </p:spTree>
    <p:custDataLst>
      <p:tags r:id="rId6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 8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37540" y="57150"/>
            <a:ext cx="816356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bg2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易错点拨</a:t>
            </a:r>
            <a:endParaRPr lang="zh-CN" altLang="en-US" sz="2700" strike="noStrike" baseline="0">
              <a:solidFill>
                <a:schemeClr val="bg2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245745" y="821690"/>
            <a:ext cx="8652510" cy="1346835"/>
          </a:xfrm>
          <a:prstGeom prst="rect">
            <a:avLst/>
          </a:prstGeom>
          <a:noFill/>
        </p:spPr>
        <p:txBody>
          <a:bodyPr wrap="square" rtlCol="0"/>
          <a:lstStyle/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易错点01：整数四则混合运算</a:t>
            </a:r>
            <a:endParaRPr lang="zh-CN" altLang="en-US" sz="1200" b="1" spc="6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1.计算不含括号的混合运算时，应先算乘除法，后算加减法。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2.在计算同一级运算时，按照从左到右的顺序进行计算。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3.混合运算中含有中括号的，一定要把中括号里面的算式全部算完才能去掉中括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号，否则运算顺序就会发生改变，结果也就发生了改变。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易错点02：加法和乘法的结合律和交换律</a:t>
            </a:r>
            <a:endParaRPr lang="zh-CN" altLang="en-US" sz="1200" b="1" spc="6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1.在减法和除法中不存在交换律。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2.加法交换律改变的是加数的位置，加法结合律改变的是运算顺序。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3.在利用加法结合律时要注意把结合的两个数用小括号括起来。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4.两个数相乘（即一个数同一个接近整十、整百、整千……的数相乘），有时不能直接应用乘法结合律，可以根据乘数的特点对乘数进行适当的变换。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易错点03：乘法分配律</a:t>
            </a:r>
            <a:endParaRPr lang="zh-CN" altLang="en-US" sz="1200" b="1" spc="60">
              <a:ln w="3175">
                <a:noFill/>
                <a:prstDash val="dash"/>
              </a:ln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1.运用乘法分配律进行计算时，乘数应与两个加数分别相乘，再把两个积相加。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l" fontAlgn="ctr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r>
              <a:rPr lang="zh-CN" altLang="en-US" sz="12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2.乘法分配律是乘、加这两种运算之间的一种规律，而乘法交换律和乘法结合律只是乘法运算的一种规律。</a:t>
            </a: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 8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37540" y="57150"/>
            <a:ext cx="816356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bg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考点目录</a:t>
            </a:r>
            <a:endParaRPr lang="zh-CN" altLang="en-US" sz="2700" strike="noStrike" baseline="0">
              <a:solidFill>
                <a:schemeClr val="bg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18" name="Title 6" title=""/>
          <p:cNvSpPr txBox="1"/>
          <p:nvPr>
            <p:custDataLst>
              <p:tags r:id="rId8"/>
            </p:custDataLst>
          </p:nvPr>
        </p:nvSpPr>
        <p:spPr>
          <a:xfrm>
            <a:off x="309245" y="1228090"/>
            <a:ext cx="5117465" cy="182308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+mn-ea"/>
            </a:pPr>
            <a:endParaRPr lang="zh-CN" altLang="en-US" sz="12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【考点01】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表内除加、除减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【考点02】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表外除加、除减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【考点03】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表内乘除混合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【考点04】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表外乘除混合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【考点05】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无括号四则混合运算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【考点06】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带括号的表内乘加、乘减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4498340" y="1546225"/>
            <a:ext cx="4572000" cy="2409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【考点07】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带括号的表内除加、除减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【考点08】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带括号的表外乘加、乘减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【考点09】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带括号的表外除加、除减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【考点10】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带括号的四则混合运算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【考点11】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带嵌套括号的混合运算</a:t>
            </a:r>
            <a:endParaRPr lang="zh-CN" altLang="en-US" sz="1400" b="1" spc="60">
              <a:ln w="3175">
                <a:noFill/>
                <a:prstDash val="dash"/>
              </a:ln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SzTx/>
              <a:buFont typeface="Wingdings" panose="05000000000000000000" charset="0"/>
              <a:buChar char="l"/>
            </a:pP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【考点1</a:t>
            </a:r>
            <a:r>
              <a:rPr lang="en-US" altLang="zh-CN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400" b="1" spc="6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lang="zh-CN" altLang="en-US" sz="1400" b="1" spc="60">
                <a:ln w="3175">
                  <a:noFill/>
                  <a:prstDash val="dash"/>
                </a:ln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运算定律与简便运算</a:t>
            </a:r>
            <a:endParaRPr lang="zh-CN" altLang="en-US" sz="1400" b="1" spc="60">
              <a:ln w="3175">
                <a:noFill/>
                <a:prstDash val="dash"/>
              </a:ln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536575" y="1149985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（2023春•印江县期末）下面各题中，（　　）的运算顺序是减法→除法→加法．</a:t>
            </a:r>
            <a:endParaRPr lang="zh-CN"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A．37﹣12÷3+11	</a:t>
            </a:r>
            <a:r>
              <a:rPr lang="en-US" alt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    </a:t>
            </a:r>
            <a:r>
              <a:rPr 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B．30+（24﹣6）÷9	</a:t>
            </a:r>
            <a:r>
              <a:rPr lang="en-US" alt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</a:t>
            </a:r>
            <a:r>
              <a:rPr 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C．（24+124）÷（35﹣20）</a:t>
            </a:r>
            <a:endParaRPr lang="zh-CN"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4540"/>
          <a:ext cx="4691380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096010"/>
                <a:gridCol w="359537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表内除加、除减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36575" y="2074545"/>
            <a:ext cx="759523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分析选项中各部分的关系，找出运算顺序是按照减法→除法→加法的选项即可．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536575" y="2418715"/>
            <a:ext cx="3705860" cy="263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A、37﹣12÷3+11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＝37﹣4+11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＝33+11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＝44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是先算除法，再算减法，最后算加法；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B、30+（24﹣6）÷9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＝30+18÷9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＝30+2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＝32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是先算小括号里面的减法，再算括号外的除法，最后算加法；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sp>
        <p:nvSpPr>
          <p:cNvPr id="100" name="文本框 99" title=""/>
          <p:cNvSpPr txBox="1"/>
          <p:nvPr/>
        </p:nvSpPr>
        <p:spPr>
          <a:xfrm>
            <a:off x="3590290" y="2622233"/>
            <a:ext cx="5080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lnSpc>
                <a:spcPct val="20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C、（24+124）÷（35﹣20）＝148÷15＝
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algn="l">
              <a:lnSpc>
                <a:spcPct val="200000"/>
              </a:lnSpc>
              <a:buClrTx/>
              <a:buSzTx/>
              <a:buFontTx/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是先算两个小括号里面的加法和减法，再算括号外的除法．故选：B．
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algn="l">
              <a:lnSpc>
                <a:spcPct val="200000"/>
              </a:lnSpc>
              <a:buClrTx/>
              <a:buSzTx/>
              <a:buFontTx/>
            </a:pP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11" name="对象 10" title="">
            <a:hlinkClick action="ppaction://ole?verb="/>
          </p:cNvPr>
          <p:cNvGraphicFramePr>
            <a:graphicFrameLocks noChangeAspect="1"/>
          </p:cNvGraphicFramePr>
          <p:nvPr/>
        </p:nvGraphicFramePr>
        <p:xfrm>
          <a:off x="3876675" y="3295650"/>
          <a:ext cx="246380" cy="34798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11" imgW="279400" imgH="393700" progId="Equation.KSEE3">
                  <p:embed/>
                </p:oleObj>
              </mc:Choice>
              <mc:Fallback>
                <p:oleObj r:id="rId11" imgW="279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76675" y="3295650"/>
                        <a:ext cx="246380" cy="347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536575" y="1149985"/>
            <a:ext cx="84931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lang="zh-CN" sz="1200" b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（2016秋•崇仁县校级期末）小明家养鹅450只，是养鸡的9倍．他家养鸡和鹅一共多少只？</a:t>
            </a:r>
            <a:endParaRPr lang="zh-CN" sz="1200" b="1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64540"/>
          <a:ext cx="4691380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096010"/>
                <a:gridCol w="359537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1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表内除加、除减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605790" y="1668145"/>
            <a:ext cx="7595235" cy="6426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由“小明家养鹅450只，是养鸡的9倍”，根据倍数关系求得养鸡的只数是450÷9，然后加上养鹅的只数，解决问题．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683895" y="2113915"/>
            <a:ext cx="37058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450÷9+450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＝50+450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＝500（只）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答：他家养鸡和鹅一共500只．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434975" y="1210945"/>
            <a:ext cx="755396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【典例精讲】</a:t>
            </a:r>
            <a:r>
              <a:rPr lang="zh-CN" sz="12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（2022秋•文成县期中）一满杯牛奶200毫升，小丽喝了一半后加满水，然后全部喝完。小丽喝的水和牛奶共（　　）毫升。</a:t>
            </a:r>
            <a:endParaRPr lang="zh-CN" sz="12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150000"/>
              </a:lnSpc>
            </a:pPr>
            <a:r>
              <a:rPr lang="zh-CN" sz="12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A．200	B．300	C．400</a:t>
            </a:r>
            <a:endParaRPr lang="zh-CN" sz="12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814070"/>
          <a:ext cx="5252085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227455"/>
                <a:gridCol w="402463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2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表外除加、除减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730250" y="2153920"/>
            <a:ext cx="7595235" cy="41783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根据题意可知，小丽喝的水为200毫升的一半，而200毫升的牛奶被全部喝完了，因此先用200除以2计算出她喝了多少毫升的水，然后再加200毫升的牛奶即可，依此解答。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730250" y="2687955"/>
            <a:ext cx="79476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200÷2＝100（毫升）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100+200＝300（毫升）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答：小丽喝的水和牛奶共300毫升。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故选：B。</a:t>
            </a: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                                          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 title="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4086"/>
          </a:xfrm>
          <a:prstGeom prst="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13" name="图片 12" title="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0011" y="106680"/>
            <a:ext cx="515779" cy="515779"/>
          </a:xfrm>
          <a:prstGeom prst="rect">
            <a:avLst/>
          </a:prstGeom>
        </p:spPr>
      </p:pic>
      <p:pic>
        <p:nvPicPr>
          <p:cNvPr id="14" name="图片 13" title="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rcRect b="-3260"/>
          <a:stretch>
            <a:fillRect/>
          </a:stretch>
        </p:blipFill>
        <p:spPr>
          <a:xfrm rot="19899878">
            <a:off x="8341995" y="4344829"/>
            <a:ext cx="535305" cy="776764"/>
          </a:xfrm>
          <a:prstGeom prst="rect">
            <a:avLst/>
          </a:prstGeom>
        </p:spPr>
      </p:pic>
      <p:sp>
        <p:nvSpPr>
          <p:cNvPr id="256" name="文本框 6" title=""/>
          <p:cNvSpPr txBox="1"/>
          <p:nvPr>
            <p:custDataLst>
              <p:tags r:id="rId7"/>
            </p:custDataLst>
          </p:nvPr>
        </p:nvSpPr>
        <p:spPr>
          <a:xfrm>
            <a:off x="647700" y="57150"/>
            <a:ext cx="1885950" cy="571500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34289" rIns="34289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strike="noStrike" baseline="0">
                <a:solidFill>
                  <a:schemeClr val="lt1"/>
                </a:solidFill>
                <a:latin typeface="汉仪乐喵体W" panose="00020600040101010101" pitchFamily="18" charset="-122"/>
                <a:ea typeface="汉仪乐喵体W" panose="00020600040101010101" pitchFamily="18" charset="-122"/>
              </a:rPr>
              <a:t>考点精讲练</a:t>
            </a:r>
            <a:endParaRPr lang="zh-CN" altLang="en-US" sz="2700" strike="noStrike" baseline="0">
              <a:solidFill>
                <a:schemeClr val="lt1"/>
              </a:solidFill>
              <a:latin typeface="汉仪乐喵体W" panose="00020600040101010101" pitchFamily="18" charset="-122"/>
              <a:ea typeface="汉仪乐喵体W" panose="00020600040101010101" pitchFamily="18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8"/>
            </p:custDataLst>
          </p:nvPr>
        </p:nvSpPr>
        <p:spPr>
          <a:xfrm>
            <a:off x="434975" y="1048385"/>
            <a:ext cx="755396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marL="173990" indent="-173990">
              <a:lnSpc>
                <a:spcPct val="200000"/>
              </a:lnSpc>
            </a:pPr>
            <a:r>
              <a:rPr lang="zh-CN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【真题强化】</a:t>
            </a: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（2022秋•阳新县期末）张阿姨从家走到公司，速度为55米/分，走了12分钟，这时离公司还有330米。</a:t>
            </a: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（1）算式55×12＝660（米），解决的问题是：</a:t>
            </a:r>
            <a:r>
              <a:rPr lang="zh-CN" sz="1000" b="1" u="sng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r>
              <a:rPr lang="en-US" altLang="zh-CN" sz="1000" b="1" u="sng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                                 </a:t>
            </a: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。</a:t>
            </a: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解决这个问题用到的数量关系式：</a:t>
            </a:r>
            <a:r>
              <a:rPr lang="zh-CN" sz="1000" b="1" u="sng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r>
              <a:rPr lang="en-US" altLang="zh-CN" sz="1000" b="1" u="sng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                                    </a:t>
            </a: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。</a:t>
            </a: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（2）张阿姨现在大概在什么位置？请用▲在线段图上标出来。</a:t>
            </a: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  <a:p>
            <a:pPr marL="173990" indent="-173990">
              <a:lnSpc>
                <a:spcPct val="200000"/>
              </a:lnSpc>
            </a:pPr>
            <a:r>
              <a:rPr lang="zh-CN" sz="1000" b="1">
                <a:solidFill>
                  <a:schemeClr val="tx1"/>
                </a:solidFill>
                <a:latin typeface="幼圆" charset="0"/>
                <a:ea typeface="幼圆" charset="0"/>
                <a:cs typeface="幼圆" charset="0"/>
              </a:rPr>
              <a:t>（3）照这样的速度，张阿姨从家走到公司，一共需要多少分钟？</a:t>
            </a:r>
            <a:endParaRPr lang="zh-CN" sz="1000" b="1">
              <a:solidFill>
                <a:schemeClr val="tx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graphicFrame>
        <p:nvGraphicFramePr>
          <p:cNvPr id="8" name="表格 7" title="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262255" y="778510"/>
          <a:ext cx="5252085" cy="3378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227455"/>
                <a:gridCol w="4024630"/>
              </a:tblGrid>
              <a:tr h="33782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考点0</a:t>
                      </a:r>
                      <a:r>
                        <a:rPr lang="en-US" altLang="zh-CN" sz="1600" b="1">
                          <a:solidFill>
                            <a:srgbClr val="FFFF00"/>
                          </a:solidFill>
                          <a:latin typeface="幼圆" charset="0"/>
                          <a:ea typeface="幼圆" charset="0"/>
                          <a:cs typeface="幼圆" charset="0"/>
                          <a:sym typeface="Wingdings" panose="05000000000000000000" pitchFamily="2" charset="2"/>
                        </a:rPr>
                        <a:t>2</a:t>
                      </a:r>
                      <a:endParaRPr lang="en-US" altLang="zh-CN" sz="1600" b="1">
                        <a:solidFill>
                          <a:srgbClr val="FFFF00"/>
                        </a:solidFill>
                        <a:latin typeface="幼圆" charset="0"/>
                        <a:ea typeface="幼圆" charset="0"/>
                        <a:cs typeface="幼圆" charset="0"/>
                        <a:sym typeface="Wingdings" panose="05000000000000000000" pitchFamily="2" charset="2"/>
                      </a:endParaRPr>
                    </a:p>
                  </a:txBody>
                  <a:tcPr>
                    <a:pattFill prst="pct5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buNone/>
                      </a:pPr>
                      <a:r>
                        <a:rPr lang="zh-CN" altLang="en-US" sz="1600" b="1">
                          <a:solidFill>
                            <a:srgbClr val="7030A0"/>
                          </a:solidFill>
                          <a:latin typeface="幼圆" charset="0"/>
                          <a:ea typeface="幼圆" charset="0"/>
                          <a:sym typeface="Wingdings" panose="05000000000000000000" pitchFamily="2" charset="2"/>
                        </a:rPr>
                        <a:t>表外除加、除减</a:t>
                      </a:r>
                      <a:endParaRPr lang="zh-CN" altLang="en-US" sz="1600" b="1">
                        <a:solidFill>
                          <a:srgbClr val="7030A0"/>
                        </a:solidFill>
                        <a:latin typeface="幼圆" charset="0"/>
                        <a:ea typeface="幼圆" charset="0"/>
                        <a:sym typeface="Wingdings" panose="05000000000000000000" pitchFamily="2" charset="2"/>
                      </a:endParaRPr>
                    </a:p>
                  </a:txBody>
                  <a:tcPr marL="90170" marR="90170" marT="46990" marB="46990">
                    <a:noFill/>
                  </a:tcPr>
                </a:tc>
              </a:tr>
            </a:tbl>
          </a:graphicData>
        </a:graphic>
      </p:graphicFrame>
      <p:sp>
        <p:nvSpPr>
          <p:cNvPr id="10" name="文本框 9" title=""/>
          <p:cNvSpPr txBox="1"/>
          <p:nvPr>
            <p:custDataLst>
              <p:tags r:id="rId10"/>
            </p:custDataLst>
          </p:nvPr>
        </p:nvSpPr>
        <p:spPr>
          <a:xfrm>
            <a:off x="5664200" y="1716405"/>
            <a:ext cx="3235325" cy="41783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/>
          <a:p>
            <a:pPr indent="0">
              <a:lnSpc>
                <a:spcPct val="150000"/>
              </a:lnSpc>
            </a:pPr>
            <a:r>
              <a:rPr lang="zh-CN" sz="9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</a:rPr>
              <a:t>点拨：</a:t>
            </a: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（1）55米/分是速度，12分钟是时间，根据速度×时间＝路程，所以算式55×12＝660（米），是求12分钟的路程，所以：解决的问题是张阿姨12分钟走了多少米。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（2）路程一共是660+330＝990（米），张阿姨走了660米，这660米相当于把990米平均分成3份，张阿姨大约走了2份，所以张阿姨现在大概的位置是：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  <a:p>
            <a:pPr indent="0">
              <a:lnSpc>
                <a:spcPct val="150000"/>
              </a:lnSpc>
            </a:pPr>
            <a:r>
              <a:rPr sz="9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</a:rPr>
              <a:t>（3）要求照这样的速度，张阿姨从家走到公司，一共需要多少分钟，根据路程÷速度＝时间，用剩下的路程330米除以速度55米/分，求出330米需要的时间，再加上12分钟即可解答。</a:t>
            </a:r>
            <a:endParaRPr sz="9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205105" y="3249930"/>
            <a:ext cx="326072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0070C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解：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（1）算式55×12＝660（米），解决的问题是：张阿姨12分钟走了多少米。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解决这个问题用到的数量关系式：速度×时间＝路程。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（2）张阿姨现在大概位置如下：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                            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pic>
        <p:nvPicPr>
          <p:cNvPr id="18" name="图片 4" title="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65493" y="2480945"/>
            <a:ext cx="3029585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5" title="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45175" y="3123565"/>
            <a:ext cx="1869440" cy="2292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 title=""/>
          <p:cNvSpPr txBox="1"/>
          <p:nvPr/>
        </p:nvSpPr>
        <p:spPr>
          <a:xfrm>
            <a:off x="3627755" y="3352800"/>
            <a:ext cx="196215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（</a:t>
            </a: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3</a:t>
            </a: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）330÷55+12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＝6+12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＝18（分钟）</a:t>
            </a:r>
            <a:endParaRPr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  <a:p>
            <a:pPr indent="0">
              <a:lnSpc>
                <a:spcPct val="150000"/>
              </a:lnSpc>
            </a:pPr>
            <a:r>
              <a:rPr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答：一共需要18分钟。</a:t>
            </a:r>
            <a:r>
              <a:rPr lang="en-US" sz="1000" b="1">
                <a:solidFill>
                  <a:srgbClr val="FF0000"/>
                </a:solidFill>
                <a:latin typeface="幼圆" charset="0"/>
                <a:ea typeface="幼圆" charset="0"/>
                <a:cs typeface="幼圆" charset="0"/>
                <a:sym typeface="+mn-ea"/>
              </a:rPr>
              <a:t>  </a:t>
            </a:r>
            <a:endParaRPr lang="en-US" altLang="en-US" sz="1000" b="1">
              <a:solidFill>
                <a:srgbClr val="FF0000"/>
              </a:solidFill>
              <a:latin typeface="幼圆" charset="0"/>
              <a:ea typeface="幼圆" charset="0"/>
              <a:cs typeface="幼圆" charset="0"/>
              <a:sym typeface="+mn-ea"/>
            </a:endParaRPr>
          </a:p>
        </p:txBody>
      </p:sp>
      <p:pic>
        <p:nvPicPr>
          <p:cNvPr id="24" name="图片 6" title="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5790" y="4474210"/>
            <a:ext cx="2056765" cy="25209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0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11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1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5"/>
  <p:tag name="KSO_WM_UNIT_INDEX" val="5"/>
  <p:tag name="KSO_WM_UNIT_LAYERLEVEL" val="1"/>
  <p:tag name="KSO_WM_UNIT_TYPE" val="y"/>
</p:tagLst>
</file>

<file path=ppt/tags/tag12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2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7"/>
  <p:tag name="KSO_WM_UNIT_INDEX" val="7"/>
  <p:tag name="KSO_WM_UNIT_LAYERLEVEL" val="1"/>
  <p:tag name="KSO_WM_UNIT_TYPE" val="y"/>
</p:tagLst>
</file>

<file path=ppt/tags/tag13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3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6"/>
  <p:tag name="KSO_WM_UNIT_INDEX" val="6"/>
  <p:tag name="KSO_WM_UNIT_LAYERLEVEL" val="1"/>
  <p:tag name="KSO_WM_UNIT_TYPE" val="y"/>
</p:tagLst>
</file>

<file path=ppt/tags/tag14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4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5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1"/>
  <p:tag name="KSO_WM_UNIT_INDEX" val="1"/>
  <p:tag name="KSO_WM_UNIT_LAYERLEVEL" val="1"/>
  <p:tag name="KSO_WM_UNIT_SUBTYPE" val="h"/>
  <p:tag name="KSO_WM_UNIT_TYPE" val="i"/>
</p:tagLst>
</file>

<file path=ppt/tags/tag16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366"/>
  <p:tag name="KSO_WM_TEMPLATE_MASTER_THUMB_INDEX" val="12"/>
  <p:tag name="KSO_WM_TEMPLATE_MASTER_TYPE" val="1"/>
  <p:tag name="KSO_WM_TEMPLATE_SUBCATEGORY" val="0"/>
  <p:tag name="KSO_WM_TEMPLATE_THUMBS_INDEX" val="1、2、3、4、6、7、12、14、15、16、17、18、19、20、2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custom2020236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教育公开课"/>
  <p:tag name="KSO_WM_UNIT_TEXT_FILL_FORE_SCHEMECOLOR_INDEX" val="14"/>
  <p:tag name="KSO_WM_UNIT_TEXT_FILL_FORE_SCHEMECOLOR_INDEX_BRIGHTNESS" val="0"/>
  <p:tag name="KSO_WM_UNIT_TEXT_FILL_TYPE" val="1"/>
  <p:tag name="KSO_WM_UNIT_TEXT_SHADOW_SCHEMECOLOR_INDEX" val="5"/>
  <p:tag name="KSO_WM_UNIT_TEXT_SHADOW_SCHEMECOLOR_INDEX_BRIGHTNESS" val="-0.5"/>
  <p:tag name="KSO_WM_UNIT_TYPE" val="a"/>
  <p:tag name="KSO_WM_UNIT_VALUE" val="8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custom20202366_1*f*1"/>
  <p:tag name="KSO_WM_UNIT_INDEX" val="1"/>
  <p:tag name="KSO_WM_UNIT_ISCONTENTSTITLE" val="0"/>
  <p:tag name="KSO_WM_UNIT_LAYERLEVEL" val="1"/>
  <p:tag name="KSO_WM_UNIT_NOCLEAR" val="0"/>
  <p:tag name="KSO_WM_UNIT_PRESET_TEXT" val="王小明老师"/>
  <p:tag name="KSO_WM_UNIT_SUBTYPE" val="b"/>
  <p:tag name="KSO_WM_UNIT_TEXT_FILL_FORE_SCHEMECOLOR_INDEX" val="10"/>
  <p:tag name="KSO_WM_UNIT_TEXT_FILL_FORE_SCHEMECOLOR_INDEX_BRIGHTNESS" val="0"/>
  <p:tag name="KSO_WM_UNIT_TEXT_FILL_TYPE" val="1"/>
  <p:tag name="KSO_WM_UNIT_TEXT_SHADOW_SCHEMECOLOR_INDEX" val="5"/>
  <p:tag name="KSO_WM_UNIT_TEXT_SHADOW_SCHEMECOLOR_INDEX_BRIGHTNESS" val="-0.5"/>
  <p:tag name="KSO_WM_UNIT_TYPE" val="f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i*1"/>
  <p:tag name="KSO_WM_UNIT_INDEX" val="1"/>
  <p:tag name="KSO_WM_UNIT_LAYERLEVEL" val="1"/>
  <p:tag name="KSO_WM_UNIT_TYPE" val="i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#wm#"/>
  <p:tag name="KSO_WM_SLIDE_ID" val="custom20202366_1"/>
  <p:tag name="KSO_WM_SLIDE_INDEX" val="1"/>
  <p:tag name="KSO_WM_SLIDE_ITEM_CNT" val="0"/>
  <p:tag name="KSO_WM_SLIDE_LAYOUT" val="a_b_f"/>
  <p:tag name="KSO_WM_SLIDE_LAYOUT_CNT" val="1_2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366"/>
  <p:tag name="KSO_WM_TEMPLATE_MASTER_THUMB_INDEX" val="12"/>
  <p:tag name="KSO_WM_TEMPLATE_MASTER_TYPE" val="1"/>
  <p:tag name="KSO_WM_TEMPLATE_SUBCATEGORY" val="0"/>
  <p:tag name="KSO_WM_TEMPLATE_THUMBS_INDEX" val="1、2、3、4、6、7、12、14、15、16、17、18、19、20、21、25"/>
</p:tagLst>
</file>

<file path=ppt/tags/tag25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6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62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6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26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6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6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69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1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27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7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7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75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7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7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27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7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81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82.xml><?xml version="1.0" encoding="utf-8"?>
<p:tagLst xmlns:p="http://schemas.openxmlformats.org/presentationml/2006/main">
  <p:tag name="KSO_WM_ASSEMBLE_CHIP_INDEX" val="c54938e828514239b1bbd0bfdb7cebac"/>
  <p:tag name="KSO_WM_BEAUTIFY_FLAG" val=""/>
  <p:tag name="KSO_WM_CHIP_FILLAREA_FILL_RULE" val="{&quot;fill_align&quot;:&quot;cm&quot;,&quot;fill_mode&quot;:&quot;full&quot;,&quot;sacle_strategy&quot;:&quot;smart&quot;}"/>
  <p:tag name="KSO_WM_CHIP_GROUPID" val="5e6b05b36848fb12bee65ad8"/>
  <p:tag name="KSO_WM_CHIP_XID" val="5e6b05b36848fb12bee65ada"/>
  <p:tag name="KSO_WM_TAG_VERSION" val="1.0"/>
  <p:tag name="KSO_WM_TEMPLATE_ASSEMBLE_GROUPID" val="639b06370c9383becde71a20"/>
  <p:tag name="KSO_WM_TEMPLATE_ASSEMBLE_XID" val="639b06370c9383becde71a20"/>
  <p:tag name="KSO_WM_TEMPLATE_CATEGORY" val="diagram"/>
  <p:tag name="KSO_WM_TEMPLATE_INDEX" val="20212219"/>
  <p:tag name="KSO_WM_UNIT_BLOCK" val="0"/>
  <p:tag name="KSO_WM_UNIT_COMPATIBLE" val="0"/>
  <p:tag name="KSO_WM_UNIT_DEC_AREA_ID" val="32f1aa79e1a24845aaa2551819dfe8e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219_1*h_f*1_1"/>
  <p:tag name="KSO_WM_UNIT_INDEX" val="1_1"/>
  <p:tag name="KSO_WM_UNIT_LAYERLEVEL" val="1_1"/>
  <p:tag name="KSO_WM_UNIT_NOCLEAR" val="0"/>
  <p:tag name="KSO_WM_UNIT_PRESET_TEXT" val="单击此处添加正文，文字是您思想的提炼，为了演示发布的良好效果，请言简意赅地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地表达观点，往往事半功倍。当您的内容到达这个限度时，或许已经不纯粹作用于演示，极大可能运用于阅读领域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h_f"/>
  <p:tag name="KSO_WM_UNIT_VALUE" val="253"/>
</p:tagLst>
</file>

<file path=ppt/tags/tag283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28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8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87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8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9.xml><?xml version="1.0" encoding="utf-8"?>
<p:tagLst xmlns:p="http://schemas.openxmlformats.org/presentationml/2006/main">
  <p:tag name="KSO_WM_BEAUTIFY_FLAG" val=""/>
  <p:tag name="TABLE_ENDDRAG_ORIGIN_RECT" val="369*24"/>
  <p:tag name="TABLE_ENDDRAG_RECT" val="20*60*369*24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91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2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2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9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295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29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97.xml><?xml version="1.0" encoding="utf-8"?>
<p:tagLst xmlns:p="http://schemas.openxmlformats.org/presentationml/2006/main">
  <p:tag name="KSO_WM_BEAUTIFY_FLAG" val=""/>
  <p:tag name="TABLE_ENDDRAG_ORIGIN_RECT" val="369*24"/>
  <p:tag name="TABLE_ENDDRAG_RECT" val="20*60*369*24"/>
</p:tagLst>
</file>

<file path=ppt/tags/tag29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99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0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0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03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0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05.xml><?xml version="1.0" encoding="utf-8"?>
<p:tagLst xmlns:p="http://schemas.openxmlformats.org/presentationml/2006/main">
  <p:tag name="KSO_WM_BEAUTIFY_FLAG" val=""/>
  <p:tag name="TABLE_ENDDRAG_ORIGIN_RECT" val="413*25"/>
  <p:tag name="TABLE_ENDDRAG_RECT" val="20*64*413*25"/>
</p:tagLst>
</file>

<file path=ppt/tags/tag30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07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0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0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1"/>
  <p:tag name="KSO_WM_UNIT_INDEX" val="1"/>
  <p:tag name="KSO_WM_UNIT_LAYERLEVEL" val="1"/>
  <p:tag name="KSO_WM_UNIT_SUBTYPE" val="h"/>
  <p:tag name="KSO_WM_UNIT_TYPE" val="i"/>
</p:tagLst>
</file>

<file path=ppt/tags/tag31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11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1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13.xml><?xml version="1.0" encoding="utf-8"?>
<p:tagLst xmlns:p="http://schemas.openxmlformats.org/presentationml/2006/main">
  <p:tag name="KSO_WM_BEAUTIFY_FLAG" val=""/>
  <p:tag name="TABLE_ENDDRAG_ORIGIN_RECT" val="413*25"/>
  <p:tag name="TABLE_ENDDRAG_RECT" val="20*64*413*25"/>
</p:tagLst>
</file>

<file path=ppt/tags/tag31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1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1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1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0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2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22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2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24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2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2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2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28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2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0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3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2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3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3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3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36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3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8.xml><?xml version="1.0" encoding="utf-8"?>
<p:tagLst xmlns:p="http://schemas.openxmlformats.org/presentationml/2006/main">
  <p:tag name="KSO_WM_BEAUTIFY_FLAG" val=""/>
  <p:tag name="TABLE_ENDDRAG_ORIGIN_RECT" val="380*25"/>
  <p:tag name="TABLE_ENDDRAG_RECT" val="20*62*380*25"/>
</p:tagLst>
</file>

<file path=ppt/tags/tag33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0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4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4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4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44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4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46.xml><?xml version="1.0" encoding="utf-8"?>
<p:tagLst xmlns:p="http://schemas.openxmlformats.org/presentationml/2006/main">
  <p:tag name="KSO_WM_BEAUTIFY_FLAG" val=""/>
  <p:tag name="TABLE_ENDDRAG_ORIGIN_RECT" val="380*25"/>
  <p:tag name="TABLE_ENDDRAG_RECT" val="20*62*380*25"/>
</p:tagLst>
</file>

<file path=ppt/tags/tag34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48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4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5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5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52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5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54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5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56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5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5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5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60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6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62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6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64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6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6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6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68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6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70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7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72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7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7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7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76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7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78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37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80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8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8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8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84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8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86.xml><?xml version="1.0" encoding="utf-8"?>
<p:tagLst xmlns:p="http://schemas.openxmlformats.org/presentationml/2006/main">
  <p:tag name="KSO_WM_BEAUTIFY_FLAG" val=""/>
  <p:tag name="TABLE_ENDDRAG_ORIGIN_RECT" val="404*28"/>
  <p:tag name="TABLE_ENDDRAG_RECT" val="20*59*404*28"/>
</p:tagLst>
</file>

<file path=ppt/tags/tag38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88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92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39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94.xml><?xml version="1.0" encoding="utf-8"?>
<p:tagLst xmlns:p="http://schemas.openxmlformats.org/presentationml/2006/main">
  <p:tag name="KSO_WM_BEAUTIFY_FLAG" val=""/>
  <p:tag name="TABLE_ENDDRAG_ORIGIN_RECT" val="404*28"/>
  <p:tag name="TABLE_ENDDRAG_RECT" val="20*59*404*28"/>
</p:tagLst>
</file>

<file path=ppt/tags/tag39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96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39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39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39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00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0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02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0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04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0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0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0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08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0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0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1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2.xml><?xml version="1.0" encoding="utf-8"?>
<p:tagLst xmlns:p="http://schemas.openxmlformats.org/presentationml/2006/main">
  <p:tag name="TABLE_ENDDRAG_ORIGIN_RECT" val="372*100"/>
  <p:tag name="TABLE_ENDDRAG_RECT" val="154*119*372*100"/>
</p:tagLst>
</file>

<file path=ppt/tags/tag413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1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1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1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17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1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9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1"/>
  <p:tag name="KSO_WM_UNIT_INDEX" val="1"/>
  <p:tag name="KSO_WM_UNIT_LAYERLEVEL" val="1"/>
  <p:tag name="KSO_WM_UNIT_SUBTYPE" val="h"/>
  <p:tag name="KSO_WM_UNIT_TYPE" val="i"/>
</p:tagLst>
</file>

<file path=ppt/tags/tag42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1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2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2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2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25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2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7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2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9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3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3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33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3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5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3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7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3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3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41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4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43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4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45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4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4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4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49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51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5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53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5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5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5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57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5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59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6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6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6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66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6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68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6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70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7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_15*i*1"/>
  <p:tag name="KSO_WM_UNIT_INDEX" val="1"/>
  <p:tag name="KSO_WM_UNIT_LAYERLEVEL" val="1"/>
  <p:tag name="KSO_WM_UNIT_SUBTYPE" val="h"/>
  <p:tag name="KSO_WM_UNIT_TEXT_FILL_FORE_SCHEMECOLOR_INDEX" val="13"/>
  <p:tag name="KSO_WM_UNIT_TEXT_FILL_FORE_SCHEMECOLOR_INDEX_BRIGHTNESS" val="0.15"/>
  <p:tag name="KSO_WM_UNIT_TEXT_FILL_TYPE" val="1"/>
  <p:tag name="KSO_WM_UNIT_TYPE" val="i"/>
</p:tagLst>
</file>

<file path=ppt/tags/tag47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7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  <p:tag name="KSO_WM_UNIT_TYPE" val="i"/>
</p:tagLst>
</file>

<file path=ppt/tags/tag474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20057"/>
  <p:tag name="KSO_WM_UNIT_BLOCK" val="0"/>
  <p:tag name="KSO_WM_UNIT_COMPATIBLE" val="0"/>
  <p:tag name="KSO_WM_UNIT_DEC_AREA_ID" val="443f8045f8564536b28e1ce40fe340db"/>
  <p:tag name="KSO_WM_UNIT_DECORATE_INFO" val="{&quot;ReferentInfo&quot;:{&quot;Id&quot;:&quot;9fa92157b43b40c7a9efcf8b0c2fdd6a&quot;,&quot;X&quot;:{&quot;Pos&quot;:1},&quot;Y&quot;:{&quot;Pos&quot;:2}},&quot;DecorateInfoX&quot;:{&quot;Pos&quot;:1,&quot;IsAbs&quot;:true},&quot;DecorateInfoY&quot;:{&quot;Pos&quot;:2,&quot;IsAbs&quot;:true},&quot;DecorateInfoW&quot;:{&quot;IsAbs&quot;:true},&quot;DecorateInfoH&quot;:{&quot;IsAbs&quot;:true},&quot;whChangeMode&quot;:0}"/>
  <p:tag name="KSO_WM_UNIT_DIAGRAM_ISNUMVISUAL" val="0"/>
  <p:tag name="KSO_WM_UNIT_DIAGRAM_ISREFERUNIT" val="0"/>
  <p:tag name="KSO_WM_UNIT_HIGHLIGHT" val="0"/>
  <p:tag name="KSO_WM_UNIT_ID" val="diagram2022005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经典上下导航版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27"/>
</p:tagLst>
</file>

<file path=ppt/tags/tag47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76.xml><?xml version="1.0" encoding="utf-8"?>
<p:tagLst xmlns:p="http://schemas.openxmlformats.org/presentationml/2006/main">
  <p:tag name="KSO_WM_BEAUTIFY_FLAG" val=""/>
  <p:tag name="TABLE_ENDDRAG_ORIGIN_RECT" val="334*27"/>
  <p:tag name="TABLE_ENDDRAG_RECT" val="20*60*334*27"/>
</p:tagLst>
</file>

<file path=ppt/tags/tag47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78.xml><?xml version="1.0" encoding="utf-8"?>
<p:tagLst xmlns:p="http://schemas.openxmlformats.org/presentationml/2006/main">
  <p:tag name="TABLE_ENDDRAG_ORIGIN_RECT" val="559*95"/>
  <p:tag name="TABLE_ENDDRAG_RECT" val="114*118*559*95"/>
</p:tagLst>
</file>

<file path=ppt/tags/tag479.xml><?xml version="1.0" encoding="utf-8"?>
<p:tagLst xmlns:p="http://schemas.openxmlformats.org/presentationml/2006/main">
  <p:tag name="KSO_WM_BEAUTIFY_FLAG" val="#wm#"/>
  <p:tag name="KSO_WM_SLIDE_BACKGROUND" val="[&quot;topBottom&quot;]"/>
  <p:tag name="KSO_WM_SLIDE_BACKGROUND_TYPE" val="topBottom"/>
  <p:tag name="KSO_WM_SLIDE_BK_DARK_LIGHT" val="2"/>
  <p:tag name="KSO_WM_SLIDE_ID" val="diagram20220057_1"/>
  <p:tag name="KSO_WM_SLIDE_INDEX" val="1"/>
  <p:tag name="KSO_WM_SLIDE_ITEM_CNT" val="0"/>
  <p:tag name="KSO_WM_SLIDE_LAYOUT" val="a_d_i"/>
  <p:tag name="KSO_WM_SLIDE_LAYOUT_CNT" val="1_1_1"/>
  <p:tag name="KSO_WM_SLIDE_LAYOUT_INFO" val="{&quot;id&quot;:&quot;2023-12-12T09:16:36&quot;,&quot;maxSize&quot;:{&quot;size1&quot;:21.1},&quot;minSize&quot;:{&quot;size1&quot;:13.3},&quot;normalSize&quot;:{&quot;size1&quot;:13.3},&quot;subLayout&quot;:[{&quot;backgroundInfo&quot;:[{&quot;bottom&quot;:0,&quot;bottomAbs&quot;:false,&quot;left&quot;:0,&quot;leftAbs&quot;:false,&quot;right&quot;:0,&quot;rightAbs&quot;:false,&quot;top&quot;:0,&quot;topAbs&quot;:false,&quot;type&quot;:&quot;topBottom&quot;}],&quot;id&quot;:&quot;2023-12-12T09:16:36&quot;,&quot;margin&quot;:{&quot;bottom&quot;:0.2120000123977661,&quot;left&quot;:1.2699999809265137,&quot;right&quot;:1.2699999809265137,&quot;top&quot;:0.2120000123977661},&quot;type&quot;:0},{&quot;id&quot;:&quot;2023-12-12T09:16:36&quot;,&quot;margin&quot;:{&quot;bottom&quot;:0.847000002861023,&quot;left&quot;:1.2699999809265137,&quot;right&quot;:1.2699999809265137,&quot;top&quot;:0.847000002861023},&quot;type&quot;:0}],&quot;type&quot;:0}"/>
  <p:tag name="KSO_WM_SLIDE_LAYOUTTYPE" val="navigation"/>
  <p:tag name="KSO_WM_SLIDE_POSITION" val="0*0"/>
  <p:tag name="KSO_WM_SLIDE_RATIO" val="1.777778"/>
  <p:tag name="KSO_WM_SLIDE_SIZE" val="960*516"/>
  <p:tag name="KSO_WM_SLIDE_SUBTYPE" val="picTxt"/>
  <p:tag name="KSO_WM_SLIDE_TYPE" val="text"/>
  <p:tag name="KSO_WM_TAG_VERSION" val="1.0"/>
  <p:tag name="KSO_WM_TEMPLATE_CATEGORY" val="diagram"/>
  <p:tag name="KSO_WM_TEMPLATE_COLOR_TYPE" val="0"/>
  <p:tag name="KSO_WM_TEMPLATE_INDEX" val="20220057"/>
  <p:tag name="KSO_WM_TEMPLATE_MASTER_TYPE" val="0"/>
  <p:tag name="KSO_WM_TEMPLATE_SUBCATEGORY" val="25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custom20202366_25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赏"/>
  <p:tag name="KSO_WM_UNIT_TEXT_FILL_FORE_SCHEMECOLOR_INDEX" val="14"/>
  <p:tag name="KSO_WM_UNIT_TEXT_FILL_FORE_SCHEMECOLOR_INDEX_BRIGHTNESS" val="0"/>
  <p:tag name="KSO_WM_UNIT_TEXT_FILL_TYPE" val="1"/>
  <p:tag name="KSO_WM_UNIT_TEXT_SHADOW_SCHEMECOLOR_INDEX" val="5"/>
  <p:tag name="KSO_WM_UNIT_TEXT_SHADOW_SCHEMECOLOR_INDEX_BRIGHTNESS" val="-0.5"/>
  <p:tag name="KSO_WM_UNIT_TYPE" val="a"/>
  <p:tag name="KSO_WM_UNIT_VALUE" val="4"/>
</p:tagLst>
</file>

<file path=ppt/tags/tag48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366"/>
  <p:tag name="KSO_WM_UNIT_COMPATIBLE" val="0"/>
  <p:tag name="KSO_WM_UNIT_DIAGRAM_ISNUMVISUAL" val="0"/>
  <p:tag name="KSO_WM_UNIT_DIAGRAM_ISREFERUNIT" val="0"/>
  <p:tag name="KSO_WM_UNIT_HIGHLIGHT" val="0"/>
  <p:tag name="KSO_WM_UNIT_ID" val="custom20202366_25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"/>
  <p:tag name="KSO_WM_UNIT_TEXT_FILL_FORE_SCHEMECOLOR_INDEX" val="14"/>
  <p:tag name="KSO_WM_UNIT_TEXT_FILL_FORE_SCHEMECOLOR_INDEX_BRIGHTNESS" val="0"/>
  <p:tag name="KSO_WM_UNIT_TEXT_FILL_TYPE" val="1"/>
  <p:tag name="KSO_WM_UNIT_TEXT_SHADOW_SCHEMECOLOR_INDEX" val="5"/>
  <p:tag name="KSO_WM_UNIT_TEXT_SHADOW_SCHEMECOLOR_INDEX_BRIGHTNESS" val="-0.5"/>
  <p:tag name="KSO_WM_UNIT_TYPE" val="b"/>
  <p:tag name="KSO_WM_UNIT_VALUE" val="15"/>
</p:tagLst>
</file>

<file path=ppt/tags/tag483.xml><?xml version="1.0" encoding="utf-8"?>
<p:tagLst xmlns:p="http://schemas.openxmlformats.org/presentationml/2006/main">
  <p:tag name="KSO_WM_BEAUTIFY_FLAG" val="#wm#"/>
  <p:tag name="KSO_WM_SLIDE_BACKGROUND_TYPE" val="general"/>
  <p:tag name="KSO_WM_SLIDE_ID" val="custom20202366_25"/>
  <p:tag name="KSO_WM_SLIDE_INDEX" val="2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2366"/>
  <p:tag name="KSO_WM_TEMPLATE_MASTER_TYPE" val="1"/>
  <p:tag name="KSO_WM_TEMPLATE_SUBCATEGORY" val="0"/>
</p:tagLst>
</file>

<file path=ppt/tags/tag484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MjM1MmNjNTRlOGEzOTQwZDBmMzFjMzQ4YTZmMjIxZGIifQ==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i*1"/>
  <p:tag name="KSO_WM_UNIT_INDEX" val="1"/>
  <p:tag name="KSO_WM_UNIT_LAYERLEVEL" val="1"/>
  <p:tag name="KSO_WM_UNIT_SUBTYPE" val="h"/>
  <p:tag name="KSO_WM_UNIT_TYPE" val="i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345E7E"/>
      </a:dk2>
      <a:lt2>
        <a:srgbClr val="FFFFFF"/>
      </a:lt2>
      <a:accent1>
        <a:srgbClr val="74BDDE"/>
      </a:accent1>
      <a:accent2>
        <a:srgbClr val="59C6D0"/>
      </a:accent2>
      <a:accent3>
        <a:srgbClr val="63CCB5"/>
      </a:accent3>
      <a:accent4>
        <a:srgbClr val="87CD92"/>
      </a:accent4>
      <a:accent5>
        <a:srgbClr val="B3C875"/>
      </a:accent5>
      <a:accent6>
        <a:srgbClr val="E6BD60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(16:9)</PresentationFormat>
  <Paragraphs>357</Paragraphs>
  <Slides>30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43">
      <vt:lpstr>Arial</vt:lpstr>
      <vt:lpstr>Calibri Light</vt:lpstr>
      <vt:lpstr>Calibri</vt:lpstr>
      <vt:lpstr>宋体</vt:lpstr>
      <vt:lpstr>黑体</vt:lpstr>
      <vt:lpstr>等线</vt:lpstr>
      <vt:lpstr>微软雅黑</vt:lpstr>
      <vt:lpstr>汉仪乐喵体W</vt:lpstr>
      <vt:lpstr>幼圆</vt:lpstr>
      <vt:lpstr>方正大黑简体</vt:lpstr>
      <vt:lpstr>Segoe UI</vt:lpstr>
      <vt:lpstr>Wingdings</vt:lpstr>
      <vt:lpstr>Office 主题</vt:lpstr>
      <vt:lpstr>第四单元 运算律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2023-12-18T15:16:45.763</cp:lastPrinted>
  <dcterms:created xsi:type="dcterms:W3CDTF">2023-12-18T15:16:45Z</dcterms:created>
  <dcterms:modified xsi:type="dcterms:W3CDTF">2023-12-18T07:16:45Z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