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7" r:id="rId2"/>
    <p:sldId id="325" r:id="rId3"/>
    <p:sldId id="326" r:id="rId4"/>
    <p:sldId id="328" r:id="rId5"/>
    <p:sldId id="329" r:id="rId6"/>
    <p:sldId id="257" r:id="rId7"/>
    <p:sldId id="258" r:id="rId8"/>
    <p:sldId id="330" r:id="rId9"/>
    <p:sldId id="331" r:id="rId10"/>
    <p:sldId id="332" r:id="rId11"/>
    <p:sldId id="333" r:id="rId12"/>
    <p:sldId id="260" r:id="rId13"/>
    <p:sldId id="261" r:id="rId14"/>
    <p:sldId id="262" r:id="rId15"/>
    <p:sldId id="327" r:id="rId16"/>
    <p:sldId id="263" r:id="rId17"/>
    <p:sldId id="264" r:id="rId18"/>
    <p:sldId id="334" r:id="rId19"/>
    <p:sldId id="335" r:id="rId20"/>
    <p:sldId id="279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>
      <p:cViewPr varScale="1">
        <p:scale>
          <a:sx n="119" d="100"/>
          <a:sy n="119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EAB9E-C2B4-474C-9B5B-8B90D096E20C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E296C-015B-4A69-B390-E4BC19D2A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238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3908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58231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1930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E296C-015B-4A69-B390-E4BC19D2AC5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409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DE296C-015B-4A69-B390-E4BC19D2AC5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706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4AA1EB-023F-497E-B051-5899AFDF1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3E95FD2-BB3B-484C-879E-BC8A68452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9BFF16-AA89-457C-81FF-92B73957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215C-7574-479D-BB75-26A6A2E27123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D0CEB9-2819-4EA6-9E06-308125099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3FC853-5CA6-4A03-8122-ED12A40E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DA3-E2EE-4944-997B-5D1AE81A64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4900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A2D166-9442-4E38-9109-8B2927BF6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9128A8-631D-44A3-A8A9-389255BBE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E6B7BA-9C7F-4A1A-9457-0B83A6E20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215C-7574-479D-BB75-26A6A2E27123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5908BA-9445-464A-B93E-1566BDE0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E763CF-C2CB-46B9-8AE9-36D2D58C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DA3-E2EE-4944-997B-5D1AE81A64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639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D0C5FC-338F-47BA-A2FC-438535A87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3482B3-9837-45FE-8B0E-2A587A06C4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F89FEF-ABEF-4658-80E7-A230A78E8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215C-7574-479D-BB75-26A6A2E27123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4FA16D-1E29-4B68-87EB-9BE714B3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88FC8-A64E-482B-A3E1-3E6DBEDA2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DA3-E2EE-4944-997B-5D1AE81A64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565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4F4346-47FB-4E8E-A533-E431587AF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66130B-6708-48FA-B65A-72E00B7F41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313A44-2AE9-40DC-A406-D43561A4F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215C-7574-479D-BB75-26A6A2E27123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C7E88F-D761-445C-B073-5AFD9DA17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76852E6-07F0-4F8B-8907-41C6ADF9C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DA3-E2EE-4944-997B-5D1AE81A64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204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7757A2-03EA-4CA9-A41E-22E0092C4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707645-1962-458A-A98E-1A4DFC67C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6BD61D-D0B7-43C8-AAC7-778FEC2C8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215C-7574-479D-BB75-26A6A2E27123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EEF9C9-C7EF-4049-95EA-9798A82E8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184E31-9DC0-41CF-82F5-2D1280157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DA3-E2EE-4944-997B-5D1AE81A64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22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0E0FD0-DB2B-4FAB-B2BB-C25CBBD2C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520BFB-E2B8-439F-B507-D3EA67467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A4F503-0AB9-475C-A2C4-B0FDDA746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CB8A0-0A61-4884-8244-09E631F27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215C-7574-479D-BB75-26A6A2E27123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C88776-CFB8-41E5-8583-9D04B123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A5E933-E8BC-4F62-B8A6-F1AF6484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DA3-E2EE-4944-997B-5D1AE81A64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853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1BC2BC-5768-407E-89AD-0FE4F065E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176966-440E-4728-9D5B-675835413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32C914-0BC4-4168-967F-7A0322CD3A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D02B75-600E-4368-8298-00A87DC6C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7E08814-3468-42C3-B6D8-86CB79BC7D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B94CCE0-F6B6-4813-BB9A-645772081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215C-7574-479D-BB75-26A6A2E27123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54B713F-73FB-4CCB-A12E-C4DC40477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FF10D4-6A68-4593-A3F8-FCA454289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DA3-E2EE-4944-997B-5D1AE81A64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93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849270-4F82-4D5E-B93B-553E21657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72BE61-6757-4B07-9A1B-B2834AEE8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215C-7574-479D-BB75-26A6A2E27123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EB8EE0A-F747-4B03-9132-47357D76A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73A0798-0810-4931-8953-D0FE235F3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DA3-E2EE-4944-997B-5D1AE81A64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750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AFC2E54-28FE-4C7B-859B-7D634D68B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215C-7574-479D-BB75-26A6A2E27123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DFD5AB-DF1A-490C-BC20-DEAF473D3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7497C6-3B92-4C3B-BB46-6C3A51410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DA3-E2EE-4944-997B-5D1AE81A64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707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584AE5-46EB-4854-9CE4-6C0983249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12E33D-A952-455B-8C39-27C06F5CF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66C9A0-0E8A-4976-9C50-4DC88D1DE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E680A5-64D4-410A-9CA2-94863824F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215C-7574-479D-BB75-26A6A2E27123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DDAA08-8B25-4D42-8F8A-EFBB9AED1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0D134B-AEC6-4054-9517-72A4304D0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DA3-E2EE-4944-997B-5D1AE81A64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195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EF90FB-8B06-4885-B40F-061BCECC5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17C090A-3FF1-4F41-BC79-C3A6EDDB39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8500E4-FA34-4329-A815-B165EAF9C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6BD1D4-310D-49CE-9258-43F2A731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C215C-7574-479D-BB75-26A6A2E27123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1D60FB-5269-413F-AF1A-2E3E18D51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AF66D0-FA70-4059-95B6-3CB6F9FF4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9EDA3-E2EE-4944-997B-5D1AE81A64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81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55C1A1E-AA10-427C-B36D-A073FB80B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3207CF9-3811-4AFD-9236-C8ADBC126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A44552-F3F9-4617-B7F6-03622FE14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C215C-7574-479D-BB75-26A6A2E27123}" type="datetimeFigureOut">
              <a:rPr lang="zh-CN" altLang="en-US" smtClean="0"/>
              <a:t>2024/12/11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798749-DF5F-4DD4-A68F-877947E7A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98FA2C-B4A1-4322-9523-1C47E8182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9EDA3-E2EE-4944-997B-5D1AE81A64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1803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0.jpeg"/><Relationship Id="rId7" Type="http://schemas.openxmlformats.org/officeDocument/2006/relationships/image" Target="../media/image1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20.jpeg"/><Relationship Id="rId4" Type="http://schemas.openxmlformats.org/officeDocument/2006/relationships/image" Target="../media/image11.jpeg"/><Relationship Id="rId9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D9D183B3-7A77-4EBE-BECA-9647010F1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17254D-2CDA-4874-B862-4896E1DC040C}"/>
              </a:ext>
            </a:extLst>
          </p:cNvPr>
          <p:cNvGrpSpPr/>
          <p:nvPr/>
        </p:nvGrpSpPr>
        <p:grpSpPr>
          <a:xfrm>
            <a:off x="-5553" y="3250590"/>
            <a:ext cx="12203106" cy="3744378"/>
            <a:chOff x="-5553" y="3250590"/>
            <a:chExt cx="12203106" cy="3744378"/>
          </a:xfrm>
        </p:grpSpPr>
        <p:sp>
          <p:nvSpPr>
            <p:cNvPr id="13" name="平行四边形 4">
              <a:extLst>
                <a:ext uri="{FF2B5EF4-FFF2-40B4-BE49-F238E27FC236}">
                  <a16:creationId xmlns:a16="http://schemas.microsoft.com/office/drawing/2014/main" id="{2B46C744-BA3E-4347-8801-176B407E7FDD}"/>
                </a:ext>
              </a:extLst>
            </p:cNvPr>
            <p:cNvSpPr/>
            <p:nvPr/>
          </p:nvSpPr>
          <p:spPr>
            <a:xfrm>
              <a:off x="-5553" y="3250590"/>
              <a:ext cx="10007009" cy="3618042"/>
            </a:xfrm>
            <a:custGeom>
              <a:avLst/>
              <a:gdLst>
                <a:gd name="connsiteX0" fmla="*/ 0 w 5945372"/>
                <a:gd name="connsiteY0" fmla="*/ 2788703 h 2788703"/>
                <a:gd name="connsiteX1" fmla="*/ 697176 w 5945372"/>
                <a:gd name="connsiteY1" fmla="*/ 0 h 2788703"/>
                <a:gd name="connsiteX2" fmla="*/ 5945372 w 5945372"/>
                <a:gd name="connsiteY2" fmla="*/ 0 h 2788703"/>
                <a:gd name="connsiteX3" fmla="*/ 5248196 w 5945372"/>
                <a:gd name="connsiteY3" fmla="*/ 2788703 h 2788703"/>
                <a:gd name="connsiteX4" fmla="*/ 0 w 5945372"/>
                <a:gd name="connsiteY4" fmla="*/ 2788703 h 2788703"/>
                <a:gd name="connsiteX0" fmla="*/ 0 w 5945372"/>
                <a:gd name="connsiteY0" fmla="*/ 2788703 h 3522350"/>
                <a:gd name="connsiteX1" fmla="*/ 697176 w 5945372"/>
                <a:gd name="connsiteY1" fmla="*/ 0 h 3522350"/>
                <a:gd name="connsiteX2" fmla="*/ 5945372 w 5945372"/>
                <a:gd name="connsiteY2" fmla="*/ 0 h 3522350"/>
                <a:gd name="connsiteX3" fmla="*/ 91405 w 5945372"/>
                <a:gd name="connsiteY3" fmla="*/ 3522350 h 3522350"/>
                <a:gd name="connsiteX4" fmla="*/ 0 w 5945372"/>
                <a:gd name="connsiteY4" fmla="*/ 2788703 h 3522350"/>
                <a:gd name="connsiteX0" fmla="*/ 0 w 8082516"/>
                <a:gd name="connsiteY0" fmla="*/ 3532982 h 3532982"/>
                <a:gd name="connsiteX1" fmla="*/ 2834320 w 8082516"/>
                <a:gd name="connsiteY1" fmla="*/ 0 h 3532982"/>
                <a:gd name="connsiteX2" fmla="*/ 8082516 w 8082516"/>
                <a:gd name="connsiteY2" fmla="*/ 0 h 3532982"/>
                <a:gd name="connsiteX3" fmla="*/ 2228549 w 8082516"/>
                <a:gd name="connsiteY3" fmla="*/ 3522350 h 3532982"/>
                <a:gd name="connsiteX4" fmla="*/ 0 w 8082516"/>
                <a:gd name="connsiteY4" fmla="*/ 3532982 h 3532982"/>
                <a:gd name="connsiteX0" fmla="*/ 0 w 8082516"/>
                <a:gd name="connsiteY0" fmla="*/ 3532982 h 3532982"/>
                <a:gd name="connsiteX1" fmla="*/ 2834320 w 8082516"/>
                <a:gd name="connsiteY1" fmla="*/ 0 h 3532982"/>
                <a:gd name="connsiteX2" fmla="*/ 8082516 w 8082516"/>
                <a:gd name="connsiteY2" fmla="*/ 0 h 3532982"/>
                <a:gd name="connsiteX3" fmla="*/ 1058967 w 8082516"/>
                <a:gd name="connsiteY3" fmla="*/ 3511717 h 3532982"/>
                <a:gd name="connsiteX4" fmla="*/ 0 w 8082516"/>
                <a:gd name="connsiteY4" fmla="*/ 3532982 h 3532982"/>
                <a:gd name="connsiteX0" fmla="*/ 0 w 8082516"/>
                <a:gd name="connsiteY0" fmla="*/ 3564880 h 3564880"/>
                <a:gd name="connsiteX1" fmla="*/ 2121939 w 8082516"/>
                <a:gd name="connsiteY1" fmla="*/ 0 h 3564880"/>
                <a:gd name="connsiteX2" fmla="*/ 8082516 w 8082516"/>
                <a:gd name="connsiteY2" fmla="*/ 31898 h 3564880"/>
                <a:gd name="connsiteX3" fmla="*/ 1058967 w 8082516"/>
                <a:gd name="connsiteY3" fmla="*/ 3543615 h 3564880"/>
                <a:gd name="connsiteX4" fmla="*/ 0 w 8082516"/>
                <a:gd name="connsiteY4" fmla="*/ 3564880 h 3564880"/>
                <a:gd name="connsiteX0" fmla="*/ 0 w 8082516"/>
                <a:gd name="connsiteY0" fmla="*/ 3596778 h 3596778"/>
                <a:gd name="connsiteX1" fmla="*/ 2185734 w 8082516"/>
                <a:gd name="connsiteY1" fmla="*/ 0 h 3596778"/>
                <a:gd name="connsiteX2" fmla="*/ 8082516 w 8082516"/>
                <a:gd name="connsiteY2" fmla="*/ 63796 h 3596778"/>
                <a:gd name="connsiteX3" fmla="*/ 1058967 w 8082516"/>
                <a:gd name="connsiteY3" fmla="*/ 3575513 h 3596778"/>
                <a:gd name="connsiteX4" fmla="*/ 0 w 8082516"/>
                <a:gd name="connsiteY4" fmla="*/ 3596778 h 3596778"/>
                <a:gd name="connsiteX0" fmla="*/ 0 w 10007009"/>
                <a:gd name="connsiteY0" fmla="*/ 3607410 h 3607410"/>
                <a:gd name="connsiteX1" fmla="*/ 2185734 w 10007009"/>
                <a:gd name="connsiteY1" fmla="*/ 10632 h 3607410"/>
                <a:gd name="connsiteX2" fmla="*/ 10007009 w 10007009"/>
                <a:gd name="connsiteY2" fmla="*/ 0 h 3607410"/>
                <a:gd name="connsiteX3" fmla="*/ 1058967 w 10007009"/>
                <a:gd name="connsiteY3" fmla="*/ 3586145 h 3607410"/>
                <a:gd name="connsiteX4" fmla="*/ 0 w 10007009"/>
                <a:gd name="connsiteY4" fmla="*/ 3607410 h 3607410"/>
                <a:gd name="connsiteX0" fmla="*/ 0 w 10007009"/>
                <a:gd name="connsiteY0" fmla="*/ 3607410 h 3618042"/>
                <a:gd name="connsiteX1" fmla="*/ 2185734 w 10007009"/>
                <a:gd name="connsiteY1" fmla="*/ 10632 h 3618042"/>
                <a:gd name="connsiteX2" fmla="*/ 10007009 w 10007009"/>
                <a:gd name="connsiteY2" fmla="*/ 0 h 3618042"/>
                <a:gd name="connsiteX3" fmla="*/ 984539 w 10007009"/>
                <a:gd name="connsiteY3" fmla="*/ 3618042 h 3618042"/>
                <a:gd name="connsiteX4" fmla="*/ 0 w 10007009"/>
                <a:gd name="connsiteY4" fmla="*/ 3607410 h 361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7009" h="3618042">
                  <a:moveTo>
                    <a:pt x="0" y="3607410"/>
                  </a:moveTo>
                  <a:lnTo>
                    <a:pt x="2185734" y="10632"/>
                  </a:lnTo>
                  <a:lnTo>
                    <a:pt x="10007009" y="0"/>
                  </a:lnTo>
                  <a:lnTo>
                    <a:pt x="984539" y="3618042"/>
                  </a:lnTo>
                  <a:lnTo>
                    <a:pt x="0" y="360741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平行四边形 4">
              <a:extLst>
                <a:ext uri="{FF2B5EF4-FFF2-40B4-BE49-F238E27FC236}">
                  <a16:creationId xmlns:a16="http://schemas.microsoft.com/office/drawing/2014/main" id="{E0A8D140-828C-42E7-B2B9-31327633F7A6}"/>
                </a:ext>
              </a:extLst>
            </p:cNvPr>
            <p:cNvSpPr/>
            <p:nvPr/>
          </p:nvSpPr>
          <p:spPr>
            <a:xfrm flipH="1">
              <a:off x="2190544" y="3261222"/>
              <a:ext cx="10007009" cy="3618042"/>
            </a:xfrm>
            <a:custGeom>
              <a:avLst/>
              <a:gdLst>
                <a:gd name="connsiteX0" fmla="*/ 0 w 5945372"/>
                <a:gd name="connsiteY0" fmla="*/ 2788703 h 2788703"/>
                <a:gd name="connsiteX1" fmla="*/ 697176 w 5945372"/>
                <a:gd name="connsiteY1" fmla="*/ 0 h 2788703"/>
                <a:gd name="connsiteX2" fmla="*/ 5945372 w 5945372"/>
                <a:gd name="connsiteY2" fmla="*/ 0 h 2788703"/>
                <a:gd name="connsiteX3" fmla="*/ 5248196 w 5945372"/>
                <a:gd name="connsiteY3" fmla="*/ 2788703 h 2788703"/>
                <a:gd name="connsiteX4" fmla="*/ 0 w 5945372"/>
                <a:gd name="connsiteY4" fmla="*/ 2788703 h 2788703"/>
                <a:gd name="connsiteX0" fmla="*/ 0 w 5945372"/>
                <a:gd name="connsiteY0" fmla="*/ 2788703 h 3522350"/>
                <a:gd name="connsiteX1" fmla="*/ 697176 w 5945372"/>
                <a:gd name="connsiteY1" fmla="*/ 0 h 3522350"/>
                <a:gd name="connsiteX2" fmla="*/ 5945372 w 5945372"/>
                <a:gd name="connsiteY2" fmla="*/ 0 h 3522350"/>
                <a:gd name="connsiteX3" fmla="*/ 91405 w 5945372"/>
                <a:gd name="connsiteY3" fmla="*/ 3522350 h 3522350"/>
                <a:gd name="connsiteX4" fmla="*/ 0 w 5945372"/>
                <a:gd name="connsiteY4" fmla="*/ 2788703 h 3522350"/>
                <a:gd name="connsiteX0" fmla="*/ 0 w 8082516"/>
                <a:gd name="connsiteY0" fmla="*/ 3532982 h 3532982"/>
                <a:gd name="connsiteX1" fmla="*/ 2834320 w 8082516"/>
                <a:gd name="connsiteY1" fmla="*/ 0 h 3532982"/>
                <a:gd name="connsiteX2" fmla="*/ 8082516 w 8082516"/>
                <a:gd name="connsiteY2" fmla="*/ 0 h 3532982"/>
                <a:gd name="connsiteX3" fmla="*/ 2228549 w 8082516"/>
                <a:gd name="connsiteY3" fmla="*/ 3522350 h 3532982"/>
                <a:gd name="connsiteX4" fmla="*/ 0 w 8082516"/>
                <a:gd name="connsiteY4" fmla="*/ 3532982 h 3532982"/>
                <a:gd name="connsiteX0" fmla="*/ 0 w 8082516"/>
                <a:gd name="connsiteY0" fmla="*/ 3532982 h 3532982"/>
                <a:gd name="connsiteX1" fmla="*/ 2834320 w 8082516"/>
                <a:gd name="connsiteY1" fmla="*/ 0 h 3532982"/>
                <a:gd name="connsiteX2" fmla="*/ 8082516 w 8082516"/>
                <a:gd name="connsiteY2" fmla="*/ 0 h 3532982"/>
                <a:gd name="connsiteX3" fmla="*/ 1058967 w 8082516"/>
                <a:gd name="connsiteY3" fmla="*/ 3511717 h 3532982"/>
                <a:gd name="connsiteX4" fmla="*/ 0 w 8082516"/>
                <a:gd name="connsiteY4" fmla="*/ 3532982 h 3532982"/>
                <a:gd name="connsiteX0" fmla="*/ 0 w 8082516"/>
                <a:gd name="connsiteY0" fmla="*/ 3564880 h 3564880"/>
                <a:gd name="connsiteX1" fmla="*/ 2121939 w 8082516"/>
                <a:gd name="connsiteY1" fmla="*/ 0 h 3564880"/>
                <a:gd name="connsiteX2" fmla="*/ 8082516 w 8082516"/>
                <a:gd name="connsiteY2" fmla="*/ 31898 h 3564880"/>
                <a:gd name="connsiteX3" fmla="*/ 1058967 w 8082516"/>
                <a:gd name="connsiteY3" fmla="*/ 3543615 h 3564880"/>
                <a:gd name="connsiteX4" fmla="*/ 0 w 8082516"/>
                <a:gd name="connsiteY4" fmla="*/ 3564880 h 3564880"/>
                <a:gd name="connsiteX0" fmla="*/ 0 w 8082516"/>
                <a:gd name="connsiteY0" fmla="*/ 3596778 h 3596778"/>
                <a:gd name="connsiteX1" fmla="*/ 2185734 w 8082516"/>
                <a:gd name="connsiteY1" fmla="*/ 0 h 3596778"/>
                <a:gd name="connsiteX2" fmla="*/ 8082516 w 8082516"/>
                <a:gd name="connsiteY2" fmla="*/ 63796 h 3596778"/>
                <a:gd name="connsiteX3" fmla="*/ 1058967 w 8082516"/>
                <a:gd name="connsiteY3" fmla="*/ 3575513 h 3596778"/>
                <a:gd name="connsiteX4" fmla="*/ 0 w 8082516"/>
                <a:gd name="connsiteY4" fmla="*/ 3596778 h 3596778"/>
                <a:gd name="connsiteX0" fmla="*/ 0 w 10007009"/>
                <a:gd name="connsiteY0" fmla="*/ 3607410 h 3607410"/>
                <a:gd name="connsiteX1" fmla="*/ 2185734 w 10007009"/>
                <a:gd name="connsiteY1" fmla="*/ 10632 h 3607410"/>
                <a:gd name="connsiteX2" fmla="*/ 10007009 w 10007009"/>
                <a:gd name="connsiteY2" fmla="*/ 0 h 3607410"/>
                <a:gd name="connsiteX3" fmla="*/ 1058967 w 10007009"/>
                <a:gd name="connsiteY3" fmla="*/ 3586145 h 3607410"/>
                <a:gd name="connsiteX4" fmla="*/ 0 w 10007009"/>
                <a:gd name="connsiteY4" fmla="*/ 3607410 h 3607410"/>
                <a:gd name="connsiteX0" fmla="*/ 0 w 10007009"/>
                <a:gd name="connsiteY0" fmla="*/ 3607410 h 3618042"/>
                <a:gd name="connsiteX1" fmla="*/ 2185734 w 10007009"/>
                <a:gd name="connsiteY1" fmla="*/ 10632 h 3618042"/>
                <a:gd name="connsiteX2" fmla="*/ 10007009 w 10007009"/>
                <a:gd name="connsiteY2" fmla="*/ 0 h 3618042"/>
                <a:gd name="connsiteX3" fmla="*/ 984539 w 10007009"/>
                <a:gd name="connsiteY3" fmla="*/ 3618042 h 3618042"/>
                <a:gd name="connsiteX4" fmla="*/ 0 w 10007009"/>
                <a:gd name="connsiteY4" fmla="*/ 3607410 h 3618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7009" h="3618042">
                  <a:moveTo>
                    <a:pt x="0" y="3607410"/>
                  </a:moveTo>
                  <a:lnTo>
                    <a:pt x="2185734" y="10632"/>
                  </a:lnTo>
                  <a:lnTo>
                    <a:pt x="10007009" y="0"/>
                  </a:lnTo>
                  <a:lnTo>
                    <a:pt x="984539" y="3618042"/>
                  </a:lnTo>
                  <a:lnTo>
                    <a:pt x="0" y="360741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5">
              <a:extLst>
                <a:ext uri="{FF2B5EF4-FFF2-40B4-BE49-F238E27FC236}">
                  <a16:creationId xmlns:a16="http://schemas.microsoft.com/office/drawing/2014/main" id="{1B6E9556-6029-4EDF-8805-420A63368D75}"/>
                </a:ext>
              </a:extLst>
            </p:cNvPr>
            <p:cNvSpPr/>
            <p:nvPr/>
          </p:nvSpPr>
          <p:spPr>
            <a:xfrm>
              <a:off x="2275367" y="3774557"/>
              <a:ext cx="7602280" cy="3220411"/>
            </a:xfrm>
            <a:custGeom>
              <a:avLst/>
              <a:gdLst>
                <a:gd name="connsiteX0" fmla="*/ 0 w 7389391"/>
                <a:gd name="connsiteY0" fmla="*/ 3703103 h 3703103"/>
                <a:gd name="connsiteX1" fmla="*/ 925776 w 7389391"/>
                <a:gd name="connsiteY1" fmla="*/ 0 h 3703103"/>
                <a:gd name="connsiteX2" fmla="*/ 7389391 w 7389391"/>
                <a:gd name="connsiteY2" fmla="*/ 0 h 3703103"/>
                <a:gd name="connsiteX3" fmla="*/ 6463615 w 7389391"/>
                <a:gd name="connsiteY3" fmla="*/ 3703103 h 3703103"/>
                <a:gd name="connsiteX4" fmla="*/ 0 w 7389391"/>
                <a:gd name="connsiteY4" fmla="*/ 3703103 h 3703103"/>
                <a:gd name="connsiteX0" fmla="*/ 31154 w 7420545"/>
                <a:gd name="connsiteY0" fmla="*/ 3703103 h 3703103"/>
                <a:gd name="connsiteX1" fmla="*/ 0 w 7420545"/>
                <a:gd name="connsiteY1" fmla="*/ 0 h 3703103"/>
                <a:gd name="connsiteX2" fmla="*/ 7420545 w 7420545"/>
                <a:gd name="connsiteY2" fmla="*/ 0 h 3703103"/>
                <a:gd name="connsiteX3" fmla="*/ 6494769 w 7420545"/>
                <a:gd name="connsiteY3" fmla="*/ 3703103 h 3703103"/>
                <a:gd name="connsiteX4" fmla="*/ 31154 w 7420545"/>
                <a:gd name="connsiteY4" fmla="*/ 3703103 h 3703103"/>
                <a:gd name="connsiteX0" fmla="*/ 31154 w 7888378"/>
                <a:gd name="connsiteY0" fmla="*/ 3703103 h 3703103"/>
                <a:gd name="connsiteX1" fmla="*/ 0 w 7888378"/>
                <a:gd name="connsiteY1" fmla="*/ 0 h 3703103"/>
                <a:gd name="connsiteX2" fmla="*/ 7888378 w 7888378"/>
                <a:gd name="connsiteY2" fmla="*/ 10632 h 3703103"/>
                <a:gd name="connsiteX3" fmla="*/ 6494769 w 7888378"/>
                <a:gd name="connsiteY3" fmla="*/ 3703103 h 3703103"/>
                <a:gd name="connsiteX4" fmla="*/ 31154 w 7888378"/>
                <a:gd name="connsiteY4" fmla="*/ 3703103 h 3703103"/>
                <a:gd name="connsiteX0" fmla="*/ 3008271 w 7888378"/>
                <a:gd name="connsiteY0" fmla="*/ 3681838 h 3703103"/>
                <a:gd name="connsiteX1" fmla="*/ 0 w 7888378"/>
                <a:gd name="connsiteY1" fmla="*/ 0 h 3703103"/>
                <a:gd name="connsiteX2" fmla="*/ 7888378 w 7888378"/>
                <a:gd name="connsiteY2" fmla="*/ 10632 h 3703103"/>
                <a:gd name="connsiteX3" fmla="*/ 6494769 w 7888378"/>
                <a:gd name="connsiteY3" fmla="*/ 3703103 h 3703103"/>
                <a:gd name="connsiteX4" fmla="*/ 3008271 w 7888378"/>
                <a:gd name="connsiteY4" fmla="*/ 3681838 h 3703103"/>
                <a:gd name="connsiteX0" fmla="*/ 3008271 w 7888378"/>
                <a:gd name="connsiteY0" fmla="*/ 3681838 h 3703103"/>
                <a:gd name="connsiteX1" fmla="*/ 0 w 7888378"/>
                <a:gd name="connsiteY1" fmla="*/ 0 h 3703103"/>
                <a:gd name="connsiteX2" fmla="*/ 7888378 w 7888378"/>
                <a:gd name="connsiteY2" fmla="*/ 10632 h 3703103"/>
                <a:gd name="connsiteX3" fmla="*/ 4602173 w 7888378"/>
                <a:gd name="connsiteY3" fmla="*/ 3703103 h 3703103"/>
                <a:gd name="connsiteX4" fmla="*/ 3008271 w 7888378"/>
                <a:gd name="connsiteY4" fmla="*/ 3681838 h 3703103"/>
                <a:gd name="connsiteX0" fmla="*/ 3008271 w 7888378"/>
                <a:gd name="connsiteY0" fmla="*/ 3671206 h 3692471"/>
                <a:gd name="connsiteX1" fmla="*/ 0 w 7888378"/>
                <a:gd name="connsiteY1" fmla="*/ 350875 h 3692471"/>
                <a:gd name="connsiteX2" fmla="*/ 7888378 w 7888378"/>
                <a:gd name="connsiteY2" fmla="*/ 0 h 3692471"/>
                <a:gd name="connsiteX3" fmla="*/ 4602173 w 7888378"/>
                <a:gd name="connsiteY3" fmla="*/ 3692471 h 3692471"/>
                <a:gd name="connsiteX4" fmla="*/ 3008271 w 7888378"/>
                <a:gd name="connsiteY4" fmla="*/ 3671206 h 3692471"/>
                <a:gd name="connsiteX0" fmla="*/ 3008271 w 7835215"/>
                <a:gd name="connsiteY0" fmla="*/ 3320331 h 3341596"/>
                <a:gd name="connsiteX1" fmla="*/ 0 w 7835215"/>
                <a:gd name="connsiteY1" fmla="*/ 0 h 3341596"/>
                <a:gd name="connsiteX2" fmla="*/ 7835215 w 7835215"/>
                <a:gd name="connsiteY2" fmla="*/ 53162 h 3341596"/>
                <a:gd name="connsiteX3" fmla="*/ 4602173 w 7835215"/>
                <a:gd name="connsiteY3" fmla="*/ 3341596 h 3341596"/>
                <a:gd name="connsiteX4" fmla="*/ 3008271 w 7835215"/>
                <a:gd name="connsiteY4" fmla="*/ 3320331 h 3341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35215" h="3341596">
                  <a:moveTo>
                    <a:pt x="3008271" y="3320331"/>
                  </a:moveTo>
                  <a:lnTo>
                    <a:pt x="0" y="0"/>
                  </a:lnTo>
                  <a:lnTo>
                    <a:pt x="7835215" y="53162"/>
                  </a:lnTo>
                  <a:lnTo>
                    <a:pt x="4602173" y="3341596"/>
                  </a:lnTo>
                  <a:lnTo>
                    <a:pt x="3008271" y="3320331"/>
                  </a:lnTo>
                  <a:close/>
                </a:path>
              </a:pathLst>
            </a:custGeom>
            <a:solidFill>
              <a:srgbClr val="FFD966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737FDDE4-27C8-43CD-872C-02D07EE584C6}"/>
              </a:ext>
            </a:extLst>
          </p:cNvPr>
          <p:cNvGrpSpPr/>
          <p:nvPr/>
        </p:nvGrpSpPr>
        <p:grpSpPr>
          <a:xfrm>
            <a:off x="1615129" y="1080919"/>
            <a:ext cx="8888228" cy="3742436"/>
            <a:chOff x="2135372" y="2034651"/>
            <a:chExt cx="7921256" cy="278870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D3325788-7C45-4BD0-984B-7022144130D3}"/>
                </a:ext>
              </a:extLst>
            </p:cNvPr>
            <p:cNvSpPr/>
            <p:nvPr/>
          </p:nvSpPr>
          <p:spPr>
            <a:xfrm>
              <a:off x="2135372" y="2034651"/>
              <a:ext cx="7921256" cy="278870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6FA2588E-0144-4866-A5C0-CE41C7C9B2BD}"/>
                </a:ext>
              </a:extLst>
            </p:cNvPr>
            <p:cNvSpPr/>
            <p:nvPr/>
          </p:nvSpPr>
          <p:spPr>
            <a:xfrm>
              <a:off x="2642285" y="2222635"/>
              <a:ext cx="7083823" cy="241273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6D4E0BF9-6717-4C86-961C-9E38A5AAD332}"/>
                </a:ext>
              </a:extLst>
            </p:cNvPr>
            <p:cNvSpPr/>
            <p:nvPr/>
          </p:nvSpPr>
          <p:spPr>
            <a:xfrm>
              <a:off x="2793824" y="2232209"/>
              <a:ext cx="6695440" cy="2234323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5" name="星形: 四角 14">
            <a:extLst>
              <a:ext uri="{FF2B5EF4-FFF2-40B4-BE49-F238E27FC236}">
                <a16:creationId xmlns:a16="http://schemas.microsoft.com/office/drawing/2014/main" id="{63D81894-27FF-4286-ABBC-A977563F8876}"/>
              </a:ext>
            </a:extLst>
          </p:cNvPr>
          <p:cNvSpPr/>
          <p:nvPr/>
        </p:nvSpPr>
        <p:spPr>
          <a:xfrm>
            <a:off x="2793825" y="1153161"/>
            <a:ext cx="512903" cy="586487"/>
          </a:xfrm>
          <a:prstGeom prst="star4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星形: 四角 16">
            <a:extLst>
              <a:ext uri="{FF2B5EF4-FFF2-40B4-BE49-F238E27FC236}">
                <a16:creationId xmlns:a16="http://schemas.microsoft.com/office/drawing/2014/main" id="{E37C2D45-911A-43F8-819C-E59392F1AF68}"/>
              </a:ext>
            </a:extLst>
          </p:cNvPr>
          <p:cNvSpPr/>
          <p:nvPr/>
        </p:nvSpPr>
        <p:spPr>
          <a:xfrm>
            <a:off x="1494186" y="2823642"/>
            <a:ext cx="512903" cy="586487"/>
          </a:xfrm>
          <a:prstGeom prst="star4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星形: 四角 18">
            <a:extLst>
              <a:ext uri="{FF2B5EF4-FFF2-40B4-BE49-F238E27FC236}">
                <a16:creationId xmlns:a16="http://schemas.microsoft.com/office/drawing/2014/main" id="{26453E7C-5047-4C66-A453-EE03796A698C}"/>
              </a:ext>
            </a:extLst>
          </p:cNvPr>
          <p:cNvSpPr/>
          <p:nvPr/>
        </p:nvSpPr>
        <p:spPr>
          <a:xfrm>
            <a:off x="8781033" y="1546941"/>
            <a:ext cx="512903" cy="586487"/>
          </a:xfrm>
          <a:prstGeom prst="star4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星形: 四角 19">
            <a:extLst>
              <a:ext uri="{FF2B5EF4-FFF2-40B4-BE49-F238E27FC236}">
                <a16:creationId xmlns:a16="http://schemas.microsoft.com/office/drawing/2014/main" id="{6965871F-ABC2-4B34-8249-494A8E40990F}"/>
              </a:ext>
            </a:extLst>
          </p:cNvPr>
          <p:cNvSpPr/>
          <p:nvPr/>
        </p:nvSpPr>
        <p:spPr>
          <a:xfrm>
            <a:off x="10648507" y="3687630"/>
            <a:ext cx="512903" cy="586487"/>
          </a:xfrm>
          <a:prstGeom prst="star4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623F3996-F8B0-4AD2-91B6-5C2A15585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2533" y="2309984"/>
            <a:ext cx="6695440" cy="1029011"/>
          </a:xfrm>
        </p:spPr>
        <p:txBody>
          <a:bodyPr>
            <a:noAutofit/>
          </a:bodyPr>
          <a:lstStyle/>
          <a:p>
            <a:r>
              <a:rPr lang="en-US" altLang="zh-CN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Does It Fit?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417" y="6040231"/>
            <a:ext cx="757880" cy="74202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D3F9CCD5-31E6-25AA-BBEE-2402910ECA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t="9750" r="16234" b="6193"/>
          <a:stretch/>
        </p:blipFill>
        <p:spPr>
          <a:xfrm rot="10800000">
            <a:off x="-1" y="-1"/>
            <a:ext cx="12143259" cy="652938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B56E134-C8C8-1399-0CD0-1D111923602E}"/>
              </a:ext>
            </a:extLst>
          </p:cNvPr>
          <p:cNvSpPr/>
          <p:nvPr/>
        </p:nvSpPr>
        <p:spPr>
          <a:xfrm>
            <a:off x="7515225" y="1057275"/>
            <a:ext cx="2957513" cy="3000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2B7618C-DA0E-B927-AB1C-70C0C90EA9D8}"/>
              </a:ext>
            </a:extLst>
          </p:cNvPr>
          <p:cNvSpPr/>
          <p:nvPr/>
        </p:nvSpPr>
        <p:spPr>
          <a:xfrm>
            <a:off x="6615114" y="1357313"/>
            <a:ext cx="2057400" cy="3000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57EA978-5BE1-DE89-23F4-DD207A9113BB}"/>
              </a:ext>
            </a:extLst>
          </p:cNvPr>
          <p:cNvSpPr/>
          <p:nvPr/>
        </p:nvSpPr>
        <p:spPr>
          <a:xfrm>
            <a:off x="7215189" y="1657351"/>
            <a:ext cx="2057400" cy="30003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1114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92976887-81CF-6F1D-423B-3EA396CCE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19747" r="10420" b="11090"/>
          <a:stretch/>
        </p:blipFill>
        <p:spPr>
          <a:xfrm rot="10800000">
            <a:off x="-1" y="-1"/>
            <a:ext cx="7115175" cy="6793677"/>
          </a:xfrm>
        </p:spPr>
      </p:pic>
      <p:sp>
        <p:nvSpPr>
          <p:cNvPr id="5" name="云形 4">
            <a:extLst>
              <a:ext uri="{FF2B5EF4-FFF2-40B4-BE49-F238E27FC236}">
                <a16:creationId xmlns:a16="http://schemas.microsoft.com/office/drawing/2014/main" id="{1951C35D-30AD-9BB8-E786-2BD02DEDB0FB}"/>
              </a:ext>
            </a:extLst>
          </p:cNvPr>
          <p:cNvSpPr/>
          <p:nvPr/>
        </p:nvSpPr>
        <p:spPr>
          <a:xfrm>
            <a:off x="114300" y="985838"/>
            <a:ext cx="3671888" cy="131445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云形 5">
            <a:extLst>
              <a:ext uri="{FF2B5EF4-FFF2-40B4-BE49-F238E27FC236}">
                <a16:creationId xmlns:a16="http://schemas.microsoft.com/office/drawing/2014/main" id="{EC625AC0-9E2D-249A-EB03-C30DC79BE1C3}"/>
              </a:ext>
            </a:extLst>
          </p:cNvPr>
          <p:cNvSpPr/>
          <p:nvPr/>
        </p:nvSpPr>
        <p:spPr>
          <a:xfrm>
            <a:off x="1950244" y="5214937"/>
            <a:ext cx="3671888" cy="131445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7A68FD7-A04A-C448-C722-9B99EB7E9C21}"/>
              </a:ext>
            </a:extLst>
          </p:cNvPr>
          <p:cNvSpPr txBox="1"/>
          <p:nvPr/>
        </p:nvSpPr>
        <p:spPr>
          <a:xfrm>
            <a:off x="7472363" y="2957513"/>
            <a:ext cx="40046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asks Eagle for help.</a:t>
            </a:r>
            <a:endParaRPr kumimoji="1"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85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26AC09-6394-491D-8EB6-C10EBC0B6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3931" y="160938"/>
            <a:ext cx="12419861" cy="345089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              </a:t>
            </a:r>
            <a:r>
              <a:rPr lang="en-US" altLang="zh-CN" sz="3600" b="1" dirty="0"/>
              <a:t>What do they say ?</a:t>
            </a:r>
            <a:endParaRPr lang="zh-CN" altLang="en-US" sz="3600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6CB22FD1-862A-4FC7-86D6-A5F6DC710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19747" r="10420" b="11090"/>
          <a:stretch/>
        </p:blipFill>
        <p:spPr>
          <a:xfrm rot="10800000">
            <a:off x="838192" y="648070"/>
            <a:ext cx="6468129" cy="6175868"/>
          </a:xfr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A6C3BBA-FA49-4838-ABD3-720F480469FF}"/>
              </a:ext>
            </a:extLst>
          </p:cNvPr>
          <p:cNvSpPr/>
          <p:nvPr/>
        </p:nvSpPr>
        <p:spPr>
          <a:xfrm>
            <a:off x="1091954" y="1669002"/>
            <a:ext cx="3009530" cy="8433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2AED18F1-CA32-475A-AF75-8CB5E5A6E694}"/>
              </a:ext>
            </a:extLst>
          </p:cNvPr>
          <p:cNvSpPr/>
          <p:nvPr/>
        </p:nvSpPr>
        <p:spPr>
          <a:xfrm>
            <a:off x="2317073" y="5690586"/>
            <a:ext cx="3778928" cy="8433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内容占位符 4">
            <a:extLst>
              <a:ext uri="{FF2B5EF4-FFF2-40B4-BE49-F238E27FC236}">
                <a16:creationId xmlns:a16="http://schemas.microsoft.com/office/drawing/2014/main" id="{BFBB5741-732F-4B47-B3B3-EE90156E2D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56127" r="48683" b="5379"/>
          <a:stretch/>
        </p:blipFill>
        <p:spPr>
          <a:xfrm rot="10800000">
            <a:off x="6717670" y="1052004"/>
            <a:ext cx="5267177" cy="4977604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9EA8D1B-F68F-44A9-8EA5-18D0E68A6434}"/>
              </a:ext>
            </a:extLst>
          </p:cNvPr>
          <p:cNvSpPr/>
          <p:nvPr/>
        </p:nvSpPr>
        <p:spPr>
          <a:xfrm>
            <a:off x="6717670" y="1491228"/>
            <a:ext cx="3778928" cy="8433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04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04EFA3-A8D2-4262-A006-2D84E728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24988"/>
          </a:xfrm>
        </p:spPr>
        <p:txBody>
          <a:bodyPr>
            <a:normAutofit fontScale="90000"/>
          </a:bodyPr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F291BA8-A6D6-4DAA-958C-8A4A2434B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9" t="6077" r="8252" b="5378"/>
          <a:stretch/>
        </p:blipFill>
        <p:spPr>
          <a:xfrm rot="10800000">
            <a:off x="838195" y="298764"/>
            <a:ext cx="10756037" cy="6474896"/>
          </a:xfrm>
        </p:spPr>
      </p:pic>
    </p:spTree>
    <p:extLst>
      <p:ext uri="{BB962C8B-B14F-4D97-AF65-F5344CB8AC3E}">
        <p14:creationId xmlns:p14="http://schemas.microsoft.com/office/powerpoint/2010/main" val="270708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8AD705-CC4A-4DE1-88AF-EF440411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637" y="-8489"/>
            <a:ext cx="10515600" cy="1325563"/>
          </a:xfrm>
        </p:spPr>
        <p:txBody>
          <a:bodyPr/>
          <a:lstStyle/>
          <a:p>
            <a:r>
              <a:rPr lang="en-US" altLang="zh-CN" dirty="0"/>
              <a:t>How does the tortoise feel?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8733925-4813-4525-AF74-19A6204121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t="58880" r="19652" b="2726"/>
          <a:stretch/>
        </p:blipFill>
        <p:spPr>
          <a:xfrm rot="10800000">
            <a:off x="425388" y="2182277"/>
            <a:ext cx="3719744" cy="2920757"/>
          </a:xfrm>
        </p:spPr>
      </p:pic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55881C7E-9EB2-4E29-A62C-F221A49564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4" t="28192" r="29125" b="8439"/>
          <a:stretch/>
        </p:blipFill>
        <p:spPr>
          <a:xfrm rot="10800000">
            <a:off x="4409742" y="1534732"/>
            <a:ext cx="3372516" cy="3827380"/>
          </a:xfrm>
          <a:prstGeom prst="rect">
            <a:avLst/>
          </a:prstGeom>
        </p:spPr>
      </p:pic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F2CA0DAD-268C-46D3-9611-8F37C359D5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5" t="40017" r="13215" b="8941"/>
          <a:stretch/>
        </p:blipFill>
        <p:spPr>
          <a:xfrm rot="10800000">
            <a:off x="8046867" y="1396866"/>
            <a:ext cx="4145133" cy="317761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A10EB41-A1A3-46C1-8235-EE3C546BE761}"/>
              </a:ext>
            </a:extLst>
          </p:cNvPr>
          <p:cNvSpPr txBox="1"/>
          <p:nvPr/>
        </p:nvSpPr>
        <p:spPr>
          <a:xfrm>
            <a:off x="100193" y="50800"/>
            <a:ext cx="32835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dirty="0">
                <a:solidFill>
                  <a:srgbClr val="FF0000"/>
                </a:solidFill>
              </a:rPr>
              <a:t>Read P41-42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94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4">
            <a:extLst>
              <a:ext uri="{FF2B5EF4-FFF2-40B4-BE49-F238E27FC236}">
                <a16:creationId xmlns:a16="http://schemas.microsoft.com/office/drawing/2014/main" id="{9CB45BF3-CC67-4540-B1E9-3022ED1B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t="58880" r="19652" b="2726"/>
          <a:stretch/>
        </p:blipFill>
        <p:spPr>
          <a:xfrm rot="10800000">
            <a:off x="2582944" y="164939"/>
            <a:ext cx="5954789" cy="467572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787C83C5-7F3D-411E-A9F0-31F685E5563D}"/>
              </a:ext>
            </a:extLst>
          </p:cNvPr>
          <p:cNvSpPr txBox="1"/>
          <p:nvPr/>
        </p:nvSpPr>
        <p:spPr>
          <a:xfrm>
            <a:off x="791961" y="5085760"/>
            <a:ext cx="114000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000" dirty="0"/>
              <a:t>Tortoise is excited at first . What fun it is ! Everything is getting </a:t>
            </a:r>
            <a:r>
              <a:rPr lang="en-US" altLang="zh-CN" sz="4000" dirty="0" err="1"/>
              <a:t>small.Clouds</a:t>
            </a:r>
            <a:r>
              <a:rPr lang="en-US" altLang="zh-CN" sz="4000" dirty="0"/>
              <a:t> are around them.</a:t>
            </a:r>
            <a:endParaRPr lang="zh-CN" altLang="en-US" sz="48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F9EDF7C-FD6B-8A79-CF2D-7014E53C1BBD}"/>
              </a:ext>
            </a:extLst>
          </p:cNvPr>
          <p:cNvSpPr/>
          <p:nvPr/>
        </p:nvSpPr>
        <p:spPr>
          <a:xfrm>
            <a:off x="3138487" y="5146814"/>
            <a:ext cx="1719263" cy="600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770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180590-BF7D-4705-8750-A98AEACE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958B8A4-2127-4B79-9182-C5628244E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4" t="4854" r="12103" b="8438"/>
          <a:stretch/>
        </p:blipFill>
        <p:spPr>
          <a:xfrm rot="10800000">
            <a:off x="941028" y="-3"/>
            <a:ext cx="10173947" cy="6858002"/>
          </a:xfr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868A328-EA16-D097-5C14-9A50E75E2C20}"/>
              </a:ext>
            </a:extLst>
          </p:cNvPr>
          <p:cNvSpPr/>
          <p:nvPr/>
        </p:nvSpPr>
        <p:spPr>
          <a:xfrm>
            <a:off x="9787215" y="4603890"/>
            <a:ext cx="1185586" cy="56818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A4B435A-576F-0664-890F-E801B455AD73}"/>
              </a:ext>
            </a:extLst>
          </p:cNvPr>
          <p:cNvSpPr/>
          <p:nvPr/>
        </p:nvSpPr>
        <p:spPr>
          <a:xfrm>
            <a:off x="7544077" y="5372100"/>
            <a:ext cx="1185586" cy="3681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DA24E08-F6A4-25B4-E100-E4DFFF742D68}"/>
              </a:ext>
            </a:extLst>
          </p:cNvPr>
          <p:cNvSpPr/>
          <p:nvPr/>
        </p:nvSpPr>
        <p:spPr>
          <a:xfrm>
            <a:off x="7544077" y="5772150"/>
            <a:ext cx="1185586" cy="3681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812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71AABB-F424-4521-8696-4ACC9C940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65" y="-142891"/>
            <a:ext cx="11620870" cy="1325563"/>
          </a:xfrm>
        </p:spPr>
        <p:txBody>
          <a:bodyPr/>
          <a:lstStyle/>
          <a:p>
            <a:r>
              <a:rPr lang="en-US" altLang="zh-CN" b="1" dirty="0"/>
              <a:t>What does Tortoise say?</a:t>
            </a:r>
            <a:endParaRPr lang="zh-CN" altLang="en-US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16A082AF-37B7-4440-95B3-643AA3F20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1" t="6689" r="7972"/>
          <a:stretch/>
        </p:blipFill>
        <p:spPr>
          <a:xfrm rot="10800000">
            <a:off x="701040" y="1046178"/>
            <a:ext cx="9720583" cy="5583222"/>
          </a:xfr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48E990E1-822D-4C9D-898A-DAD3D4205928}"/>
              </a:ext>
            </a:extLst>
          </p:cNvPr>
          <p:cNvSpPr/>
          <p:nvPr/>
        </p:nvSpPr>
        <p:spPr>
          <a:xfrm>
            <a:off x="1930288" y="4846237"/>
            <a:ext cx="4299061" cy="8433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17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F3F30EE5-88F5-A1B5-7599-BC011D1E90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r="10420" b="6194"/>
          <a:stretch/>
        </p:blipFill>
        <p:spPr>
          <a:xfrm rot="10800000">
            <a:off x="0" y="0"/>
            <a:ext cx="9523689" cy="6661061"/>
          </a:xfrm>
          <a:prstGeom prst="rect">
            <a:avLst/>
          </a:prstGeom>
        </p:spPr>
      </p:pic>
      <p:sp>
        <p:nvSpPr>
          <p:cNvPr id="5" name="矩形: 圆角 7">
            <a:extLst>
              <a:ext uri="{FF2B5EF4-FFF2-40B4-BE49-F238E27FC236}">
                <a16:creationId xmlns:a16="http://schemas.microsoft.com/office/drawing/2014/main" id="{D901C9CD-3601-9589-E1EE-E8332D047253}"/>
              </a:ext>
            </a:extLst>
          </p:cNvPr>
          <p:cNvSpPr/>
          <p:nvPr/>
        </p:nvSpPr>
        <p:spPr>
          <a:xfrm>
            <a:off x="640321" y="196938"/>
            <a:ext cx="3574492" cy="8433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8">
            <a:extLst>
              <a:ext uri="{FF2B5EF4-FFF2-40B4-BE49-F238E27FC236}">
                <a16:creationId xmlns:a16="http://schemas.microsoft.com/office/drawing/2014/main" id="{DCB322BE-0EA4-7968-D815-17929E75D076}"/>
              </a:ext>
            </a:extLst>
          </p:cNvPr>
          <p:cNvSpPr/>
          <p:nvPr/>
        </p:nvSpPr>
        <p:spPr>
          <a:xfrm>
            <a:off x="6266694" y="2908841"/>
            <a:ext cx="2627789" cy="8433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19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y The Story Mountain (Five-Act Structure) Is An Awesome Writing Tool ...">
            <a:extLst>
              <a:ext uri="{FF2B5EF4-FFF2-40B4-BE49-F238E27FC236}">
                <a16:creationId xmlns:a16="http://schemas.microsoft.com/office/drawing/2014/main" id="{69B6CC5C-037D-2CB1-243D-5D658CCFD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7" y="0"/>
            <a:ext cx="9267825" cy="699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B4960B6-E11A-87C7-790E-B7B78E80095D}"/>
              </a:ext>
            </a:extLst>
          </p:cNvPr>
          <p:cNvSpPr txBox="1"/>
          <p:nvPr/>
        </p:nvSpPr>
        <p:spPr>
          <a:xfrm>
            <a:off x="4414837" y="3714750"/>
            <a:ext cx="3896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Title:  __________________ </a:t>
            </a:r>
            <a:endParaRPr kumimoji="1"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BD60ADB-DAD8-1B5A-525B-67A4A1F68170}"/>
              </a:ext>
            </a:extLst>
          </p:cNvPr>
          <p:cNvSpPr txBox="1"/>
          <p:nvPr/>
        </p:nvSpPr>
        <p:spPr>
          <a:xfrm>
            <a:off x="3829050" y="4672012"/>
            <a:ext cx="5535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Characters:  __________________ </a:t>
            </a:r>
            <a:endParaRPr kumimoji="1" lang="zh-CN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2A18D106-2259-AA50-45FC-5C9BEE2A01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3629" r="8278" b="3243"/>
          <a:stretch/>
        </p:blipFill>
        <p:spPr>
          <a:xfrm rot="10800000">
            <a:off x="168261" y="5132403"/>
            <a:ext cx="3159152" cy="1725597"/>
          </a:xfrm>
        </p:spPr>
      </p:pic>
      <p:pic>
        <p:nvPicPr>
          <p:cNvPr id="7" name="内容占位符 4">
            <a:extLst>
              <a:ext uri="{FF2B5EF4-FFF2-40B4-BE49-F238E27FC236}">
                <a16:creationId xmlns:a16="http://schemas.microsoft.com/office/drawing/2014/main" id="{6DE0BEB2-76CA-FB56-1A7A-9A286BE2C9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3" t="50693" r="12869" b="9051"/>
          <a:stretch/>
        </p:blipFill>
        <p:spPr>
          <a:xfrm rot="10800000">
            <a:off x="685943" y="1974320"/>
            <a:ext cx="2939106" cy="1971262"/>
          </a:xfrm>
          <a:prstGeom prst="rect">
            <a:avLst/>
          </a:prstGeom>
        </p:spPr>
      </p:pic>
      <p:pic>
        <p:nvPicPr>
          <p:cNvPr id="8" name="内容占位符 4">
            <a:extLst>
              <a:ext uri="{FF2B5EF4-FFF2-40B4-BE49-F238E27FC236}">
                <a16:creationId xmlns:a16="http://schemas.microsoft.com/office/drawing/2014/main" id="{615AC375-29A5-583F-CDC3-7AEAA9DBBA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2" t="19338" r="12868" b="9050"/>
          <a:stretch/>
        </p:blipFill>
        <p:spPr>
          <a:xfrm rot="10800000">
            <a:off x="2950810" y="35162"/>
            <a:ext cx="2939106" cy="1477240"/>
          </a:xfrm>
          <a:prstGeom prst="rect">
            <a:avLst/>
          </a:prstGeom>
        </p:spPr>
      </p:pic>
      <p:pic>
        <p:nvPicPr>
          <p:cNvPr id="9" name="内容占位符 4">
            <a:extLst>
              <a:ext uri="{FF2B5EF4-FFF2-40B4-BE49-F238E27FC236}">
                <a16:creationId xmlns:a16="http://schemas.microsoft.com/office/drawing/2014/main" id="{68FA57B0-9E02-CC84-E0EE-23540889A5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t="9750" r="16234" b="6193"/>
          <a:stretch/>
        </p:blipFill>
        <p:spPr>
          <a:xfrm rot="10800000">
            <a:off x="5889916" y="14337"/>
            <a:ext cx="2739734" cy="1473146"/>
          </a:xfrm>
          <a:prstGeom prst="rect">
            <a:avLst/>
          </a:prstGeom>
        </p:spPr>
      </p:pic>
      <p:pic>
        <p:nvPicPr>
          <p:cNvPr id="10" name="内容占位符 4">
            <a:extLst>
              <a:ext uri="{FF2B5EF4-FFF2-40B4-BE49-F238E27FC236}">
                <a16:creationId xmlns:a16="http://schemas.microsoft.com/office/drawing/2014/main" id="{D905749B-78B1-D22E-D0E7-22D56B86F5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19747" r="10420" b="11090"/>
          <a:stretch/>
        </p:blipFill>
        <p:spPr>
          <a:xfrm rot="10800000">
            <a:off x="8068071" y="2089735"/>
            <a:ext cx="1822793" cy="1740431"/>
          </a:xfrm>
          <a:prstGeom prst="rect">
            <a:avLst/>
          </a:prstGeom>
        </p:spPr>
      </p:pic>
      <p:pic>
        <p:nvPicPr>
          <p:cNvPr id="11" name="内容占位符 4">
            <a:extLst>
              <a:ext uri="{FF2B5EF4-FFF2-40B4-BE49-F238E27FC236}">
                <a16:creationId xmlns:a16="http://schemas.microsoft.com/office/drawing/2014/main" id="{17E2DE92-2736-F4BA-7D05-55DD16172E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t="58880" r="19652" b="2726"/>
          <a:stretch/>
        </p:blipFill>
        <p:spPr>
          <a:xfrm rot="10800000">
            <a:off x="9866176" y="784544"/>
            <a:ext cx="1445252" cy="1134817"/>
          </a:xfrm>
          <a:prstGeom prst="rect">
            <a:avLst/>
          </a:prstGeom>
        </p:spPr>
      </p:pic>
      <p:pic>
        <p:nvPicPr>
          <p:cNvPr id="12" name="内容占位符 4">
            <a:extLst>
              <a:ext uri="{FF2B5EF4-FFF2-40B4-BE49-F238E27FC236}">
                <a16:creationId xmlns:a16="http://schemas.microsoft.com/office/drawing/2014/main" id="{BB40E672-07A7-6A29-CA23-79D8D326C0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4" t="28192" r="29125" b="8439"/>
          <a:stretch/>
        </p:blipFill>
        <p:spPr>
          <a:xfrm rot="10800000">
            <a:off x="9866176" y="1894198"/>
            <a:ext cx="1224446" cy="1389592"/>
          </a:xfrm>
          <a:prstGeom prst="rect">
            <a:avLst/>
          </a:prstGeom>
        </p:spPr>
      </p:pic>
      <p:pic>
        <p:nvPicPr>
          <p:cNvPr id="13" name="内容占位符 4">
            <a:extLst>
              <a:ext uri="{FF2B5EF4-FFF2-40B4-BE49-F238E27FC236}">
                <a16:creationId xmlns:a16="http://schemas.microsoft.com/office/drawing/2014/main" id="{87C3092B-25FF-E845-0935-B62CB8737F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5" t="40017" r="13215" b="8941"/>
          <a:stretch/>
        </p:blipFill>
        <p:spPr>
          <a:xfrm rot="10800000">
            <a:off x="9886592" y="3300880"/>
            <a:ext cx="1847705" cy="1416432"/>
          </a:xfrm>
          <a:prstGeom prst="rect">
            <a:avLst/>
          </a:prstGeom>
        </p:spPr>
      </p:pic>
      <p:pic>
        <p:nvPicPr>
          <p:cNvPr id="14" name="内容占位符 4">
            <a:extLst>
              <a:ext uri="{FF2B5EF4-FFF2-40B4-BE49-F238E27FC236}">
                <a16:creationId xmlns:a16="http://schemas.microsoft.com/office/drawing/2014/main" id="{8BEE9F8B-E920-8B3B-C31A-806E7123E3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r="10420" b="6194"/>
          <a:stretch/>
        </p:blipFill>
        <p:spPr>
          <a:xfrm rot="10800000">
            <a:off x="9378828" y="5437203"/>
            <a:ext cx="2234060" cy="156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5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D690FB3-815C-43EC-BABF-B52B606D3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1315" t="11127" r="8813" b="10920"/>
          <a:stretch/>
        </p:blipFill>
        <p:spPr>
          <a:xfrm>
            <a:off x="4006567" y="76780"/>
            <a:ext cx="6018109" cy="661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6F016EE2-DEC5-482F-818E-6B3EFFBFF7A7}"/>
              </a:ext>
            </a:extLst>
          </p:cNvPr>
          <p:cNvGrpSpPr/>
          <p:nvPr/>
        </p:nvGrpSpPr>
        <p:grpSpPr>
          <a:xfrm>
            <a:off x="10430544" y="-149160"/>
            <a:ext cx="1987717" cy="1927285"/>
            <a:chOff x="10430544" y="-149160"/>
            <a:chExt cx="1987717" cy="1927285"/>
          </a:xfrm>
        </p:grpSpPr>
        <p:sp>
          <p:nvSpPr>
            <p:cNvPr id="15" name="星形: 四角 14">
              <a:extLst>
                <a:ext uri="{FF2B5EF4-FFF2-40B4-BE49-F238E27FC236}">
                  <a16:creationId xmlns:a16="http://schemas.microsoft.com/office/drawing/2014/main" id="{63D81894-27FF-4286-ABBC-A977563F8876}"/>
                </a:ext>
              </a:extLst>
            </p:cNvPr>
            <p:cNvSpPr/>
            <p:nvPr/>
          </p:nvSpPr>
          <p:spPr>
            <a:xfrm>
              <a:off x="11430234" y="110509"/>
              <a:ext cx="312343" cy="346430"/>
            </a:xfrm>
            <a:prstGeom prst="star4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星形: 四角 16">
              <a:extLst>
                <a:ext uri="{FF2B5EF4-FFF2-40B4-BE49-F238E27FC236}">
                  <a16:creationId xmlns:a16="http://schemas.microsoft.com/office/drawing/2014/main" id="{E37C2D45-911A-43F8-819C-E59392F1AF68}"/>
                </a:ext>
              </a:extLst>
            </p:cNvPr>
            <p:cNvSpPr/>
            <p:nvPr/>
          </p:nvSpPr>
          <p:spPr>
            <a:xfrm>
              <a:off x="10430544" y="364035"/>
              <a:ext cx="1449676" cy="1095883"/>
            </a:xfrm>
            <a:prstGeom prst="star4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星形: 四角 18">
              <a:extLst>
                <a:ext uri="{FF2B5EF4-FFF2-40B4-BE49-F238E27FC236}">
                  <a16:creationId xmlns:a16="http://schemas.microsoft.com/office/drawing/2014/main" id="{26453E7C-5047-4C66-A453-EE03796A698C}"/>
                </a:ext>
              </a:extLst>
            </p:cNvPr>
            <p:cNvSpPr/>
            <p:nvPr/>
          </p:nvSpPr>
          <p:spPr>
            <a:xfrm>
              <a:off x="11486126" y="-149160"/>
              <a:ext cx="932135" cy="1256657"/>
            </a:xfrm>
            <a:prstGeom prst="star4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星形: 四角 19">
              <a:extLst>
                <a:ext uri="{FF2B5EF4-FFF2-40B4-BE49-F238E27FC236}">
                  <a16:creationId xmlns:a16="http://schemas.microsoft.com/office/drawing/2014/main" id="{6965871F-ABC2-4B34-8249-494A8E40990F}"/>
                </a:ext>
              </a:extLst>
            </p:cNvPr>
            <p:cNvSpPr/>
            <p:nvPr/>
          </p:nvSpPr>
          <p:spPr>
            <a:xfrm>
              <a:off x="11486126" y="1093230"/>
              <a:ext cx="512902" cy="586486"/>
            </a:xfrm>
            <a:prstGeom prst="star4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18" name="星形: 四角 17">
              <a:extLst>
                <a:ext uri="{FF2B5EF4-FFF2-40B4-BE49-F238E27FC236}">
                  <a16:creationId xmlns:a16="http://schemas.microsoft.com/office/drawing/2014/main" id="{638E1BFE-B582-439E-B61F-9E284D03427B}"/>
                </a:ext>
              </a:extLst>
            </p:cNvPr>
            <p:cNvSpPr/>
            <p:nvPr/>
          </p:nvSpPr>
          <p:spPr>
            <a:xfrm>
              <a:off x="11052563" y="1479794"/>
              <a:ext cx="377672" cy="298331"/>
            </a:xfrm>
            <a:prstGeom prst="star4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2850EBEC-E195-4F17-9161-8598B87624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5" t="21329" r="63994" b="55246"/>
          <a:stretch/>
        </p:blipFill>
        <p:spPr>
          <a:xfrm>
            <a:off x="-81770" y="0"/>
            <a:ext cx="3682469" cy="101393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B8AC63-CE7D-4620-AD29-36A34B633A84}"/>
              </a:ext>
            </a:extLst>
          </p:cNvPr>
          <p:cNvSpPr txBox="1"/>
          <p:nvPr/>
        </p:nvSpPr>
        <p:spPr>
          <a:xfrm>
            <a:off x="942787" y="245358"/>
            <a:ext cx="1633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DB6D5B"/>
                </a:solidFill>
                <a:latin typeface="Arial Black" panose="020B0A04020102020204" pitchFamily="34" charset="0"/>
              </a:rPr>
              <a:t>Theme</a:t>
            </a:r>
            <a:endParaRPr lang="zh-CN" altLang="en-US" sz="2800" dirty="0">
              <a:solidFill>
                <a:srgbClr val="DB6D5B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14405BF-D053-455A-B4F4-E3A5D50E65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4079" y="646108"/>
            <a:ext cx="5025710" cy="57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884AFFB-3D7E-4B7A-ADAA-45356CB42DB6}"/>
              </a:ext>
            </a:extLst>
          </p:cNvPr>
          <p:cNvGrpSpPr/>
          <p:nvPr/>
        </p:nvGrpSpPr>
        <p:grpSpPr>
          <a:xfrm>
            <a:off x="156368" y="2800671"/>
            <a:ext cx="3033105" cy="1256657"/>
            <a:chOff x="9675664" y="2633177"/>
            <a:chExt cx="3025847" cy="1388003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0DE8A206-47AB-45E9-BBCF-2F922E797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711" t="21018" r="29050" b="30673"/>
            <a:stretch/>
          </p:blipFill>
          <p:spPr>
            <a:xfrm>
              <a:off x="9675664" y="2633177"/>
              <a:ext cx="3025847" cy="1388003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85C1AB52-8240-4BE0-A2F1-9E064F95EC88}"/>
                </a:ext>
              </a:extLst>
            </p:cNvPr>
            <p:cNvSpPr txBox="1"/>
            <p:nvPr/>
          </p:nvSpPr>
          <p:spPr>
            <a:xfrm>
              <a:off x="10124114" y="3065568"/>
              <a:ext cx="2128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rgbClr val="DB6D5B"/>
                  </a:solidFill>
                  <a:latin typeface="Arial Black" panose="020B0A04020102020204" pitchFamily="34" charset="0"/>
                </a:rPr>
                <a:t>Free Talk</a:t>
              </a:r>
              <a:endParaRPr lang="zh-CN" altLang="en-US" sz="2800" dirty="0">
                <a:solidFill>
                  <a:srgbClr val="DB6D5B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" y="6089045"/>
            <a:ext cx="757880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64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86BD1-F711-4D90-9902-3A97DE755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2541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Guided questions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F81BF7-1890-42E8-B61A-7C9713CD2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7463"/>
            <a:ext cx="10515600" cy="50494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dirty="0"/>
              <a:t>1. What can Tortoise do every day?</a:t>
            </a:r>
          </a:p>
          <a:p>
            <a:pPr marL="0" indent="0">
              <a:buNone/>
            </a:pPr>
            <a:r>
              <a:rPr lang="en-US" altLang="zh-CN" b="1" dirty="0"/>
              <a:t>He can go swimming every day </a:t>
            </a:r>
            <a:r>
              <a:rPr lang="en-US" altLang="zh-CN" dirty="0"/>
              <a:t>.</a:t>
            </a:r>
          </a:p>
          <a:p>
            <a:pPr marL="0" indent="0">
              <a:buNone/>
            </a:pPr>
            <a:r>
              <a:rPr lang="en-US" altLang="zh-CN" dirty="0"/>
              <a:t>2. Why does Tortoise climb onto the big rock?</a:t>
            </a:r>
          </a:p>
          <a:p>
            <a:pPr marL="0" indent="0">
              <a:buNone/>
            </a:pPr>
            <a:r>
              <a:rPr lang="en-US" altLang="zh-CN" b="1" dirty="0"/>
              <a:t>Because he wants to fly ,too.</a:t>
            </a:r>
          </a:p>
          <a:p>
            <a:pPr marL="0" indent="0">
              <a:buNone/>
            </a:pPr>
            <a:r>
              <a:rPr lang="en-US" altLang="zh-CN" dirty="0"/>
              <a:t>3. How does Eagle help Tortoise?</a:t>
            </a:r>
          </a:p>
          <a:p>
            <a:pPr marL="0" indent="0">
              <a:buNone/>
            </a:pPr>
            <a:r>
              <a:rPr lang="en-US" altLang="zh-CN" b="1" dirty="0"/>
              <a:t>Eagle grabs Tortoise and flies up .</a:t>
            </a:r>
          </a:p>
          <a:p>
            <a:pPr marL="0" indent="0">
              <a:buNone/>
            </a:pPr>
            <a:r>
              <a:rPr lang="en-US" altLang="zh-CN" dirty="0"/>
              <a:t>4. How does Tortoise feel when he is high in the sky at first?</a:t>
            </a:r>
          </a:p>
          <a:p>
            <a:pPr marL="0" indent="0">
              <a:buNone/>
            </a:pPr>
            <a:r>
              <a:rPr lang="en-US" altLang="zh-CN" b="1" dirty="0"/>
              <a:t>He feels excited.</a:t>
            </a:r>
          </a:p>
          <a:p>
            <a:pPr marL="0" indent="0">
              <a:buNone/>
            </a:pPr>
            <a:r>
              <a:rPr lang="en-US" altLang="zh-CN" dirty="0"/>
              <a:t>5. What does Eagle say to Tortoise in the end?</a:t>
            </a:r>
          </a:p>
          <a:p>
            <a:pPr marL="0" indent="0">
              <a:buNone/>
            </a:pPr>
            <a:r>
              <a:rPr lang="en-US" altLang="zh-CN" b="1" dirty="0"/>
              <a:t>You don’t have wings .You are not born to fly .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50118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9E23A956-E1E2-4D75-9E23-5817A5FDAC2E}"/>
              </a:ext>
            </a:extLst>
          </p:cNvPr>
          <p:cNvGrpSpPr/>
          <p:nvPr/>
        </p:nvGrpSpPr>
        <p:grpSpPr>
          <a:xfrm>
            <a:off x="10651062" y="5677231"/>
            <a:ext cx="1507988" cy="1180769"/>
            <a:chOff x="10430544" y="-149160"/>
            <a:chExt cx="1987717" cy="1927285"/>
          </a:xfrm>
        </p:grpSpPr>
        <p:sp>
          <p:nvSpPr>
            <p:cNvPr id="24" name="星形: 四角 23">
              <a:extLst>
                <a:ext uri="{FF2B5EF4-FFF2-40B4-BE49-F238E27FC236}">
                  <a16:creationId xmlns:a16="http://schemas.microsoft.com/office/drawing/2014/main" id="{ED2780D2-F494-42B8-8013-69785AACB9CA}"/>
                </a:ext>
              </a:extLst>
            </p:cNvPr>
            <p:cNvSpPr/>
            <p:nvPr/>
          </p:nvSpPr>
          <p:spPr>
            <a:xfrm>
              <a:off x="11430234" y="110509"/>
              <a:ext cx="312343" cy="346430"/>
            </a:xfrm>
            <a:prstGeom prst="star4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星形: 四角 24">
              <a:extLst>
                <a:ext uri="{FF2B5EF4-FFF2-40B4-BE49-F238E27FC236}">
                  <a16:creationId xmlns:a16="http://schemas.microsoft.com/office/drawing/2014/main" id="{223E834E-4F48-4ACE-9F9A-5343EBDD2110}"/>
                </a:ext>
              </a:extLst>
            </p:cNvPr>
            <p:cNvSpPr/>
            <p:nvPr/>
          </p:nvSpPr>
          <p:spPr>
            <a:xfrm>
              <a:off x="10430544" y="364035"/>
              <a:ext cx="1449676" cy="1095883"/>
            </a:xfrm>
            <a:prstGeom prst="star4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星形: 四角 25">
              <a:extLst>
                <a:ext uri="{FF2B5EF4-FFF2-40B4-BE49-F238E27FC236}">
                  <a16:creationId xmlns:a16="http://schemas.microsoft.com/office/drawing/2014/main" id="{CECAF958-ACA7-407D-B368-5062F05F5629}"/>
                </a:ext>
              </a:extLst>
            </p:cNvPr>
            <p:cNvSpPr/>
            <p:nvPr/>
          </p:nvSpPr>
          <p:spPr>
            <a:xfrm>
              <a:off x="11486126" y="-149160"/>
              <a:ext cx="932135" cy="1256657"/>
            </a:xfrm>
            <a:prstGeom prst="star4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星形: 四角 26">
              <a:extLst>
                <a:ext uri="{FF2B5EF4-FFF2-40B4-BE49-F238E27FC236}">
                  <a16:creationId xmlns:a16="http://schemas.microsoft.com/office/drawing/2014/main" id="{2B1C7D50-280F-4B6A-9C20-22E41DDF4322}"/>
                </a:ext>
              </a:extLst>
            </p:cNvPr>
            <p:cNvSpPr/>
            <p:nvPr/>
          </p:nvSpPr>
          <p:spPr>
            <a:xfrm>
              <a:off x="11486126" y="1093230"/>
              <a:ext cx="512902" cy="586486"/>
            </a:xfrm>
            <a:prstGeom prst="star4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 </a:t>
              </a:r>
              <a:endParaRPr lang="zh-CN" altLang="en-US" dirty="0"/>
            </a:p>
          </p:txBody>
        </p:sp>
        <p:sp>
          <p:nvSpPr>
            <p:cNvPr id="28" name="星形: 四角 27">
              <a:extLst>
                <a:ext uri="{FF2B5EF4-FFF2-40B4-BE49-F238E27FC236}">
                  <a16:creationId xmlns:a16="http://schemas.microsoft.com/office/drawing/2014/main" id="{1F571C73-4B86-4159-9A80-3F21EE82A996}"/>
                </a:ext>
              </a:extLst>
            </p:cNvPr>
            <p:cNvSpPr/>
            <p:nvPr/>
          </p:nvSpPr>
          <p:spPr>
            <a:xfrm>
              <a:off x="11052563" y="1479794"/>
              <a:ext cx="377672" cy="298331"/>
            </a:xfrm>
            <a:prstGeom prst="star4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2850EBEC-E195-4F17-9161-8598B87624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75" t="21329" r="63994" b="55246"/>
          <a:stretch/>
        </p:blipFill>
        <p:spPr>
          <a:xfrm>
            <a:off x="-81770" y="0"/>
            <a:ext cx="3682469" cy="101393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B8AC63-CE7D-4620-AD29-36A34B633A84}"/>
              </a:ext>
            </a:extLst>
          </p:cNvPr>
          <p:cNvSpPr txBox="1"/>
          <p:nvPr/>
        </p:nvSpPr>
        <p:spPr>
          <a:xfrm>
            <a:off x="593779" y="245358"/>
            <a:ext cx="233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DB6D5B"/>
                </a:solidFill>
                <a:latin typeface="Arial Black" panose="020B0A04020102020204" pitchFamily="34" charset="0"/>
              </a:rPr>
              <a:t>Book Intro</a:t>
            </a:r>
            <a:endParaRPr lang="zh-CN" altLang="en-US" sz="2800" dirty="0">
              <a:solidFill>
                <a:srgbClr val="DB6D5B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4310232-B2B7-48FA-9705-DA35302834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7" t="38012" r="61529" b="9192"/>
          <a:stretch/>
        </p:blipFill>
        <p:spPr>
          <a:xfrm>
            <a:off x="1334279" y="1844638"/>
            <a:ext cx="3277477" cy="293313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5721B51-BAC6-4A68-A1A5-000B500E27B6}"/>
              </a:ext>
            </a:extLst>
          </p:cNvPr>
          <p:cNvGrpSpPr/>
          <p:nvPr/>
        </p:nvGrpSpPr>
        <p:grpSpPr>
          <a:xfrm>
            <a:off x="5884232" y="898496"/>
            <a:ext cx="5866632" cy="5796649"/>
            <a:chOff x="5884231" y="76780"/>
            <a:chExt cx="6018109" cy="661836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D690FB3-815C-43EC-BABF-B52B606D3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1315" t="11127" r="8813" b="10920"/>
            <a:stretch/>
          </p:blipFill>
          <p:spPr>
            <a:xfrm>
              <a:off x="5884231" y="76780"/>
              <a:ext cx="6018109" cy="66183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18F2B94-C5CC-488D-B763-A43717581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73028" y="695743"/>
              <a:ext cx="4699685" cy="571623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C8D3859E-555F-4A2F-82D4-001F2076AE3D}"/>
              </a:ext>
            </a:extLst>
          </p:cNvPr>
          <p:cNvSpPr txBox="1"/>
          <p:nvPr/>
        </p:nvSpPr>
        <p:spPr>
          <a:xfrm>
            <a:off x="1859069" y="2979406"/>
            <a:ext cx="1990413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Illustrator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Yuanti SC" panose="02010600040101010101" charset="-122"/>
                <a:ea typeface="Yuanti SC" panose="02010600040101010101" charset="-122"/>
                <a:cs typeface="Yuanti SC" panose="02010600040101010101" charset="-122"/>
              </a:rPr>
              <a:t>邓  磊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22BE3F9-EFEE-4B60-9CDD-F87EF00FB9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7" t="38012" r="61529" b="9192"/>
          <a:stretch/>
        </p:blipFill>
        <p:spPr>
          <a:xfrm>
            <a:off x="1286411" y="1844638"/>
            <a:ext cx="3277477" cy="293313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FE3EAC0-9FF2-4B01-A187-36E5A6CED79E}"/>
              </a:ext>
            </a:extLst>
          </p:cNvPr>
          <p:cNvSpPr txBox="1"/>
          <p:nvPr/>
        </p:nvSpPr>
        <p:spPr>
          <a:xfrm>
            <a:off x="1811201" y="2656764"/>
            <a:ext cx="1990413" cy="130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Illustrator</a:t>
            </a:r>
          </a:p>
          <a:p>
            <a:pPr algn="ctr">
              <a:lnSpc>
                <a:spcPct val="150000"/>
              </a:lnSpc>
            </a:pPr>
            <a:r>
              <a:rPr lang="zh-CN" altLang="en-US" sz="2800" b="1" dirty="0">
                <a:latin typeface="Yuanti SC" panose="02010600040101010101" charset="-122"/>
                <a:ea typeface="Yuanti SC" panose="02010600040101010101" charset="-122"/>
                <a:cs typeface="Yuanti SC" panose="02010600040101010101" charset="-122"/>
              </a:rPr>
              <a:t>王思怡</a:t>
            </a:r>
          </a:p>
        </p:txBody>
      </p:sp>
      <p:sp>
        <p:nvSpPr>
          <p:cNvPr id="29" name="内容占位符 2">
            <a:extLst>
              <a:ext uri="{FF2B5EF4-FFF2-40B4-BE49-F238E27FC236}">
                <a16:creationId xmlns:a16="http://schemas.microsoft.com/office/drawing/2014/main" id="{5D53C7C8-68BF-4929-9EEE-72B5F7B98B1A}"/>
              </a:ext>
            </a:extLst>
          </p:cNvPr>
          <p:cNvSpPr txBox="1">
            <a:spLocks/>
          </p:cNvSpPr>
          <p:nvPr/>
        </p:nvSpPr>
        <p:spPr>
          <a:xfrm>
            <a:off x="3966762" y="54677"/>
            <a:ext cx="5144135" cy="741255"/>
          </a:xfrm>
          <a:prstGeom prst="rect">
            <a:avLst/>
          </a:prstGeom>
          <a:ln>
            <a:solidFill>
              <a:srgbClr val="DB6D5B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000" dirty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Have Ss read the title, writer, and illustrator.</a:t>
            </a:r>
          </a:p>
          <a:p>
            <a:pPr algn="l"/>
            <a:r>
              <a:rPr lang="en-US" altLang="zh-CN" sz="2000" dirty="0">
                <a:solidFill>
                  <a:schemeClr val="tx1"/>
                </a:solidFill>
                <a:latin typeface="Abadi MT Condensed Extra Bold" charset="0"/>
                <a:ea typeface="Abadi MT Condensed Extra Bold" charset="0"/>
                <a:cs typeface="Abadi MT Condensed Extra Bold" charset="0"/>
              </a:rPr>
              <a:t>Talk about the pictures on the cover.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2" y="6089045"/>
            <a:ext cx="757880" cy="7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25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D7DBDED-C6E6-2BDC-227F-9250B4244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0" t="13754" r="42478" b="57397"/>
          <a:stretch/>
        </p:blipFill>
        <p:spPr>
          <a:xfrm rot="10800000">
            <a:off x="3102769" y="1343026"/>
            <a:ext cx="5986462" cy="2414587"/>
          </a:xfrm>
          <a:prstGeom prst="rect">
            <a:avLst/>
          </a:prstGeo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94101357-8E87-768B-B39B-8F04D438FD7C}"/>
              </a:ext>
            </a:extLst>
          </p:cNvPr>
          <p:cNvSpPr txBox="1">
            <a:spLocks/>
          </p:cNvSpPr>
          <p:nvPr/>
        </p:nvSpPr>
        <p:spPr>
          <a:xfrm>
            <a:off x="1524000" y="425298"/>
            <a:ext cx="9144000" cy="563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/>
              <a:t>What</a:t>
            </a:r>
            <a:r>
              <a:rPr lang="zh-CN" altLang="en-US" b="1" dirty="0"/>
              <a:t> </a:t>
            </a:r>
            <a:r>
              <a:rPr lang="en-US" altLang="zh-CN" b="1" dirty="0"/>
              <a:t>do you know about tortoise?</a:t>
            </a:r>
            <a:endParaRPr lang="zh-CN" altLang="en-US" b="1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BD034838-C692-A86C-FA44-A38AB4BDAAD1}"/>
              </a:ext>
            </a:extLst>
          </p:cNvPr>
          <p:cNvSpPr txBox="1">
            <a:spLocks/>
          </p:cNvSpPr>
          <p:nvPr/>
        </p:nvSpPr>
        <p:spPr>
          <a:xfrm>
            <a:off x="4410074" y="3886200"/>
            <a:ext cx="9144000" cy="325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/>
              <a:t>It lives…</a:t>
            </a:r>
          </a:p>
          <a:p>
            <a:r>
              <a:rPr lang="en-US" altLang="zh-CN" b="1" dirty="0"/>
              <a:t>It is…</a:t>
            </a:r>
          </a:p>
          <a:p>
            <a:r>
              <a:rPr lang="en-US" altLang="zh-CN" b="1" dirty="0"/>
              <a:t>It has…</a:t>
            </a:r>
          </a:p>
          <a:p>
            <a:r>
              <a:rPr lang="en-US" altLang="zh-CN" b="1" dirty="0"/>
              <a:t>It can…</a:t>
            </a:r>
          </a:p>
          <a:p>
            <a:r>
              <a:rPr lang="en-US" altLang="zh-CN" b="1" dirty="0"/>
              <a:t>…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33090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8F874A0A-58D1-E5FC-9F95-FC6B885CE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4" t="26387" r="8277" b="28904"/>
          <a:stretch/>
        </p:blipFill>
        <p:spPr>
          <a:xfrm rot="10800000">
            <a:off x="3328941" y="1185862"/>
            <a:ext cx="5114972" cy="2757488"/>
          </a:xfrm>
        </p:spPr>
      </p:pic>
      <p:sp>
        <p:nvSpPr>
          <p:cNvPr id="5" name="标题 1">
            <a:extLst>
              <a:ext uri="{FF2B5EF4-FFF2-40B4-BE49-F238E27FC236}">
                <a16:creationId xmlns:a16="http://schemas.microsoft.com/office/drawing/2014/main" id="{212361C5-B92C-C3EE-87E2-DC12D5930CFB}"/>
              </a:ext>
            </a:extLst>
          </p:cNvPr>
          <p:cNvSpPr txBox="1">
            <a:spLocks/>
          </p:cNvSpPr>
          <p:nvPr/>
        </p:nvSpPr>
        <p:spPr>
          <a:xfrm>
            <a:off x="1524000" y="425298"/>
            <a:ext cx="9144000" cy="563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/>
              <a:t>What</a:t>
            </a:r>
            <a:r>
              <a:rPr lang="zh-CN" altLang="en-US" b="1" dirty="0"/>
              <a:t> </a:t>
            </a:r>
            <a:r>
              <a:rPr lang="en-US" altLang="zh-CN" b="1" dirty="0"/>
              <a:t>do you know about eagle?</a:t>
            </a:r>
            <a:endParaRPr lang="zh-CN" altLang="en-US" b="1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7554063A-20E6-4BFE-CABF-72808318966F}"/>
              </a:ext>
            </a:extLst>
          </p:cNvPr>
          <p:cNvSpPr txBox="1">
            <a:spLocks/>
          </p:cNvSpPr>
          <p:nvPr/>
        </p:nvSpPr>
        <p:spPr>
          <a:xfrm>
            <a:off x="4395787" y="3943350"/>
            <a:ext cx="9144000" cy="3257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/>
              <a:t>It is…</a:t>
            </a:r>
          </a:p>
          <a:p>
            <a:r>
              <a:rPr lang="en-US" altLang="zh-CN" b="1" dirty="0"/>
              <a:t>It has…</a:t>
            </a:r>
          </a:p>
          <a:p>
            <a:r>
              <a:rPr lang="en-US" altLang="zh-CN" b="1" dirty="0"/>
              <a:t>It can…</a:t>
            </a:r>
          </a:p>
          <a:p>
            <a:r>
              <a:rPr lang="en-US" altLang="zh-CN" b="1" dirty="0"/>
              <a:t>…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9009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5A4B7FA-F95A-48EB-922B-0A2DF5842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3" t="3629" r="8278" b="3243"/>
          <a:stretch/>
        </p:blipFill>
        <p:spPr>
          <a:xfrm rot="10800000">
            <a:off x="642891" y="674703"/>
            <a:ext cx="10515600" cy="5743848"/>
          </a:xfr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BEE78E6-DA32-4A23-82ED-AEE08B99D568}"/>
              </a:ext>
            </a:extLst>
          </p:cNvPr>
          <p:cNvSpPr/>
          <p:nvPr/>
        </p:nvSpPr>
        <p:spPr>
          <a:xfrm>
            <a:off x="5900691" y="1973062"/>
            <a:ext cx="4962618" cy="1455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43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2B85E8-A630-4E8B-B409-432562ACC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7232"/>
          </a:xfrm>
        </p:spPr>
        <p:txBody>
          <a:bodyPr>
            <a:noAutofit/>
          </a:bodyPr>
          <a:lstStyle/>
          <a:p>
            <a:r>
              <a:rPr lang="en-US" altLang="zh-CN" sz="3200" b="1" dirty="0"/>
              <a:t>What does Tortoise want to do? </a:t>
            </a:r>
            <a:endParaRPr lang="zh-CN" altLang="en-US" sz="3200" b="1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8CB1332-244B-4429-95E0-B8A0B0A40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3" t="50693" r="12869" b="9051"/>
          <a:stretch/>
        </p:blipFill>
        <p:spPr>
          <a:xfrm rot="10800000">
            <a:off x="994291" y="843376"/>
            <a:ext cx="8678346" cy="5820577"/>
          </a:xfrm>
        </p:spPr>
      </p:pic>
    </p:spTree>
    <p:extLst>
      <p:ext uri="{BB962C8B-B14F-4D97-AF65-F5344CB8AC3E}">
        <p14:creationId xmlns:p14="http://schemas.microsoft.com/office/powerpoint/2010/main" val="4255072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536BD69A-DA1A-8781-B1BA-F0156062A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2" t="19338" r="12868" b="9050"/>
          <a:stretch/>
        </p:blipFill>
        <p:spPr>
          <a:xfrm rot="10800000">
            <a:off x="4823341" y="245875"/>
            <a:ext cx="5741287" cy="2885660"/>
          </a:xfrm>
        </p:spPr>
      </p:pic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2D0E5790-3CE7-6C48-6165-9DD91711D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9" t="9750" r="16234" b="6193"/>
          <a:stretch/>
        </p:blipFill>
        <p:spPr>
          <a:xfrm rot="10800000">
            <a:off x="165618" y="3541917"/>
            <a:ext cx="5741285" cy="3087069"/>
          </a:xfrm>
          <a:prstGeom prst="rect">
            <a:avLst/>
          </a:prstGeom>
        </p:spPr>
      </p:pic>
      <p:pic>
        <p:nvPicPr>
          <p:cNvPr id="6" name="内容占位符 4">
            <a:extLst>
              <a:ext uri="{FF2B5EF4-FFF2-40B4-BE49-F238E27FC236}">
                <a16:creationId xmlns:a16="http://schemas.microsoft.com/office/drawing/2014/main" id="{A586F301-E0A3-4465-5074-1FF480AE1B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19747" r="10420" b="11090"/>
          <a:stretch/>
        </p:blipFill>
        <p:spPr>
          <a:xfrm rot="10800000">
            <a:off x="6963838" y="3429000"/>
            <a:ext cx="3333759" cy="3183124"/>
          </a:xfrm>
          <a:prstGeom prst="rect">
            <a:avLst/>
          </a:prstGeom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CBFCE18F-A716-86AE-6532-CA9D0F171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03" y="393701"/>
            <a:ext cx="10515600" cy="407232"/>
          </a:xfrm>
        </p:spPr>
        <p:txBody>
          <a:bodyPr>
            <a:noAutofit/>
          </a:bodyPr>
          <a:lstStyle/>
          <a:p>
            <a:r>
              <a:rPr lang="en-US" altLang="zh-CN" sz="3200" b="1" dirty="0"/>
              <a:t>Read P39-40</a:t>
            </a:r>
            <a:endParaRPr lang="zh-CN" altLang="en-US" sz="3200" b="1" dirty="0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028529AD-859B-A9C6-4891-75223564FE3A}"/>
              </a:ext>
            </a:extLst>
          </p:cNvPr>
          <p:cNvSpPr txBox="1">
            <a:spLocks/>
          </p:cNvSpPr>
          <p:nvPr/>
        </p:nvSpPr>
        <p:spPr>
          <a:xfrm>
            <a:off x="277628" y="1514591"/>
            <a:ext cx="10515600" cy="4072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/>
              <a:t>What does Tortoise do?</a:t>
            </a:r>
            <a:endParaRPr lang="zh-CN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01862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ECA66C5F-F0B4-592D-D91B-7DF800689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2" t="19338" r="12868" b="9050"/>
          <a:stretch/>
        </p:blipFill>
        <p:spPr>
          <a:xfrm rot="10800000">
            <a:off x="-2885" y="364331"/>
            <a:ext cx="12194885" cy="6129338"/>
          </a:xfr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7A5AB074-BD18-50AC-EB04-62682F8379A8}"/>
              </a:ext>
            </a:extLst>
          </p:cNvPr>
          <p:cNvSpPr/>
          <p:nvPr/>
        </p:nvSpPr>
        <p:spPr>
          <a:xfrm>
            <a:off x="6400800" y="2443163"/>
            <a:ext cx="1057275" cy="3000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5B25E9B-7445-585F-9A1A-C2237FB8E73E}"/>
              </a:ext>
            </a:extLst>
          </p:cNvPr>
          <p:cNvSpPr/>
          <p:nvPr/>
        </p:nvSpPr>
        <p:spPr>
          <a:xfrm>
            <a:off x="6400800" y="2728913"/>
            <a:ext cx="1057275" cy="3000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A38BA91-E1F6-2AC8-4827-2EF954ABC3C0}"/>
              </a:ext>
            </a:extLst>
          </p:cNvPr>
          <p:cNvSpPr/>
          <p:nvPr/>
        </p:nvSpPr>
        <p:spPr>
          <a:xfrm>
            <a:off x="6929438" y="3014663"/>
            <a:ext cx="885826" cy="3000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742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240</Words>
  <Application>Microsoft Macintosh PowerPoint</Application>
  <PresentationFormat>宽屏</PresentationFormat>
  <Paragraphs>48</Paragraphs>
  <Slides>20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等线</vt:lpstr>
      <vt:lpstr>等线 Light</vt:lpstr>
      <vt:lpstr>Yuanti SC</vt:lpstr>
      <vt:lpstr>Abadi MT Condensed Extra Bold</vt:lpstr>
      <vt:lpstr>Arial</vt:lpstr>
      <vt:lpstr>Arial Black</vt:lpstr>
      <vt:lpstr>Comic Sans MS</vt:lpstr>
      <vt:lpstr>Times New Roman</vt:lpstr>
      <vt:lpstr>Office 主题​​</vt:lpstr>
      <vt:lpstr>Does It Fit?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What does Tortoise want to do? </vt:lpstr>
      <vt:lpstr>Read P39-40</vt:lpstr>
      <vt:lpstr>PowerPoint 演示文稿</vt:lpstr>
      <vt:lpstr>PowerPoint 演示文稿</vt:lpstr>
      <vt:lpstr>PowerPoint 演示文稿</vt:lpstr>
      <vt:lpstr>              What do they say ?</vt:lpstr>
      <vt:lpstr>PowerPoint 演示文稿</vt:lpstr>
      <vt:lpstr>How does the tortoise feel?</vt:lpstr>
      <vt:lpstr>PowerPoint 演示文稿</vt:lpstr>
      <vt:lpstr>PowerPoint 演示文稿</vt:lpstr>
      <vt:lpstr>What does Tortoise say?</vt:lpstr>
      <vt:lpstr>PowerPoint 演示文稿</vt:lpstr>
      <vt:lpstr>PowerPoint 演示文稿</vt:lpstr>
      <vt:lpstr>Guided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tw</dc:creator>
  <cp:lastModifiedBy>qiang zhao</cp:lastModifiedBy>
  <cp:revision>29</cp:revision>
  <dcterms:created xsi:type="dcterms:W3CDTF">2022-02-28T10:36:15Z</dcterms:created>
  <dcterms:modified xsi:type="dcterms:W3CDTF">2024-12-11T02:21:52Z</dcterms:modified>
</cp:coreProperties>
</file>