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5" r:id="rId3"/>
  </p:sldMasterIdLst>
  <p:notesMasterIdLst>
    <p:notesMasterId r:id="rId28"/>
  </p:notesMasterIdLst>
  <p:sldIdLst>
    <p:sldId id="257" r:id="rId4"/>
    <p:sldId id="371" r:id="rId5"/>
    <p:sldId id="373" r:id="rId6"/>
    <p:sldId id="394" r:id="rId7"/>
    <p:sldId id="422" r:id="rId8"/>
    <p:sldId id="386" r:id="rId9"/>
    <p:sldId id="438" r:id="rId10"/>
    <p:sldId id="424" r:id="rId11"/>
    <p:sldId id="445" r:id="rId12"/>
    <p:sldId id="444" r:id="rId13"/>
    <p:sldId id="411" r:id="rId14"/>
    <p:sldId id="410" r:id="rId15"/>
    <p:sldId id="441" r:id="rId16"/>
    <p:sldId id="442" r:id="rId17"/>
    <p:sldId id="443" r:id="rId18"/>
    <p:sldId id="278" r:id="rId19"/>
    <p:sldId id="430" r:id="rId20"/>
    <p:sldId id="431" r:id="rId21"/>
    <p:sldId id="432" r:id="rId22"/>
    <p:sldId id="433" r:id="rId23"/>
    <p:sldId id="334" r:id="rId24"/>
    <p:sldId id="440" r:id="rId25"/>
    <p:sldId id="392" r:id="rId26"/>
    <p:sldId id="259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1" autoAdjust="0"/>
    <p:restoredTop sz="92920" autoAdjust="0"/>
  </p:normalViewPr>
  <p:slideViewPr>
    <p:cSldViewPr snapToGrid="0" showGuides="1">
      <p:cViewPr varScale="1">
        <p:scale>
          <a:sx n="112" d="100"/>
          <a:sy n="112" d="100"/>
        </p:scale>
        <p:origin x="451" y="106"/>
      </p:cViewPr>
      <p:guideLst>
        <p:guide orient="horz" pos="1643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1F7-F35F-4862-B95E-E23CEEA5FA4F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8EADE-0487-493C-8650-4472FAD825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EADE-0487-493C-8650-4472FAD825C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EADE-0487-493C-8650-4472FAD825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EADE-0487-493C-8650-4472FAD825C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EADE-0487-493C-8650-4472FAD825C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EADE-0487-493C-8650-4472FAD825C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EADE-0487-493C-8650-4472FAD825C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836C-50C9-4031-841C-D790DEF39397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 noChangeAspect="1"/>
          </p:cNvGrpSpPr>
          <p:nvPr userDrawn="1"/>
        </p:nvGrpSpPr>
        <p:grpSpPr>
          <a:xfrm>
            <a:off x="-3175" y="4841875"/>
            <a:ext cx="9147175" cy="249238"/>
            <a:chOff x="-2" y="3050"/>
            <a:chExt cx="5762" cy="157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3050"/>
              <a:ext cx="576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-2" y="3050"/>
              <a:ext cx="5762" cy="157"/>
            </a:xfrm>
            <a:custGeom>
              <a:avLst/>
              <a:gdLst>
                <a:gd name="T0" fmla="*/ 2728 w 2761"/>
                <a:gd name="T1" fmla="*/ 406 h 571"/>
                <a:gd name="T2" fmla="*/ 2689 w 2761"/>
                <a:gd name="T3" fmla="*/ 375 h 571"/>
                <a:gd name="T4" fmla="*/ 2664 w 2761"/>
                <a:gd name="T5" fmla="*/ 359 h 571"/>
                <a:gd name="T6" fmla="*/ 2616 w 2761"/>
                <a:gd name="T7" fmla="*/ 335 h 571"/>
                <a:gd name="T8" fmla="*/ 2559 w 2761"/>
                <a:gd name="T9" fmla="*/ 306 h 571"/>
                <a:gd name="T10" fmla="*/ 2483 w 2761"/>
                <a:gd name="T11" fmla="*/ 264 h 571"/>
                <a:gd name="T12" fmla="*/ 2483 w 2761"/>
                <a:gd name="T13" fmla="*/ 264 h 571"/>
                <a:gd name="T14" fmla="*/ 2427 w 2761"/>
                <a:gd name="T15" fmla="*/ 233 h 571"/>
                <a:gd name="T16" fmla="*/ 2381 w 2761"/>
                <a:gd name="T17" fmla="*/ 207 h 571"/>
                <a:gd name="T18" fmla="*/ 2353 w 2761"/>
                <a:gd name="T19" fmla="*/ 195 h 571"/>
                <a:gd name="T20" fmla="*/ 2300 w 2761"/>
                <a:gd name="T21" fmla="*/ 177 h 571"/>
                <a:gd name="T22" fmla="*/ 2236 w 2761"/>
                <a:gd name="T23" fmla="*/ 156 h 571"/>
                <a:gd name="T24" fmla="*/ 2150 w 2761"/>
                <a:gd name="T25" fmla="*/ 125 h 571"/>
                <a:gd name="T26" fmla="*/ 2150 w 2761"/>
                <a:gd name="T27" fmla="*/ 125 h 571"/>
                <a:gd name="T28" fmla="*/ 2087 w 2761"/>
                <a:gd name="T29" fmla="*/ 102 h 571"/>
                <a:gd name="T30" fmla="*/ 2035 w 2761"/>
                <a:gd name="T31" fmla="*/ 83 h 571"/>
                <a:gd name="T32" fmla="*/ 2005 w 2761"/>
                <a:gd name="T33" fmla="*/ 74 h 571"/>
                <a:gd name="T34" fmla="*/ 1947 w 2761"/>
                <a:gd name="T35" fmla="*/ 64 h 571"/>
                <a:gd name="T36" fmla="*/ 1878 w 2761"/>
                <a:gd name="T37" fmla="*/ 53 h 571"/>
                <a:gd name="T38" fmla="*/ 1785 w 2761"/>
                <a:gd name="T39" fmla="*/ 35 h 571"/>
                <a:gd name="T40" fmla="*/ 1785 w 2761"/>
                <a:gd name="T41" fmla="*/ 35 h 571"/>
                <a:gd name="T42" fmla="*/ 1719 w 2761"/>
                <a:gd name="T43" fmla="*/ 22 h 571"/>
                <a:gd name="T44" fmla="*/ 1660 w 2761"/>
                <a:gd name="T45" fmla="*/ 10 h 571"/>
                <a:gd name="T46" fmla="*/ 1629 w 2761"/>
                <a:gd name="T47" fmla="*/ 7 h 571"/>
                <a:gd name="T48" fmla="*/ 1569 w 2761"/>
                <a:gd name="T49" fmla="*/ 6 h 571"/>
                <a:gd name="T50" fmla="*/ 1475 w 2761"/>
                <a:gd name="T51" fmla="*/ 7 h 571"/>
                <a:gd name="T52" fmla="*/ 1462 w 2761"/>
                <a:gd name="T53" fmla="*/ 3 h 571"/>
                <a:gd name="T54" fmla="*/ 1402 w 2761"/>
                <a:gd name="T55" fmla="*/ 1 h 571"/>
                <a:gd name="T56" fmla="*/ 1370 w 2761"/>
                <a:gd name="T57" fmla="*/ 3 h 571"/>
                <a:gd name="T58" fmla="*/ 1310 w 2761"/>
                <a:gd name="T59" fmla="*/ 9 h 571"/>
                <a:gd name="T60" fmla="*/ 1242 w 2761"/>
                <a:gd name="T61" fmla="*/ 19 h 571"/>
                <a:gd name="T62" fmla="*/ 1146 w 2761"/>
                <a:gd name="T63" fmla="*/ 29 h 571"/>
                <a:gd name="T64" fmla="*/ 1146 w 2761"/>
                <a:gd name="T65" fmla="*/ 29 h 571"/>
                <a:gd name="T66" fmla="*/ 1077 w 2761"/>
                <a:gd name="T67" fmla="*/ 34 h 571"/>
                <a:gd name="T68" fmla="*/ 1017 w 2761"/>
                <a:gd name="T69" fmla="*/ 39 h 571"/>
                <a:gd name="T70" fmla="*/ 987 w 2761"/>
                <a:gd name="T71" fmla="*/ 44 h 571"/>
                <a:gd name="T72" fmla="*/ 930 w 2761"/>
                <a:gd name="T73" fmla="*/ 59 h 571"/>
                <a:gd name="T74" fmla="*/ 865 w 2761"/>
                <a:gd name="T75" fmla="*/ 77 h 571"/>
                <a:gd name="T76" fmla="*/ 775 w 2761"/>
                <a:gd name="T77" fmla="*/ 100 h 571"/>
                <a:gd name="T78" fmla="*/ 775 w 2761"/>
                <a:gd name="T79" fmla="*/ 100 h 571"/>
                <a:gd name="T80" fmla="*/ 708 w 2761"/>
                <a:gd name="T81" fmla="*/ 116 h 571"/>
                <a:gd name="T82" fmla="*/ 651 w 2761"/>
                <a:gd name="T83" fmla="*/ 130 h 571"/>
                <a:gd name="T84" fmla="*/ 622 w 2761"/>
                <a:gd name="T85" fmla="*/ 140 h 571"/>
                <a:gd name="T86" fmla="*/ 573 w 2761"/>
                <a:gd name="T87" fmla="*/ 163 h 571"/>
                <a:gd name="T88" fmla="*/ 516 w 2761"/>
                <a:gd name="T89" fmla="*/ 192 h 571"/>
                <a:gd name="T90" fmla="*/ 435 w 2761"/>
                <a:gd name="T91" fmla="*/ 229 h 571"/>
                <a:gd name="T92" fmla="*/ 435 w 2761"/>
                <a:gd name="T93" fmla="*/ 229 h 571"/>
                <a:gd name="T94" fmla="*/ 375 w 2761"/>
                <a:gd name="T95" fmla="*/ 256 h 571"/>
                <a:gd name="T96" fmla="*/ 326 w 2761"/>
                <a:gd name="T97" fmla="*/ 280 h 571"/>
                <a:gd name="T98" fmla="*/ 301 w 2761"/>
                <a:gd name="T99" fmla="*/ 294 h 571"/>
                <a:gd name="T100" fmla="*/ 262 w 2761"/>
                <a:gd name="T101" fmla="*/ 326 h 571"/>
                <a:gd name="T102" fmla="*/ 215 w 2761"/>
                <a:gd name="T103" fmla="*/ 364 h 571"/>
                <a:gd name="T104" fmla="*/ 151 w 2761"/>
                <a:gd name="T105" fmla="*/ 415 h 571"/>
                <a:gd name="T106" fmla="*/ 151 w 2761"/>
                <a:gd name="T107" fmla="*/ 415 h 571"/>
                <a:gd name="T108" fmla="*/ 105 w 2761"/>
                <a:gd name="T109" fmla="*/ 452 h 571"/>
                <a:gd name="T110" fmla="*/ 66 w 2761"/>
                <a:gd name="T111" fmla="*/ 484 h 571"/>
                <a:gd name="T112" fmla="*/ 48 w 2761"/>
                <a:gd name="T113" fmla="*/ 504 h 571"/>
                <a:gd name="T114" fmla="*/ 25 w 2761"/>
                <a:gd name="T115" fmla="*/ 54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1" h="571">
                  <a:moveTo>
                    <a:pt x="2728" y="412"/>
                  </a:moveTo>
                  <a:cubicBezTo>
                    <a:pt x="2737" y="417"/>
                    <a:pt x="2744" y="422"/>
                    <a:pt x="2751" y="428"/>
                  </a:cubicBezTo>
                  <a:cubicBezTo>
                    <a:pt x="2754" y="430"/>
                    <a:pt x="2757" y="430"/>
                    <a:pt x="2758" y="428"/>
                  </a:cubicBezTo>
                  <a:cubicBezTo>
                    <a:pt x="2761" y="427"/>
                    <a:pt x="2761" y="423"/>
                    <a:pt x="2758" y="422"/>
                  </a:cubicBezTo>
                  <a:cubicBezTo>
                    <a:pt x="2751" y="417"/>
                    <a:pt x="2744" y="411"/>
                    <a:pt x="2735" y="406"/>
                  </a:cubicBezTo>
                  <a:cubicBezTo>
                    <a:pt x="2734" y="405"/>
                    <a:pt x="2731" y="405"/>
                    <a:pt x="2728" y="406"/>
                  </a:cubicBezTo>
                  <a:cubicBezTo>
                    <a:pt x="2726" y="408"/>
                    <a:pt x="2726" y="410"/>
                    <a:pt x="2728" y="412"/>
                  </a:cubicBezTo>
                  <a:close/>
                  <a:moveTo>
                    <a:pt x="2681" y="380"/>
                  </a:moveTo>
                  <a:cubicBezTo>
                    <a:pt x="2689" y="385"/>
                    <a:pt x="2697" y="390"/>
                    <a:pt x="2705" y="396"/>
                  </a:cubicBezTo>
                  <a:cubicBezTo>
                    <a:pt x="2708" y="398"/>
                    <a:pt x="2711" y="398"/>
                    <a:pt x="2712" y="396"/>
                  </a:cubicBezTo>
                  <a:cubicBezTo>
                    <a:pt x="2715" y="395"/>
                    <a:pt x="2715" y="391"/>
                    <a:pt x="2712" y="390"/>
                  </a:cubicBezTo>
                  <a:cubicBezTo>
                    <a:pt x="2705" y="385"/>
                    <a:pt x="2696" y="380"/>
                    <a:pt x="2689" y="375"/>
                  </a:cubicBezTo>
                  <a:cubicBezTo>
                    <a:pt x="2686" y="373"/>
                    <a:pt x="2683" y="374"/>
                    <a:pt x="2681" y="375"/>
                  </a:cubicBezTo>
                  <a:cubicBezTo>
                    <a:pt x="2679" y="377"/>
                    <a:pt x="2679" y="379"/>
                    <a:pt x="2681" y="380"/>
                  </a:cubicBezTo>
                  <a:close/>
                  <a:moveTo>
                    <a:pt x="2634" y="350"/>
                  </a:moveTo>
                  <a:cubicBezTo>
                    <a:pt x="2641" y="355"/>
                    <a:pt x="2650" y="360"/>
                    <a:pt x="2658" y="365"/>
                  </a:cubicBezTo>
                  <a:cubicBezTo>
                    <a:pt x="2660" y="367"/>
                    <a:pt x="2663" y="367"/>
                    <a:pt x="2665" y="365"/>
                  </a:cubicBezTo>
                  <a:cubicBezTo>
                    <a:pt x="2667" y="364"/>
                    <a:pt x="2667" y="360"/>
                    <a:pt x="2664" y="359"/>
                  </a:cubicBezTo>
                  <a:cubicBezTo>
                    <a:pt x="2657" y="354"/>
                    <a:pt x="2648" y="349"/>
                    <a:pt x="2641" y="344"/>
                  </a:cubicBezTo>
                  <a:cubicBezTo>
                    <a:pt x="2638" y="343"/>
                    <a:pt x="2635" y="343"/>
                    <a:pt x="2632" y="345"/>
                  </a:cubicBezTo>
                  <a:cubicBezTo>
                    <a:pt x="2631" y="346"/>
                    <a:pt x="2631" y="349"/>
                    <a:pt x="2634" y="350"/>
                  </a:cubicBezTo>
                  <a:close/>
                  <a:moveTo>
                    <a:pt x="2584" y="320"/>
                  </a:moveTo>
                  <a:cubicBezTo>
                    <a:pt x="2593" y="325"/>
                    <a:pt x="2600" y="330"/>
                    <a:pt x="2609" y="335"/>
                  </a:cubicBezTo>
                  <a:cubicBezTo>
                    <a:pt x="2612" y="337"/>
                    <a:pt x="2615" y="337"/>
                    <a:pt x="2616" y="335"/>
                  </a:cubicBezTo>
                  <a:cubicBezTo>
                    <a:pt x="2618" y="333"/>
                    <a:pt x="2618" y="330"/>
                    <a:pt x="2616" y="329"/>
                  </a:cubicBezTo>
                  <a:cubicBezTo>
                    <a:pt x="2607" y="324"/>
                    <a:pt x="2599" y="319"/>
                    <a:pt x="2591" y="315"/>
                  </a:cubicBezTo>
                  <a:cubicBezTo>
                    <a:pt x="2589" y="313"/>
                    <a:pt x="2586" y="314"/>
                    <a:pt x="2583" y="315"/>
                  </a:cubicBezTo>
                  <a:cubicBezTo>
                    <a:pt x="2581" y="317"/>
                    <a:pt x="2581" y="319"/>
                    <a:pt x="2584" y="320"/>
                  </a:cubicBezTo>
                  <a:close/>
                  <a:moveTo>
                    <a:pt x="2533" y="292"/>
                  </a:moveTo>
                  <a:cubicBezTo>
                    <a:pt x="2542" y="296"/>
                    <a:pt x="2551" y="302"/>
                    <a:pt x="2559" y="306"/>
                  </a:cubicBezTo>
                  <a:cubicBezTo>
                    <a:pt x="2561" y="308"/>
                    <a:pt x="2565" y="307"/>
                    <a:pt x="2567" y="306"/>
                  </a:cubicBezTo>
                  <a:cubicBezTo>
                    <a:pt x="2568" y="304"/>
                    <a:pt x="2568" y="302"/>
                    <a:pt x="2565" y="301"/>
                  </a:cubicBezTo>
                  <a:cubicBezTo>
                    <a:pt x="2557" y="295"/>
                    <a:pt x="2548" y="290"/>
                    <a:pt x="2541" y="286"/>
                  </a:cubicBezTo>
                  <a:cubicBezTo>
                    <a:pt x="2538" y="285"/>
                    <a:pt x="2535" y="285"/>
                    <a:pt x="2532" y="287"/>
                  </a:cubicBezTo>
                  <a:cubicBezTo>
                    <a:pt x="2530" y="288"/>
                    <a:pt x="2530" y="291"/>
                    <a:pt x="2533" y="292"/>
                  </a:cubicBezTo>
                  <a:close/>
                  <a:moveTo>
                    <a:pt x="2483" y="264"/>
                  </a:moveTo>
                  <a:cubicBezTo>
                    <a:pt x="2491" y="270"/>
                    <a:pt x="2498" y="274"/>
                    <a:pt x="2507" y="278"/>
                  </a:cubicBezTo>
                  <a:cubicBezTo>
                    <a:pt x="2510" y="280"/>
                    <a:pt x="2513" y="279"/>
                    <a:pt x="2516" y="278"/>
                  </a:cubicBezTo>
                  <a:cubicBezTo>
                    <a:pt x="2517" y="276"/>
                    <a:pt x="2517" y="274"/>
                    <a:pt x="2514" y="272"/>
                  </a:cubicBezTo>
                  <a:cubicBezTo>
                    <a:pt x="2506" y="267"/>
                    <a:pt x="2497" y="263"/>
                    <a:pt x="2488" y="258"/>
                  </a:cubicBezTo>
                  <a:cubicBezTo>
                    <a:pt x="2485" y="257"/>
                    <a:pt x="2483" y="257"/>
                    <a:pt x="2481" y="259"/>
                  </a:cubicBezTo>
                  <a:cubicBezTo>
                    <a:pt x="2480" y="261"/>
                    <a:pt x="2480" y="263"/>
                    <a:pt x="2483" y="264"/>
                  </a:cubicBezTo>
                  <a:close/>
                  <a:moveTo>
                    <a:pt x="2429" y="239"/>
                  </a:moveTo>
                  <a:cubicBezTo>
                    <a:pt x="2437" y="243"/>
                    <a:pt x="2446" y="247"/>
                    <a:pt x="2455" y="251"/>
                  </a:cubicBezTo>
                  <a:cubicBezTo>
                    <a:pt x="2458" y="253"/>
                    <a:pt x="2461" y="252"/>
                    <a:pt x="2464" y="251"/>
                  </a:cubicBezTo>
                  <a:cubicBezTo>
                    <a:pt x="2465" y="249"/>
                    <a:pt x="2464" y="247"/>
                    <a:pt x="2462" y="245"/>
                  </a:cubicBezTo>
                  <a:cubicBezTo>
                    <a:pt x="2453" y="241"/>
                    <a:pt x="2443" y="236"/>
                    <a:pt x="2435" y="232"/>
                  </a:cubicBezTo>
                  <a:cubicBezTo>
                    <a:pt x="2433" y="231"/>
                    <a:pt x="2429" y="231"/>
                    <a:pt x="2427" y="233"/>
                  </a:cubicBezTo>
                  <a:cubicBezTo>
                    <a:pt x="2426" y="234"/>
                    <a:pt x="2427" y="238"/>
                    <a:pt x="2429" y="239"/>
                  </a:cubicBezTo>
                  <a:close/>
                  <a:moveTo>
                    <a:pt x="2375" y="214"/>
                  </a:moveTo>
                  <a:cubicBezTo>
                    <a:pt x="2384" y="218"/>
                    <a:pt x="2394" y="222"/>
                    <a:pt x="2403" y="226"/>
                  </a:cubicBezTo>
                  <a:cubicBezTo>
                    <a:pt x="2404" y="227"/>
                    <a:pt x="2408" y="226"/>
                    <a:pt x="2410" y="225"/>
                  </a:cubicBezTo>
                  <a:cubicBezTo>
                    <a:pt x="2411" y="223"/>
                    <a:pt x="2411" y="221"/>
                    <a:pt x="2408" y="219"/>
                  </a:cubicBezTo>
                  <a:cubicBezTo>
                    <a:pt x="2400" y="215"/>
                    <a:pt x="2390" y="211"/>
                    <a:pt x="2381" y="207"/>
                  </a:cubicBezTo>
                  <a:cubicBezTo>
                    <a:pt x="2378" y="205"/>
                    <a:pt x="2375" y="207"/>
                    <a:pt x="2374" y="208"/>
                  </a:cubicBezTo>
                  <a:cubicBezTo>
                    <a:pt x="2372" y="210"/>
                    <a:pt x="2372" y="213"/>
                    <a:pt x="2375" y="214"/>
                  </a:cubicBezTo>
                  <a:close/>
                  <a:moveTo>
                    <a:pt x="2320" y="189"/>
                  </a:moveTo>
                  <a:cubicBezTo>
                    <a:pt x="2330" y="193"/>
                    <a:pt x="2339" y="197"/>
                    <a:pt x="2347" y="201"/>
                  </a:cubicBezTo>
                  <a:cubicBezTo>
                    <a:pt x="2350" y="202"/>
                    <a:pt x="2353" y="201"/>
                    <a:pt x="2355" y="200"/>
                  </a:cubicBezTo>
                  <a:cubicBezTo>
                    <a:pt x="2356" y="198"/>
                    <a:pt x="2356" y="196"/>
                    <a:pt x="2353" y="195"/>
                  </a:cubicBezTo>
                  <a:cubicBezTo>
                    <a:pt x="2345" y="191"/>
                    <a:pt x="2334" y="187"/>
                    <a:pt x="2326" y="183"/>
                  </a:cubicBezTo>
                  <a:cubicBezTo>
                    <a:pt x="2323" y="182"/>
                    <a:pt x="2320" y="183"/>
                    <a:pt x="2318" y="184"/>
                  </a:cubicBezTo>
                  <a:cubicBezTo>
                    <a:pt x="2317" y="186"/>
                    <a:pt x="2318" y="188"/>
                    <a:pt x="2320" y="189"/>
                  </a:cubicBezTo>
                  <a:close/>
                  <a:moveTo>
                    <a:pt x="2265" y="167"/>
                  </a:moveTo>
                  <a:cubicBezTo>
                    <a:pt x="2273" y="170"/>
                    <a:pt x="2284" y="174"/>
                    <a:pt x="2292" y="178"/>
                  </a:cubicBezTo>
                  <a:cubicBezTo>
                    <a:pt x="2295" y="179"/>
                    <a:pt x="2298" y="179"/>
                    <a:pt x="2300" y="177"/>
                  </a:cubicBezTo>
                  <a:cubicBezTo>
                    <a:pt x="2301" y="174"/>
                    <a:pt x="2301" y="172"/>
                    <a:pt x="2298" y="171"/>
                  </a:cubicBezTo>
                  <a:cubicBezTo>
                    <a:pt x="2288" y="167"/>
                    <a:pt x="2279" y="164"/>
                    <a:pt x="2269" y="160"/>
                  </a:cubicBezTo>
                  <a:cubicBezTo>
                    <a:pt x="2268" y="159"/>
                    <a:pt x="2263" y="160"/>
                    <a:pt x="2262" y="161"/>
                  </a:cubicBezTo>
                  <a:cubicBezTo>
                    <a:pt x="2260" y="163"/>
                    <a:pt x="2262" y="166"/>
                    <a:pt x="2265" y="167"/>
                  </a:cubicBezTo>
                  <a:close/>
                  <a:moveTo>
                    <a:pt x="2208" y="146"/>
                  </a:moveTo>
                  <a:cubicBezTo>
                    <a:pt x="2217" y="149"/>
                    <a:pt x="2227" y="153"/>
                    <a:pt x="2236" y="156"/>
                  </a:cubicBezTo>
                  <a:cubicBezTo>
                    <a:pt x="2239" y="157"/>
                    <a:pt x="2241" y="156"/>
                    <a:pt x="2243" y="154"/>
                  </a:cubicBezTo>
                  <a:cubicBezTo>
                    <a:pt x="2244" y="153"/>
                    <a:pt x="2244" y="150"/>
                    <a:pt x="2241" y="149"/>
                  </a:cubicBezTo>
                  <a:cubicBezTo>
                    <a:pt x="2231" y="146"/>
                    <a:pt x="2223" y="142"/>
                    <a:pt x="2212" y="138"/>
                  </a:cubicBezTo>
                  <a:cubicBezTo>
                    <a:pt x="2209" y="137"/>
                    <a:pt x="2207" y="138"/>
                    <a:pt x="2205" y="140"/>
                  </a:cubicBezTo>
                  <a:cubicBezTo>
                    <a:pt x="2204" y="142"/>
                    <a:pt x="2205" y="145"/>
                    <a:pt x="2208" y="146"/>
                  </a:cubicBezTo>
                  <a:close/>
                  <a:moveTo>
                    <a:pt x="2150" y="125"/>
                  </a:moveTo>
                  <a:cubicBezTo>
                    <a:pt x="2159" y="129"/>
                    <a:pt x="2169" y="132"/>
                    <a:pt x="2179" y="135"/>
                  </a:cubicBezTo>
                  <a:cubicBezTo>
                    <a:pt x="2182" y="136"/>
                    <a:pt x="2185" y="135"/>
                    <a:pt x="2186" y="133"/>
                  </a:cubicBezTo>
                  <a:cubicBezTo>
                    <a:pt x="2188" y="131"/>
                    <a:pt x="2186" y="129"/>
                    <a:pt x="2183" y="128"/>
                  </a:cubicBezTo>
                  <a:cubicBezTo>
                    <a:pt x="2173" y="125"/>
                    <a:pt x="2164" y="122"/>
                    <a:pt x="2154" y="119"/>
                  </a:cubicBezTo>
                  <a:cubicBezTo>
                    <a:pt x="2151" y="118"/>
                    <a:pt x="2148" y="119"/>
                    <a:pt x="2147" y="121"/>
                  </a:cubicBezTo>
                  <a:cubicBezTo>
                    <a:pt x="2146" y="122"/>
                    <a:pt x="2147" y="125"/>
                    <a:pt x="2150" y="125"/>
                  </a:cubicBezTo>
                  <a:close/>
                  <a:moveTo>
                    <a:pt x="2090" y="106"/>
                  </a:moveTo>
                  <a:cubicBezTo>
                    <a:pt x="2101" y="109"/>
                    <a:pt x="2111" y="113"/>
                    <a:pt x="2121" y="116"/>
                  </a:cubicBezTo>
                  <a:cubicBezTo>
                    <a:pt x="2122" y="117"/>
                    <a:pt x="2127" y="116"/>
                    <a:pt x="2127" y="114"/>
                  </a:cubicBezTo>
                  <a:cubicBezTo>
                    <a:pt x="2128" y="111"/>
                    <a:pt x="2127" y="109"/>
                    <a:pt x="2125" y="108"/>
                  </a:cubicBezTo>
                  <a:cubicBezTo>
                    <a:pt x="2115" y="105"/>
                    <a:pt x="2105" y="102"/>
                    <a:pt x="2095" y="100"/>
                  </a:cubicBezTo>
                  <a:cubicBezTo>
                    <a:pt x="2092" y="99"/>
                    <a:pt x="2089" y="100"/>
                    <a:pt x="2087" y="102"/>
                  </a:cubicBezTo>
                  <a:cubicBezTo>
                    <a:pt x="2086" y="103"/>
                    <a:pt x="2087" y="106"/>
                    <a:pt x="2090" y="106"/>
                  </a:cubicBezTo>
                  <a:close/>
                  <a:moveTo>
                    <a:pt x="2031" y="90"/>
                  </a:moveTo>
                  <a:cubicBezTo>
                    <a:pt x="2041" y="92"/>
                    <a:pt x="2051" y="95"/>
                    <a:pt x="2061" y="98"/>
                  </a:cubicBezTo>
                  <a:cubicBezTo>
                    <a:pt x="2064" y="99"/>
                    <a:pt x="2067" y="98"/>
                    <a:pt x="2069" y="96"/>
                  </a:cubicBezTo>
                  <a:cubicBezTo>
                    <a:pt x="2069" y="94"/>
                    <a:pt x="2067" y="92"/>
                    <a:pt x="2066" y="91"/>
                  </a:cubicBezTo>
                  <a:cubicBezTo>
                    <a:pt x="2056" y="88"/>
                    <a:pt x="2045" y="85"/>
                    <a:pt x="2035" y="83"/>
                  </a:cubicBezTo>
                  <a:cubicBezTo>
                    <a:pt x="2032" y="82"/>
                    <a:pt x="2029" y="83"/>
                    <a:pt x="2028" y="85"/>
                  </a:cubicBezTo>
                  <a:cubicBezTo>
                    <a:pt x="2026" y="87"/>
                    <a:pt x="2028" y="89"/>
                    <a:pt x="2031" y="90"/>
                  </a:cubicBezTo>
                  <a:close/>
                  <a:moveTo>
                    <a:pt x="1971" y="73"/>
                  </a:moveTo>
                  <a:cubicBezTo>
                    <a:pt x="1980" y="76"/>
                    <a:pt x="1990" y="78"/>
                    <a:pt x="2000" y="82"/>
                  </a:cubicBezTo>
                  <a:cubicBezTo>
                    <a:pt x="2003" y="83"/>
                    <a:pt x="2006" y="82"/>
                    <a:pt x="2008" y="79"/>
                  </a:cubicBezTo>
                  <a:cubicBezTo>
                    <a:pt x="2009" y="77"/>
                    <a:pt x="2008" y="75"/>
                    <a:pt x="2005" y="74"/>
                  </a:cubicBezTo>
                  <a:cubicBezTo>
                    <a:pt x="1995" y="71"/>
                    <a:pt x="1984" y="69"/>
                    <a:pt x="1974" y="66"/>
                  </a:cubicBezTo>
                  <a:cubicBezTo>
                    <a:pt x="1971" y="66"/>
                    <a:pt x="1968" y="67"/>
                    <a:pt x="1967" y="69"/>
                  </a:cubicBezTo>
                  <a:cubicBezTo>
                    <a:pt x="1967" y="71"/>
                    <a:pt x="1968" y="73"/>
                    <a:pt x="1971" y="73"/>
                  </a:cubicBezTo>
                  <a:close/>
                  <a:moveTo>
                    <a:pt x="1909" y="60"/>
                  </a:moveTo>
                  <a:cubicBezTo>
                    <a:pt x="1919" y="62"/>
                    <a:pt x="1929" y="64"/>
                    <a:pt x="1941" y="66"/>
                  </a:cubicBezTo>
                  <a:cubicBezTo>
                    <a:pt x="1944" y="67"/>
                    <a:pt x="1947" y="66"/>
                    <a:pt x="1947" y="64"/>
                  </a:cubicBezTo>
                  <a:cubicBezTo>
                    <a:pt x="1948" y="62"/>
                    <a:pt x="1947" y="60"/>
                    <a:pt x="1944" y="59"/>
                  </a:cubicBezTo>
                  <a:cubicBezTo>
                    <a:pt x="1934" y="57"/>
                    <a:pt x="1923" y="55"/>
                    <a:pt x="1913" y="52"/>
                  </a:cubicBezTo>
                  <a:cubicBezTo>
                    <a:pt x="1910" y="52"/>
                    <a:pt x="1907" y="53"/>
                    <a:pt x="1906" y="55"/>
                  </a:cubicBezTo>
                  <a:cubicBezTo>
                    <a:pt x="1904" y="57"/>
                    <a:pt x="1907" y="59"/>
                    <a:pt x="1909" y="60"/>
                  </a:cubicBezTo>
                  <a:close/>
                  <a:moveTo>
                    <a:pt x="1848" y="46"/>
                  </a:moveTo>
                  <a:cubicBezTo>
                    <a:pt x="1858" y="48"/>
                    <a:pt x="1868" y="51"/>
                    <a:pt x="1878" y="53"/>
                  </a:cubicBezTo>
                  <a:cubicBezTo>
                    <a:pt x="1881" y="54"/>
                    <a:pt x="1884" y="53"/>
                    <a:pt x="1886" y="51"/>
                  </a:cubicBezTo>
                  <a:cubicBezTo>
                    <a:pt x="1886" y="48"/>
                    <a:pt x="1884" y="46"/>
                    <a:pt x="1881" y="45"/>
                  </a:cubicBezTo>
                  <a:cubicBezTo>
                    <a:pt x="1871" y="43"/>
                    <a:pt x="1861" y="41"/>
                    <a:pt x="1851" y="39"/>
                  </a:cubicBezTo>
                  <a:cubicBezTo>
                    <a:pt x="1848" y="38"/>
                    <a:pt x="1845" y="40"/>
                    <a:pt x="1843" y="42"/>
                  </a:cubicBezTo>
                  <a:cubicBezTo>
                    <a:pt x="1843" y="44"/>
                    <a:pt x="1845" y="46"/>
                    <a:pt x="1848" y="46"/>
                  </a:cubicBezTo>
                  <a:close/>
                  <a:moveTo>
                    <a:pt x="1785" y="35"/>
                  </a:moveTo>
                  <a:cubicBezTo>
                    <a:pt x="1796" y="37"/>
                    <a:pt x="1806" y="39"/>
                    <a:pt x="1816" y="41"/>
                  </a:cubicBezTo>
                  <a:cubicBezTo>
                    <a:pt x="1819" y="41"/>
                    <a:pt x="1822" y="40"/>
                    <a:pt x="1823" y="38"/>
                  </a:cubicBezTo>
                  <a:cubicBezTo>
                    <a:pt x="1823" y="36"/>
                    <a:pt x="1822" y="34"/>
                    <a:pt x="1819" y="33"/>
                  </a:cubicBezTo>
                  <a:cubicBezTo>
                    <a:pt x="1809" y="32"/>
                    <a:pt x="1798" y="30"/>
                    <a:pt x="1788" y="28"/>
                  </a:cubicBezTo>
                  <a:cubicBezTo>
                    <a:pt x="1785" y="28"/>
                    <a:pt x="1782" y="29"/>
                    <a:pt x="1781" y="31"/>
                  </a:cubicBezTo>
                  <a:cubicBezTo>
                    <a:pt x="1781" y="33"/>
                    <a:pt x="1782" y="35"/>
                    <a:pt x="1785" y="35"/>
                  </a:cubicBezTo>
                  <a:close/>
                  <a:moveTo>
                    <a:pt x="1723" y="26"/>
                  </a:moveTo>
                  <a:cubicBezTo>
                    <a:pt x="1733" y="28"/>
                    <a:pt x="1743" y="29"/>
                    <a:pt x="1753" y="31"/>
                  </a:cubicBezTo>
                  <a:cubicBezTo>
                    <a:pt x="1756" y="31"/>
                    <a:pt x="1759" y="30"/>
                    <a:pt x="1761" y="28"/>
                  </a:cubicBezTo>
                  <a:cubicBezTo>
                    <a:pt x="1761" y="26"/>
                    <a:pt x="1759" y="24"/>
                    <a:pt x="1756" y="23"/>
                  </a:cubicBezTo>
                  <a:cubicBezTo>
                    <a:pt x="1745" y="22"/>
                    <a:pt x="1735" y="20"/>
                    <a:pt x="1724" y="19"/>
                  </a:cubicBezTo>
                  <a:cubicBezTo>
                    <a:pt x="1721" y="17"/>
                    <a:pt x="1719" y="20"/>
                    <a:pt x="1719" y="22"/>
                  </a:cubicBezTo>
                  <a:cubicBezTo>
                    <a:pt x="1717" y="24"/>
                    <a:pt x="1720" y="26"/>
                    <a:pt x="1723" y="26"/>
                  </a:cubicBezTo>
                  <a:close/>
                  <a:moveTo>
                    <a:pt x="1659" y="19"/>
                  </a:moveTo>
                  <a:cubicBezTo>
                    <a:pt x="1669" y="20"/>
                    <a:pt x="1679" y="21"/>
                    <a:pt x="1691" y="22"/>
                  </a:cubicBezTo>
                  <a:cubicBezTo>
                    <a:pt x="1694" y="23"/>
                    <a:pt x="1697" y="21"/>
                    <a:pt x="1697" y="19"/>
                  </a:cubicBezTo>
                  <a:cubicBezTo>
                    <a:pt x="1697" y="16"/>
                    <a:pt x="1695" y="14"/>
                    <a:pt x="1692" y="14"/>
                  </a:cubicBezTo>
                  <a:cubicBezTo>
                    <a:pt x="1681" y="13"/>
                    <a:pt x="1671" y="11"/>
                    <a:pt x="1660" y="10"/>
                  </a:cubicBezTo>
                  <a:cubicBezTo>
                    <a:pt x="1658" y="10"/>
                    <a:pt x="1655" y="11"/>
                    <a:pt x="1655" y="13"/>
                  </a:cubicBezTo>
                  <a:cubicBezTo>
                    <a:pt x="1653" y="15"/>
                    <a:pt x="1656" y="17"/>
                    <a:pt x="1659" y="19"/>
                  </a:cubicBezTo>
                  <a:close/>
                  <a:moveTo>
                    <a:pt x="1595" y="12"/>
                  </a:moveTo>
                  <a:cubicBezTo>
                    <a:pt x="1605" y="13"/>
                    <a:pt x="1615" y="14"/>
                    <a:pt x="1627" y="15"/>
                  </a:cubicBezTo>
                  <a:cubicBezTo>
                    <a:pt x="1630" y="15"/>
                    <a:pt x="1633" y="13"/>
                    <a:pt x="1633" y="11"/>
                  </a:cubicBezTo>
                  <a:cubicBezTo>
                    <a:pt x="1633" y="9"/>
                    <a:pt x="1631" y="7"/>
                    <a:pt x="1629" y="7"/>
                  </a:cubicBezTo>
                  <a:cubicBezTo>
                    <a:pt x="1617" y="6"/>
                    <a:pt x="1607" y="5"/>
                    <a:pt x="1597" y="5"/>
                  </a:cubicBezTo>
                  <a:cubicBezTo>
                    <a:pt x="1594" y="4"/>
                    <a:pt x="1591" y="6"/>
                    <a:pt x="1591" y="8"/>
                  </a:cubicBezTo>
                  <a:cubicBezTo>
                    <a:pt x="1589" y="10"/>
                    <a:pt x="1592" y="12"/>
                    <a:pt x="1595" y="12"/>
                  </a:cubicBezTo>
                  <a:close/>
                  <a:moveTo>
                    <a:pt x="1531" y="8"/>
                  </a:moveTo>
                  <a:cubicBezTo>
                    <a:pt x="1541" y="9"/>
                    <a:pt x="1552" y="9"/>
                    <a:pt x="1563" y="10"/>
                  </a:cubicBezTo>
                  <a:cubicBezTo>
                    <a:pt x="1566" y="10"/>
                    <a:pt x="1569" y="8"/>
                    <a:pt x="1569" y="6"/>
                  </a:cubicBezTo>
                  <a:cubicBezTo>
                    <a:pt x="1569" y="4"/>
                    <a:pt x="1566" y="3"/>
                    <a:pt x="1563" y="2"/>
                  </a:cubicBezTo>
                  <a:cubicBezTo>
                    <a:pt x="1552" y="2"/>
                    <a:pt x="1541" y="1"/>
                    <a:pt x="1531" y="1"/>
                  </a:cubicBezTo>
                  <a:cubicBezTo>
                    <a:pt x="1528" y="1"/>
                    <a:pt x="1525" y="2"/>
                    <a:pt x="1525" y="4"/>
                  </a:cubicBezTo>
                  <a:cubicBezTo>
                    <a:pt x="1525" y="6"/>
                    <a:pt x="1528" y="8"/>
                    <a:pt x="1531" y="8"/>
                  </a:cubicBezTo>
                  <a:close/>
                  <a:moveTo>
                    <a:pt x="1466" y="7"/>
                  </a:moveTo>
                  <a:cubicBezTo>
                    <a:pt x="1469" y="7"/>
                    <a:pt x="1472" y="7"/>
                    <a:pt x="1475" y="7"/>
                  </a:cubicBezTo>
                  <a:cubicBezTo>
                    <a:pt x="1480" y="7"/>
                    <a:pt x="1489" y="7"/>
                    <a:pt x="1499" y="7"/>
                  </a:cubicBezTo>
                  <a:cubicBezTo>
                    <a:pt x="1502" y="7"/>
                    <a:pt x="1504" y="6"/>
                    <a:pt x="1504" y="4"/>
                  </a:cubicBezTo>
                  <a:cubicBezTo>
                    <a:pt x="1504" y="2"/>
                    <a:pt x="1502" y="0"/>
                    <a:pt x="1499" y="0"/>
                  </a:cubicBezTo>
                  <a:cubicBezTo>
                    <a:pt x="1489" y="0"/>
                    <a:pt x="1482" y="0"/>
                    <a:pt x="1475" y="0"/>
                  </a:cubicBezTo>
                  <a:cubicBezTo>
                    <a:pt x="1472" y="0"/>
                    <a:pt x="1469" y="0"/>
                    <a:pt x="1466" y="0"/>
                  </a:cubicBezTo>
                  <a:cubicBezTo>
                    <a:pt x="1463" y="0"/>
                    <a:pt x="1462" y="1"/>
                    <a:pt x="1462" y="3"/>
                  </a:cubicBezTo>
                  <a:cubicBezTo>
                    <a:pt x="1462" y="5"/>
                    <a:pt x="1463" y="7"/>
                    <a:pt x="1466" y="7"/>
                  </a:cubicBezTo>
                  <a:close/>
                  <a:moveTo>
                    <a:pt x="1402" y="9"/>
                  </a:moveTo>
                  <a:cubicBezTo>
                    <a:pt x="1414" y="8"/>
                    <a:pt x="1424" y="8"/>
                    <a:pt x="1434" y="8"/>
                  </a:cubicBezTo>
                  <a:cubicBezTo>
                    <a:pt x="1437" y="8"/>
                    <a:pt x="1440" y="6"/>
                    <a:pt x="1440" y="4"/>
                  </a:cubicBezTo>
                  <a:cubicBezTo>
                    <a:pt x="1440" y="2"/>
                    <a:pt x="1437" y="0"/>
                    <a:pt x="1434" y="0"/>
                  </a:cubicBezTo>
                  <a:cubicBezTo>
                    <a:pt x="1424" y="1"/>
                    <a:pt x="1412" y="1"/>
                    <a:pt x="1402" y="1"/>
                  </a:cubicBezTo>
                  <a:cubicBezTo>
                    <a:pt x="1399" y="1"/>
                    <a:pt x="1396" y="3"/>
                    <a:pt x="1396" y="5"/>
                  </a:cubicBezTo>
                  <a:cubicBezTo>
                    <a:pt x="1396" y="7"/>
                    <a:pt x="1399" y="9"/>
                    <a:pt x="1402" y="9"/>
                  </a:cubicBezTo>
                  <a:close/>
                  <a:moveTo>
                    <a:pt x="1338" y="12"/>
                  </a:moveTo>
                  <a:cubicBezTo>
                    <a:pt x="1348" y="11"/>
                    <a:pt x="1360" y="11"/>
                    <a:pt x="1370" y="10"/>
                  </a:cubicBezTo>
                  <a:cubicBezTo>
                    <a:pt x="1373" y="10"/>
                    <a:pt x="1376" y="8"/>
                    <a:pt x="1374" y="6"/>
                  </a:cubicBezTo>
                  <a:cubicBezTo>
                    <a:pt x="1374" y="4"/>
                    <a:pt x="1373" y="3"/>
                    <a:pt x="1370" y="3"/>
                  </a:cubicBezTo>
                  <a:cubicBezTo>
                    <a:pt x="1358" y="3"/>
                    <a:pt x="1348" y="4"/>
                    <a:pt x="1337" y="4"/>
                  </a:cubicBezTo>
                  <a:cubicBezTo>
                    <a:pt x="1334" y="4"/>
                    <a:pt x="1332" y="6"/>
                    <a:pt x="1332" y="8"/>
                  </a:cubicBezTo>
                  <a:cubicBezTo>
                    <a:pt x="1332" y="10"/>
                    <a:pt x="1335" y="12"/>
                    <a:pt x="1338" y="12"/>
                  </a:cubicBezTo>
                  <a:close/>
                  <a:moveTo>
                    <a:pt x="1274" y="16"/>
                  </a:moveTo>
                  <a:cubicBezTo>
                    <a:pt x="1284" y="15"/>
                    <a:pt x="1294" y="14"/>
                    <a:pt x="1306" y="13"/>
                  </a:cubicBezTo>
                  <a:cubicBezTo>
                    <a:pt x="1309" y="13"/>
                    <a:pt x="1310" y="11"/>
                    <a:pt x="1310" y="9"/>
                  </a:cubicBezTo>
                  <a:cubicBezTo>
                    <a:pt x="1310" y="7"/>
                    <a:pt x="1308" y="6"/>
                    <a:pt x="1305" y="6"/>
                  </a:cubicBezTo>
                  <a:cubicBezTo>
                    <a:pt x="1294" y="7"/>
                    <a:pt x="1283" y="8"/>
                    <a:pt x="1273" y="8"/>
                  </a:cubicBezTo>
                  <a:cubicBezTo>
                    <a:pt x="1270" y="9"/>
                    <a:pt x="1267" y="10"/>
                    <a:pt x="1268" y="12"/>
                  </a:cubicBezTo>
                  <a:cubicBezTo>
                    <a:pt x="1268" y="14"/>
                    <a:pt x="1271" y="16"/>
                    <a:pt x="1274" y="16"/>
                  </a:cubicBezTo>
                  <a:close/>
                  <a:moveTo>
                    <a:pt x="1210" y="22"/>
                  </a:moveTo>
                  <a:cubicBezTo>
                    <a:pt x="1220" y="21"/>
                    <a:pt x="1231" y="20"/>
                    <a:pt x="1242" y="19"/>
                  </a:cubicBezTo>
                  <a:cubicBezTo>
                    <a:pt x="1245" y="19"/>
                    <a:pt x="1247" y="16"/>
                    <a:pt x="1247" y="14"/>
                  </a:cubicBezTo>
                  <a:cubicBezTo>
                    <a:pt x="1247" y="12"/>
                    <a:pt x="1244" y="11"/>
                    <a:pt x="1241" y="11"/>
                  </a:cubicBezTo>
                  <a:cubicBezTo>
                    <a:pt x="1229" y="12"/>
                    <a:pt x="1219" y="13"/>
                    <a:pt x="1209" y="14"/>
                  </a:cubicBezTo>
                  <a:cubicBezTo>
                    <a:pt x="1206" y="14"/>
                    <a:pt x="1203" y="16"/>
                    <a:pt x="1204" y="19"/>
                  </a:cubicBezTo>
                  <a:cubicBezTo>
                    <a:pt x="1204" y="21"/>
                    <a:pt x="1207" y="22"/>
                    <a:pt x="1210" y="22"/>
                  </a:cubicBezTo>
                  <a:close/>
                  <a:moveTo>
                    <a:pt x="1146" y="29"/>
                  </a:moveTo>
                  <a:cubicBezTo>
                    <a:pt x="1157" y="27"/>
                    <a:pt x="1167" y="26"/>
                    <a:pt x="1178" y="25"/>
                  </a:cubicBezTo>
                  <a:cubicBezTo>
                    <a:pt x="1181" y="25"/>
                    <a:pt x="1183" y="23"/>
                    <a:pt x="1183" y="21"/>
                  </a:cubicBezTo>
                  <a:cubicBezTo>
                    <a:pt x="1183" y="19"/>
                    <a:pt x="1180" y="17"/>
                    <a:pt x="1177" y="17"/>
                  </a:cubicBezTo>
                  <a:cubicBezTo>
                    <a:pt x="1165" y="19"/>
                    <a:pt x="1155" y="20"/>
                    <a:pt x="1145" y="21"/>
                  </a:cubicBezTo>
                  <a:cubicBezTo>
                    <a:pt x="1142" y="22"/>
                    <a:pt x="1139" y="24"/>
                    <a:pt x="1141" y="26"/>
                  </a:cubicBezTo>
                  <a:cubicBezTo>
                    <a:pt x="1141" y="28"/>
                    <a:pt x="1143" y="29"/>
                    <a:pt x="1146" y="29"/>
                  </a:cubicBezTo>
                  <a:close/>
                  <a:moveTo>
                    <a:pt x="1082" y="37"/>
                  </a:moveTo>
                  <a:cubicBezTo>
                    <a:pt x="1094" y="35"/>
                    <a:pt x="1104" y="34"/>
                    <a:pt x="1114" y="32"/>
                  </a:cubicBezTo>
                  <a:cubicBezTo>
                    <a:pt x="1117" y="32"/>
                    <a:pt x="1119" y="30"/>
                    <a:pt x="1119" y="28"/>
                  </a:cubicBezTo>
                  <a:cubicBezTo>
                    <a:pt x="1119" y="26"/>
                    <a:pt x="1116" y="25"/>
                    <a:pt x="1113" y="25"/>
                  </a:cubicBezTo>
                  <a:cubicBezTo>
                    <a:pt x="1101" y="27"/>
                    <a:pt x="1091" y="28"/>
                    <a:pt x="1081" y="29"/>
                  </a:cubicBezTo>
                  <a:cubicBezTo>
                    <a:pt x="1078" y="30"/>
                    <a:pt x="1077" y="32"/>
                    <a:pt x="1077" y="34"/>
                  </a:cubicBezTo>
                  <a:cubicBezTo>
                    <a:pt x="1077" y="36"/>
                    <a:pt x="1080" y="37"/>
                    <a:pt x="1082" y="37"/>
                  </a:cubicBezTo>
                  <a:close/>
                  <a:moveTo>
                    <a:pt x="1020" y="46"/>
                  </a:moveTo>
                  <a:cubicBezTo>
                    <a:pt x="1030" y="44"/>
                    <a:pt x="1040" y="43"/>
                    <a:pt x="1052" y="41"/>
                  </a:cubicBezTo>
                  <a:cubicBezTo>
                    <a:pt x="1055" y="41"/>
                    <a:pt x="1056" y="39"/>
                    <a:pt x="1055" y="37"/>
                  </a:cubicBezTo>
                  <a:cubicBezTo>
                    <a:pt x="1055" y="35"/>
                    <a:pt x="1052" y="33"/>
                    <a:pt x="1049" y="34"/>
                  </a:cubicBezTo>
                  <a:cubicBezTo>
                    <a:pt x="1039" y="36"/>
                    <a:pt x="1029" y="37"/>
                    <a:pt x="1017" y="39"/>
                  </a:cubicBezTo>
                  <a:cubicBezTo>
                    <a:pt x="1014" y="39"/>
                    <a:pt x="1013" y="41"/>
                    <a:pt x="1014" y="43"/>
                  </a:cubicBezTo>
                  <a:cubicBezTo>
                    <a:pt x="1014" y="45"/>
                    <a:pt x="1017" y="47"/>
                    <a:pt x="1020" y="46"/>
                  </a:cubicBezTo>
                  <a:close/>
                  <a:moveTo>
                    <a:pt x="958" y="58"/>
                  </a:moveTo>
                  <a:cubicBezTo>
                    <a:pt x="968" y="56"/>
                    <a:pt x="978" y="54"/>
                    <a:pt x="988" y="52"/>
                  </a:cubicBezTo>
                  <a:cubicBezTo>
                    <a:pt x="991" y="52"/>
                    <a:pt x="994" y="49"/>
                    <a:pt x="992" y="47"/>
                  </a:cubicBezTo>
                  <a:cubicBezTo>
                    <a:pt x="992" y="45"/>
                    <a:pt x="989" y="44"/>
                    <a:pt x="987" y="44"/>
                  </a:cubicBezTo>
                  <a:cubicBezTo>
                    <a:pt x="975" y="46"/>
                    <a:pt x="965" y="48"/>
                    <a:pt x="955" y="51"/>
                  </a:cubicBezTo>
                  <a:cubicBezTo>
                    <a:pt x="952" y="51"/>
                    <a:pt x="950" y="53"/>
                    <a:pt x="952" y="55"/>
                  </a:cubicBezTo>
                  <a:cubicBezTo>
                    <a:pt x="952" y="57"/>
                    <a:pt x="955" y="58"/>
                    <a:pt x="958" y="58"/>
                  </a:cubicBezTo>
                  <a:close/>
                  <a:moveTo>
                    <a:pt x="895" y="70"/>
                  </a:moveTo>
                  <a:cubicBezTo>
                    <a:pt x="907" y="68"/>
                    <a:pt x="917" y="66"/>
                    <a:pt x="927" y="64"/>
                  </a:cubicBezTo>
                  <a:cubicBezTo>
                    <a:pt x="930" y="63"/>
                    <a:pt x="931" y="61"/>
                    <a:pt x="930" y="59"/>
                  </a:cubicBezTo>
                  <a:cubicBezTo>
                    <a:pt x="930" y="57"/>
                    <a:pt x="927" y="56"/>
                    <a:pt x="924" y="57"/>
                  </a:cubicBezTo>
                  <a:cubicBezTo>
                    <a:pt x="913" y="59"/>
                    <a:pt x="902" y="61"/>
                    <a:pt x="892" y="63"/>
                  </a:cubicBezTo>
                  <a:cubicBezTo>
                    <a:pt x="889" y="64"/>
                    <a:pt x="888" y="66"/>
                    <a:pt x="889" y="68"/>
                  </a:cubicBezTo>
                  <a:cubicBezTo>
                    <a:pt x="889" y="70"/>
                    <a:pt x="894" y="71"/>
                    <a:pt x="895" y="70"/>
                  </a:cubicBezTo>
                  <a:close/>
                  <a:moveTo>
                    <a:pt x="834" y="85"/>
                  </a:moveTo>
                  <a:cubicBezTo>
                    <a:pt x="844" y="83"/>
                    <a:pt x="854" y="79"/>
                    <a:pt x="865" y="77"/>
                  </a:cubicBezTo>
                  <a:cubicBezTo>
                    <a:pt x="868" y="76"/>
                    <a:pt x="869" y="74"/>
                    <a:pt x="869" y="72"/>
                  </a:cubicBezTo>
                  <a:cubicBezTo>
                    <a:pt x="868" y="70"/>
                    <a:pt x="865" y="69"/>
                    <a:pt x="862" y="70"/>
                  </a:cubicBezTo>
                  <a:cubicBezTo>
                    <a:pt x="852" y="72"/>
                    <a:pt x="841" y="75"/>
                    <a:pt x="831" y="77"/>
                  </a:cubicBezTo>
                  <a:cubicBezTo>
                    <a:pt x="828" y="78"/>
                    <a:pt x="827" y="80"/>
                    <a:pt x="828" y="83"/>
                  </a:cubicBezTo>
                  <a:cubicBezTo>
                    <a:pt x="828" y="85"/>
                    <a:pt x="831" y="86"/>
                    <a:pt x="834" y="85"/>
                  </a:cubicBezTo>
                  <a:close/>
                  <a:moveTo>
                    <a:pt x="775" y="100"/>
                  </a:moveTo>
                  <a:cubicBezTo>
                    <a:pt x="785" y="98"/>
                    <a:pt x="795" y="95"/>
                    <a:pt x="805" y="92"/>
                  </a:cubicBezTo>
                  <a:cubicBezTo>
                    <a:pt x="807" y="92"/>
                    <a:pt x="808" y="90"/>
                    <a:pt x="808" y="88"/>
                  </a:cubicBezTo>
                  <a:cubicBezTo>
                    <a:pt x="807" y="86"/>
                    <a:pt x="804" y="85"/>
                    <a:pt x="801" y="86"/>
                  </a:cubicBezTo>
                  <a:cubicBezTo>
                    <a:pt x="791" y="88"/>
                    <a:pt x="780" y="91"/>
                    <a:pt x="770" y="93"/>
                  </a:cubicBezTo>
                  <a:cubicBezTo>
                    <a:pt x="767" y="94"/>
                    <a:pt x="766" y="96"/>
                    <a:pt x="767" y="98"/>
                  </a:cubicBezTo>
                  <a:cubicBezTo>
                    <a:pt x="769" y="100"/>
                    <a:pt x="772" y="101"/>
                    <a:pt x="775" y="100"/>
                  </a:cubicBezTo>
                  <a:close/>
                  <a:moveTo>
                    <a:pt x="715" y="118"/>
                  </a:moveTo>
                  <a:cubicBezTo>
                    <a:pt x="725" y="115"/>
                    <a:pt x="734" y="111"/>
                    <a:pt x="744" y="109"/>
                  </a:cubicBezTo>
                  <a:cubicBezTo>
                    <a:pt x="747" y="108"/>
                    <a:pt x="748" y="106"/>
                    <a:pt x="747" y="104"/>
                  </a:cubicBezTo>
                  <a:cubicBezTo>
                    <a:pt x="747" y="102"/>
                    <a:pt x="743" y="101"/>
                    <a:pt x="740" y="102"/>
                  </a:cubicBezTo>
                  <a:cubicBezTo>
                    <a:pt x="731" y="105"/>
                    <a:pt x="721" y="108"/>
                    <a:pt x="711" y="110"/>
                  </a:cubicBezTo>
                  <a:cubicBezTo>
                    <a:pt x="708" y="111"/>
                    <a:pt x="706" y="114"/>
                    <a:pt x="708" y="116"/>
                  </a:cubicBezTo>
                  <a:cubicBezTo>
                    <a:pt x="709" y="118"/>
                    <a:pt x="712" y="119"/>
                    <a:pt x="715" y="118"/>
                  </a:cubicBezTo>
                  <a:close/>
                  <a:moveTo>
                    <a:pt x="657" y="137"/>
                  </a:moveTo>
                  <a:cubicBezTo>
                    <a:pt x="666" y="134"/>
                    <a:pt x="676" y="130"/>
                    <a:pt x="686" y="127"/>
                  </a:cubicBezTo>
                  <a:cubicBezTo>
                    <a:pt x="689" y="126"/>
                    <a:pt x="689" y="124"/>
                    <a:pt x="689" y="122"/>
                  </a:cubicBezTo>
                  <a:cubicBezTo>
                    <a:pt x="687" y="121"/>
                    <a:pt x="683" y="120"/>
                    <a:pt x="682" y="121"/>
                  </a:cubicBezTo>
                  <a:cubicBezTo>
                    <a:pt x="671" y="124"/>
                    <a:pt x="661" y="127"/>
                    <a:pt x="651" y="130"/>
                  </a:cubicBezTo>
                  <a:cubicBezTo>
                    <a:pt x="650" y="131"/>
                    <a:pt x="648" y="133"/>
                    <a:pt x="650" y="135"/>
                  </a:cubicBezTo>
                  <a:cubicBezTo>
                    <a:pt x="651" y="137"/>
                    <a:pt x="654" y="138"/>
                    <a:pt x="657" y="137"/>
                  </a:cubicBezTo>
                  <a:close/>
                  <a:moveTo>
                    <a:pt x="599" y="158"/>
                  </a:moveTo>
                  <a:cubicBezTo>
                    <a:pt x="609" y="154"/>
                    <a:pt x="618" y="151"/>
                    <a:pt x="628" y="148"/>
                  </a:cubicBezTo>
                  <a:cubicBezTo>
                    <a:pt x="631" y="147"/>
                    <a:pt x="631" y="144"/>
                    <a:pt x="629" y="142"/>
                  </a:cubicBezTo>
                  <a:cubicBezTo>
                    <a:pt x="628" y="140"/>
                    <a:pt x="625" y="139"/>
                    <a:pt x="622" y="140"/>
                  </a:cubicBezTo>
                  <a:cubicBezTo>
                    <a:pt x="613" y="144"/>
                    <a:pt x="603" y="148"/>
                    <a:pt x="594" y="151"/>
                  </a:cubicBezTo>
                  <a:cubicBezTo>
                    <a:pt x="592" y="152"/>
                    <a:pt x="590" y="154"/>
                    <a:pt x="592" y="156"/>
                  </a:cubicBezTo>
                  <a:cubicBezTo>
                    <a:pt x="593" y="158"/>
                    <a:pt x="596" y="159"/>
                    <a:pt x="599" y="158"/>
                  </a:cubicBezTo>
                  <a:close/>
                  <a:moveTo>
                    <a:pt x="542" y="180"/>
                  </a:moveTo>
                  <a:cubicBezTo>
                    <a:pt x="552" y="177"/>
                    <a:pt x="561" y="172"/>
                    <a:pt x="571" y="168"/>
                  </a:cubicBezTo>
                  <a:cubicBezTo>
                    <a:pt x="573" y="167"/>
                    <a:pt x="574" y="165"/>
                    <a:pt x="573" y="163"/>
                  </a:cubicBezTo>
                  <a:cubicBezTo>
                    <a:pt x="571" y="162"/>
                    <a:pt x="568" y="161"/>
                    <a:pt x="565" y="162"/>
                  </a:cubicBezTo>
                  <a:cubicBezTo>
                    <a:pt x="557" y="166"/>
                    <a:pt x="547" y="169"/>
                    <a:pt x="538" y="173"/>
                  </a:cubicBezTo>
                  <a:cubicBezTo>
                    <a:pt x="535" y="174"/>
                    <a:pt x="533" y="177"/>
                    <a:pt x="535" y="179"/>
                  </a:cubicBezTo>
                  <a:cubicBezTo>
                    <a:pt x="536" y="181"/>
                    <a:pt x="541" y="181"/>
                    <a:pt x="542" y="180"/>
                  </a:cubicBezTo>
                  <a:close/>
                  <a:moveTo>
                    <a:pt x="488" y="204"/>
                  </a:moveTo>
                  <a:cubicBezTo>
                    <a:pt x="497" y="200"/>
                    <a:pt x="506" y="196"/>
                    <a:pt x="516" y="192"/>
                  </a:cubicBezTo>
                  <a:cubicBezTo>
                    <a:pt x="517" y="191"/>
                    <a:pt x="519" y="188"/>
                    <a:pt x="517" y="187"/>
                  </a:cubicBezTo>
                  <a:cubicBezTo>
                    <a:pt x="516" y="185"/>
                    <a:pt x="512" y="184"/>
                    <a:pt x="510" y="186"/>
                  </a:cubicBezTo>
                  <a:cubicBezTo>
                    <a:pt x="500" y="189"/>
                    <a:pt x="491" y="193"/>
                    <a:pt x="483" y="197"/>
                  </a:cubicBezTo>
                  <a:cubicBezTo>
                    <a:pt x="480" y="199"/>
                    <a:pt x="480" y="201"/>
                    <a:pt x="481" y="203"/>
                  </a:cubicBezTo>
                  <a:cubicBezTo>
                    <a:pt x="483" y="204"/>
                    <a:pt x="486" y="205"/>
                    <a:pt x="488" y="204"/>
                  </a:cubicBezTo>
                  <a:close/>
                  <a:moveTo>
                    <a:pt x="435" y="229"/>
                  </a:moveTo>
                  <a:cubicBezTo>
                    <a:pt x="443" y="225"/>
                    <a:pt x="452" y="221"/>
                    <a:pt x="461" y="217"/>
                  </a:cubicBezTo>
                  <a:cubicBezTo>
                    <a:pt x="464" y="216"/>
                    <a:pt x="464" y="213"/>
                    <a:pt x="462" y="212"/>
                  </a:cubicBezTo>
                  <a:cubicBezTo>
                    <a:pt x="461" y="210"/>
                    <a:pt x="458" y="210"/>
                    <a:pt x="455" y="211"/>
                  </a:cubicBezTo>
                  <a:cubicBezTo>
                    <a:pt x="446" y="215"/>
                    <a:pt x="438" y="219"/>
                    <a:pt x="429" y="223"/>
                  </a:cubicBezTo>
                  <a:cubicBezTo>
                    <a:pt x="426" y="225"/>
                    <a:pt x="426" y="227"/>
                    <a:pt x="427" y="229"/>
                  </a:cubicBezTo>
                  <a:cubicBezTo>
                    <a:pt x="429" y="230"/>
                    <a:pt x="432" y="231"/>
                    <a:pt x="435" y="229"/>
                  </a:cubicBezTo>
                  <a:close/>
                  <a:moveTo>
                    <a:pt x="382" y="257"/>
                  </a:moveTo>
                  <a:cubicBezTo>
                    <a:pt x="391" y="252"/>
                    <a:pt x="400" y="248"/>
                    <a:pt x="409" y="243"/>
                  </a:cubicBezTo>
                  <a:cubicBezTo>
                    <a:pt x="411" y="242"/>
                    <a:pt x="411" y="240"/>
                    <a:pt x="410" y="238"/>
                  </a:cubicBezTo>
                  <a:cubicBezTo>
                    <a:pt x="409" y="236"/>
                    <a:pt x="404" y="235"/>
                    <a:pt x="403" y="236"/>
                  </a:cubicBezTo>
                  <a:cubicBezTo>
                    <a:pt x="394" y="242"/>
                    <a:pt x="385" y="246"/>
                    <a:pt x="377" y="251"/>
                  </a:cubicBezTo>
                  <a:cubicBezTo>
                    <a:pt x="374" y="252"/>
                    <a:pt x="374" y="254"/>
                    <a:pt x="375" y="256"/>
                  </a:cubicBezTo>
                  <a:cubicBezTo>
                    <a:pt x="377" y="258"/>
                    <a:pt x="381" y="258"/>
                    <a:pt x="382" y="257"/>
                  </a:cubicBezTo>
                  <a:close/>
                  <a:moveTo>
                    <a:pt x="333" y="285"/>
                  </a:moveTo>
                  <a:cubicBezTo>
                    <a:pt x="342" y="281"/>
                    <a:pt x="349" y="276"/>
                    <a:pt x="358" y="271"/>
                  </a:cubicBezTo>
                  <a:cubicBezTo>
                    <a:pt x="361" y="270"/>
                    <a:pt x="361" y="267"/>
                    <a:pt x="359" y="265"/>
                  </a:cubicBezTo>
                  <a:cubicBezTo>
                    <a:pt x="356" y="264"/>
                    <a:pt x="353" y="263"/>
                    <a:pt x="350" y="265"/>
                  </a:cubicBezTo>
                  <a:cubicBezTo>
                    <a:pt x="343" y="270"/>
                    <a:pt x="334" y="275"/>
                    <a:pt x="326" y="280"/>
                  </a:cubicBezTo>
                  <a:cubicBezTo>
                    <a:pt x="324" y="281"/>
                    <a:pt x="323" y="283"/>
                    <a:pt x="326" y="285"/>
                  </a:cubicBezTo>
                  <a:cubicBezTo>
                    <a:pt x="327" y="287"/>
                    <a:pt x="330" y="287"/>
                    <a:pt x="333" y="285"/>
                  </a:cubicBezTo>
                  <a:close/>
                  <a:moveTo>
                    <a:pt x="285" y="316"/>
                  </a:moveTo>
                  <a:cubicBezTo>
                    <a:pt x="292" y="311"/>
                    <a:pt x="301" y="306"/>
                    <a:pt x="308" y="301"/>
                  </a:cubicBezTo>
                  <a:cubicBezTo>
                    <a:pt x="311" y="300"/>
                    <a:pt x="311" y="296"/>
                    <a:pt x="308" y="295"/>
                  </a:cubicBezTo>
                  <a:cubicBezTo>
                    <a:pt x="307" y="293"/>
                    <a:pt x="304" y="293"/>
                    <a:pt x="301" y="294"/>
                  </a:cubicBezTo>
                  <a:cubicBezTo>
                    <a:pt x="294" y="300"/>
                    <a:pt x="285" y="305"/>
                    <a:pt x="278" y="310"/>
                  </a:cubicBezTo>
                  <a:cubicBezTo>
                    <a:pt x="275" y="312"/>
                    <a:pt x="275" y="314"/>
                    <a:pt x="276" y="316"/>
                  </a:cubicBezTo>
                  <a:cubicBezTo>
                    <a:pt x="279" y="317"/>
                    <a:pt x="282" y="317"/>
                    <a:pt x="285" y="316"/>
                  </a:cubicBezTo>
                  <a:close/>
                  <a:moveTo>
                    <a:pt x="239" y="348"/>
                  </a:moveTo>
                  <a:cubicBezTo>
                    <a:pt x="246" y="342"/>
                    <a:pt x="253" y="337"/>
                    <a:pt x="262" y="332"/>
                  </a:cubicBezTo>
                  <a:cubicBezTo>
                    <a:pt x="263" y="330"/>
                    <a:pt x="263" y="327"/>
                    <a:pt x="262" y="326"/>
                  </a:cubicBezTo>
                  <a:cubicBezTo>
                    <a:pt x="259" y="324"/>
                    <a:pt x="256" y="324"/>
                    <a:pt x="253" y="326"/>
                  </a:cubicBezTo>
                  <a:cubicBezTo>
                    <a:pt x="246" y="332"/>
                    <a:pt x="239" y="337"/>
                    <a:pt x="231" y="342"/>
                  </a:cubicBezTo>
                  <a:cubicBezTo>
                    <a:pt x="228" y="344"/>
                    <a:pt x="228" y="346"/>
                    <a:pt x="231" y="348"/>
                  </a:cubicBezTo>
                  <a:cubicBezTo>
                    <a:pt x="233" y="349"/>
                    <a:pt x="236" y="349"/>
                    <a:pt x="239" y="348"/>
                  </a:cubicBezTo>
                  <a:close/>
                  <a:moveTo>
                    <a:pt x="194" y="381"/>
                  </a:moveTo>
                  <a:cubicBezTo>
                    <a:pt x="201" y="375"/>
                    <a:pt x="208" y="370"/>
                    <a:pt x="215" y="364"/>
                  </a:cubicBezTo>
                  <a:cubicBezTo>
                    <a:pt x="218" y="363"/>
                    <a:pt x="218" y="360"/>
                    <a:pt x="215" y="358"/>
                  </a:cubicBezTo>
                  <a:cubicBezTo>
                    <a:pt x="214" y="357"/>
                    <a:pt x="210" y="357"/>
                    <a:pt x="208" y="358"/>
                  </a:cubicBezTo>
                  <a:cubicBezTo>
                    <a:pt x="201" y="365"/>
                    <a:pt x="194" y="370"/>
                    <a:pt x="186" y="376"/>
                  </a:cubicBezTo>
                  <a:cubicBezTo>
                    <a:pt x="183" y="377"/>
                    <a:pt x="185" y="380"/>
                    <a:pt x="186" y="381"/>
                  </a:cubicBezTo>
                  <a:cubicBezTo>
                    <a:pt x="189" y="382"/>
                    <a:pt x="192" y="382"/>
                    <a:pt x="194" y="381"/>
                  </a:cubicBezTo>
                  <a:close/>
                  <a:moveTo>
                    <a:pt x="151" y="415"/>
                  </a:moveTo>
                  <a:cubicBezTo>
                    <a:pt x="159" y="410"/>
                    <a:pt x="166" y="404"/>
                    <a:pt x="173" y="398"/>
                  </a:cubicBezTo>
                  <a:cubicBezTo>
                    <a:pt x="175" y="397"/>
                    <a:pt x="175" y="394"/>
                    <a:pt x="172" y="392"/>
                  </a:cubicBezTo>
                  <a:cubicBezTo>
                    <a:pt x="170" y="391"/>
                    <a:pt x="166" y="391"/>
                    <a:pt x="165" y="392"/>
                  </a:cubicBezTo>
                  <a:cubicBezTo>
                    <a:pt x="157" y="399"/>
                    <a:pt x="150" y="405"/>
                    <a:pt x="144" y="410"/>
                  </a:cubicBezTo>
                  <a:cubicBezTo>
                    <a:pt x="141" y="412"/>
                    <a:pt x="143" y="414"/>
                    <a:pt x="144" y="416"/>
                  </a:cubicBezTo>
                  <a:cubicBezTo>
                    <a:pt x="147" y="417"/>
                    <a:pt x="150" y="417"/>
                    <a:pt x="151" y="415"/>
                  </a:cubicBezTo>
                  <a:close/>
                  <a:moveTo>
                    <a:pt x="112" y="451"/>
                  </a:moveTo>
                  <a:cubicBezTo>
                    <a:pt x="118" y="445"/>
                    <a:pt x="125" y="439"/>
                    <a:pt x="131" y="433"/>
                  </a:cubicBezTo>
                  <a:cubicBezTo>
                    <a:pt x="134" y="432"/>
                    <a:pt x="133" y="430"/>
                    <a:pt x="131" y="428"/>
                  </a:cubicBezTo>
                  <a:cubicBezTo>
                    <a:pt x="128" y="427"/>
                    <a:pt x="125" y="427"/>
                    <a:pt x="124" y="429"/>
                  </a:cubicBezTo>
                  <a:cubicBezTo>
                    <a:pt x="117" y="435"/>
                    <a:pt x="109" y="441"/>
                    <a:pt x="104" y="447"/>
                  </a:cubicBezTo>
                  <a:cubicBezTo>
                    <a:pt x="102" y="448"/>
                    <a:pt x="102" y="451"/>
                    <a:pt x="105" y="452"/>
                  </a:cubicBezTo>
                  <a:cubicBezTo>
                    <a:pt x="106" y="453"/>
                    <a:pt x="111" y="453"/>
                    <a:pt x="112" y="451"/>
                  </a:cubicBezTo>
                  <a:close/>
                  <a:moveTo>
                    <a:pt x="75" y="489"/>
                  </a:moveTo>
                  <a:cubicBezTo>
                    <a:pt x="80" y="482"/>
                    <a:pt x="88" y="476"/>
                    <a:pt x="93" y="470"/>
                  </a:cubicBezTo>
                  <a:cubicBezTo>
                    <a:pt x="95" y="468"/>
                    <a:pt x="95" y="466"/>
                    <a:pt x="92" y="465"/>
                  </a:cubicBezTo>
                  <a:cubicBezTo>
                    <a:pt x="89" y="464"/>
                    <a:pt x="86" y="464"/>
                    <a:pt x="85" y="466"/>
                  </a:cubicBezTo>
                  <a:cubicBezTo>
                    <a:pt x="77" y="472"/>
                    <a:pt x="72" y="478"/>
                    <a:pt x="66" y="484"/>
                  </a:cubicBezTo>
                  <a:cubicBezTo>
                    <a:pt x="64" y="486"/>
                    <a:pt x="66" y="489"/>
                    <a:pt x="67" y="490"/>
                  </a:cubicBezTo>
                  <a:cubicBezTo>
                    <a:pt x="70" y="491"/>
                    <a:pt x="73" y="491"/>
                    <a:pt x="75" y="489"/>
                  </a:cubicBezTo>
                  <a:close/>
                  <a:moveTo>
                    <a:pt x="41" y="528"/>
                  </a:moveTo>
                  <a:cubicBezTo>
                    <a:pt x="45" y="522"/>
                    <a:pt x="51" y="515"/>
                    <a:pt x="57" y="508"/>
                  </a:cubicBezTo>
                  <a:cubicBezTo>
                    <a:pt x="60" y="506"/>
                    <a:pt x="59" y="504"/>
                    <a:pt x="56" y="503"/>
                  </a:cubicBezTo>
                  <a:cubicBezTo>
                    <a:pt x="54" y="502"/>
                    <a:pt x="50" y="502"/>
                    <a:pt x="48" y="504"/>
                  </a:cubicBezTo>
                  <a:cubicBezTo>
                    <a:pt x="43" y="511"/>
                    <a:pt x="37" y="517"/>
                    <a:pt x="32" y="524"/>
                  </a:cubicBezTo>
                  <a:cubicBezTo>
                    <a:pt x="31" y="526"/>
                    <a:pt x="31" y="528"/>
                    <a:pt x="34" y="529"/>
                  </a:cubicBezTo>
                  <a:cubicBezTo>
                    <a:pt x="37" y="530"/>
                    <a:pt x="40" y="530"/>
                    <a:pt x="41" y="528"/>
                  </a:cubicBezTo>
                  <a:close/>
                  <a:moveTo>
                    <a:pt x="11" y="568"/>
                  </a:moveTo>
                  <a:cubicBezTo>
                    <a:pt x="11" y="568"/>
                    <a:pt x="11" y="568"/>
                    <a:pt x="11" y="568"/>
                  </a:cubicBezTo>
                  <a:cubicBezTo>
                    <a:pt x="12" y="566"/>
                    <a:pt x="16" y="559"/>
                    <a:pt x="25" y="547"/>
                  </a:cubicBezTo>
                  <a:cubicBezTo>
                    <a:pt x="27" y="545"/>
                    <a:pt x="25" y="543"/>
                    <a:pt x="24" y="542"/>
                  </a:cubicBezTo>
                  <a:cubicBezTo>
                    <a:pt x="21" y="541"/>
                    <a:pt x="18" y="542"/>
                    <a:pt x="16" y="544"/>
                  </a:cubicBezTo>
                  <a:cubicBezTo>
                    <a:pt x="6" y="558"/>
                    <a:pt x="2" y="565"/>
                    <a:pt x="2" y="565"/>
                  </a:cubicBezTo>
                  <a:cubicBezTo>
                    <a:pt x="0" y="567"/>
                    <a:pt x="2" y="569"/>
                    <a:pt x="3" y="570"/>
                  </a:cubicBezTo>
                  <a:cubicBezTo>
                    <a:pt x="6" y="571"/>
                    <a:pt x="11" y="570"/>
                    <a:pt x="11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 noChangeAspect="1"/>
          </p:cNvGrpSpPr>
          <p:nvPr userDrawn="1"/>
        </p:nvGrpSpPr>
        <p:grpSpPr>
          <a:xfrm>
            <a:off x="-3175" y="4841875"/>
            <a:ext cx="9147175" cy="249238"/>
            <a:chOff x="-2" y="3050"/>
            <a:chExt cx="5762" cy="157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 userDrawn="1"/>
          </p:nvSpPr>
          <p:spPr bwMode="auto">
            <a:xfrm>
              <a:off x="0" y="3050"/>
              <a:ext cx="576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-2" y="3050"/>
              <a:ext cx="5762" cy="157"/>
            </a:xfrm>
            <a:custGeom>
              <a:avLst/>
              <a:gdLst>
                <a:gd name="T0" fmla="*/ 2728 w 2761"/>
                <a:gd name="T1" fmla="*/ 406 h 571"/>
                <a:gd name="T2" fmla="*/ 2689 w 2761"/>
                <a:gd name="T3" fmla="*/ 375 h 571"/>
                <a:gd name="T4" fmla="*/ 2664 w 2761"/>
                <a:gd name="T5" fmla="*/ 359 h 571"/>
                <a:gd name="T6" fmla="*/ 2616 w 2761"/>
                <a:gd name="T7" fmla="*/ 335 h 571"/>
                <a:gd name="T8" fmla="*/ 2559 w 2761"/>
                <a:gd name="T9" fmla="*/ 306 h 571"/>
                <a:gd name="T10" fmla="*/ 2483 w 2761"/>
                <a:gd name="T11" fmla="*/ 264 h 571"/>
                <a:gd name="T12" fmla="*/ 2483 w 2761"/>
                <a:gd name="T13" fmla="*/ 264 h 571"/>
                <a:gd name="T14" fmla="*/ 2427 w 2761"/>
                <a:gd name="T15" fmla="*/ 233 h 571"/>
                <a:gd name="T16" fmla="*/ 2381 w 2761"/>
                <a:gd name="T17" fmla="*/ 207 h 571"/>
                <a:gd name="T18" fmla="*/ 2353 w 2761"/>
                <a:gd name="T19" fmla="*/ 195 h 571"/>
                <a:gd name="T20" fmla="*/ 2300 w 2761"/>
                <a:gd name="T21" fmla="*/ 177 h 571"/>
                <a:gd name="T22" fmla="*/ 2236 w 2761"/>
                <a:gd name="T23" fmla="*/ 156 h 571"/>
                <a:gd name="T24" fmla="*/ 2150 w 2761"/>
                <a:gd name="T25" fmla="*/ 125 h 571"/>
                <a:gd name="T26" fmla="*/ 2150 w 2761"/>
                <a:gd name="T27" fmla="*/ 125 h 571"/>
                <a:gd name="T28" fmla="*/ 2087 w 2761"/>
                <a:gd name="T29" fmla="*/ 102 h 571"/>
                <a:gd name="T30" fmla="*/ 2035 w 2761"/>
                <a:gd name="T31" fmla="*/ 83 h 571"/>
                <a:gd name="T32" fmla="*/ 2005 w 2761"/>
                <a:gd name="T33" fmla="*/ 74 h 571"/>
                <a:gd name="T34" fmla="*/ 1947 w 2761"/>
                <a:gd name="T35" fmla="*/ 64 h 571"/>
                <a:gd name="T36" fmla="*/ 1878 w 2761"/>
                <a:gd name="T37" fmla="*/ 53 h 571"/>
                <a:gd name="T38" fmla="*/ 1785 w 2761"/>
                <a:gd name="T39" fmla="*/ 35 h 571"/>
                <a:gd name="T40" fmla="*/ 1785 w 2761"/>
                <a:gd name="T41" fmla="*/ 35 h 571"/>
                <a:gd name="T42" fmla="*/ 1719 w 2761"/>
                <a:gd name="T43" fmla="*/ 22 h 571"/>
                <a:gd name="T44" fmla="*/ 1660 w 2761"/>
                <a:gd name="T45" fmla="*/ 10 h 571"/>
                <a:gd name="T46" fmla="*/ 1629 w 2761"/>
                <a:gd name="T47" fmla="*/ 7 h 571"/>
                <a:gd name="T48" fmla="*/ 1569 w 2761"/>
                <a:gd name="T49" fmla="*/ 6 h 571"/>
                <a:gd name="T50" fmla="*/ 1475 w 2761"/>
                <a:gd name="T51" fmla="*/ 7 h 571"/>
                <a:gd name="T52" fmla="*/ 1462 w 2761"/>
                <a:gd name="T53" fmla="*/ 3 h 571"/>
                <a:gd name="T54" fmla="*/ 1402 w 2761"/>
                <a:gd name="T55" fmla="*/ 1 h 571"/>
                <a:gd name="T56" fmla="*/ 1370 w 2761"/>
                <a:gd name="T57" fmla="*/ 3 h 571"/>
                <a:gd name="T58" fmla="*/ 1310 w 2761"/>
                <a:gd name="T59" fmla="*/ 9 h 571"/>
                <a:gd name="T60" fmla="*/ 1242 w 2761"/>
                <a:gd name="T61" fmla="*/ 19 h 571"/>
                <a:gd name="T62" fmla="*/ 1146 w 2761"/>
                <a:gd name="T63" fmla="*/ 29 h 571"/>
                <a:gd name="T64" fmla="*/ 1146 w 2761"/>
                <a:gd name="T65" fmla="*/ 29 h 571"/>
                <a:gd name="T66" fmla="*/ 1077 w 2761"/>
                <a:gd name="T67" fmla="*/ 34 h 571"/>
                <a:gd name="T68" fmla="*/ 1017 w 2761"/>
                <a:gd name="T69" fmla="*/ 39 h 571"/>
                <a:gd name="T70" fmla="*/ 987 w 2761"/>
                <a:gd name="T71" fmla="*/ 44 h 571"/>
                <a:gd name="T72" fmla="*/ 930 w 2761"/>
                <a:gd name="T73" fmla="*/ 59 h 571"/>
                <a:gd name="T74" fmla="*/ 865 w 2761"/>
                <a:gd name="T75" fmla="*/ 77 h 571"/>
                <a:gd name="T76" fmla="*/ 775 w 2761"/>
                <a:gd name="T77" fmla="*/ 100 h 571"/>
                <a:gd name="T78" fmla="*/ 775 w 2761"/>
                <a:gd name="T79" fmla="*/ 100 h 571"/>
                <a:gd name="T80" fmla="*/ 708 w 2761"/>
                <a:gd name="T81" fmla="*/ 116 h 571"/>
                <a:gd name="T82" fmla="*/ 651 w 2761"/>
                <a:gd name="T83" fmla="*/ 130 h 571"/>
                <a:gd name="T84" fmla="*/ 622 w 2761"/>
                <a:gd name="T85" fmla="*/ 140 h 571"/>
                <a:gd name="T86" fmla="*/ 573 w 2761"/>
                <a:gd name="T87" fmla="*/ 163 h 571"/>
                <a:gd name="T88" fmla="*/ 516 w 2761"/>
                <a:gd name="T89" fmla="*/ 192 h 571"/>
                <a:gd name="T90" fmla="*/ 435 w 2761"/>
                <a:gd name="T91" fmla="*/ 229 h 571"/>
                <a:gd name="T92" fmla="*/ 435 w 2761"/>
                <a:gd name="T93" fmla="*/ 229 h 571"/>
                <a:gd name="T94" fmla="*/ 375 w 2761"/>
                <a:gd name="T95" fmla="*/ 256 h 571"/>
                <a:gd name="T96" fmla="*/ 326 w 2761"/>
                <a:gd name="T97" fmla="*/ 280 h 571"/>
                <a:gd name="T98" fmla="*/ 301 w 2761"/>
                <a:gd name="T99" fmla="*/ 294 h 571"/>
                <a:gd name="T100" fmla="*/ 262 w 2761"/>
                <a:gd name="T101" fmla="*/ 326 h 571"/>
                <a:gd name="T102" fmla="*/ 215 w 2761"/>
                <a:gd name="T103" fmla="*/ 364 h 571"/>
                <a:gd name="T104" fmla="*/ 151 w 2761"/>
                <a:gd name="T105" fmla="*/ 415 h 571"/>
                <a:gd name="T106" fmla="*/ 151 w 2761"/>
                <a:gd name="T107" fmla="*/ 415 h 571"/>
                <a:gd name="T108" fmla="*/ 105 w 2761"/>
                <a:gd name="T109" fmla="*/ 452 h 571"/>
                <a:gd name="T110" fmla="*/ 66 w 2761"/>
                <a:gd name="T111" fmla="*/ 484 h 571"/>
                <a:gd name="T112" fmla="*/ 48 w 2761"/>
                <a:gd name="T113" fmla="*/ 504 h 571"/>
                <a:gd name="T114" fmla="*/ 25 w 2761"/>
                <a:gd name="T115" fmla="*/ 54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1" h="571">
                  <a:moveTo>
                    <a:pt x="2728" y="412"/>
                  </a:moveTo>
                  <a:cubicBezTo>
                    <a:pt x="2737" y="417"/>
                    <a:pt x="2744" y="422"/>
                    <a:pt x="2751" y="428"/>
                  </a:cubicBezTo>
                  <a:cubicBezTo>
                    <a:pt x="2754" y="430"/>
                    <a:pt x="2757" y="430"/>
                    <a:pt x="2758" y="428"/>
                  </a:cubicBezTo>
                  <a:cubicBezTo>
                    <a:pt x="2761" y="427"/>
                    <a:pt x="2761" y="423"/>
                    <a:pt x="2758" y="422"/>
                  </a:cubicBezTo>
                  <a:cubicBezTo>
                    <a:pt x="2751" y="417"/>
                    <a:pt x="2744" y="411"/>
                    <a:pt x="2735" y="406"/>
                  </a:cubicBezTo>
                  <a:cubicBezTo>
                    <a:pt x="2734" y="405"/>
                    <a:pt x="2731" y="405"/>
                    <a:pt x="2728" y="406"/>
                  </a:cubicBezTo>
                  <a:cubicBezTo>
                    <a:pt x="2726" y="408"/>
                    <a:pt x="2726" y="410"/>
                    <a:pt x="2728" y="412"/>
                  </a:cubicBezTo>
                  <a:close/>
                  <a:moveTo>
                    <a:pt x="2681" y="380"/>
                  </a:moveTo>
                  <a:cubicBezTo>
                    <a:pt x="2689" y="385"/>
                    <a:pt x="2697" y="390"/>
                    <a:pt x="2705" y="396"/>
                  </a:cubicBezTo>
                  <a:cubicBezTo>
                    <a:pt x="2708" y="398"/>
                    <a:pt x="2711" y="398"/>
                    <a:pt x="2712" y="396"/>
                  </a:cubicBezTo>
                  <a:cubicBezTo>
                    <a:pt x="2715" y="395"/>
                    <a:pt x="2715" y="391"/>
                    <a:pt x="2712" y="390"/>
                  </a:cubicBezTo>
                  <a:cubicBezTo>
                    <a:pt x="2705" y="385"/>
                    <a:pt x="2696" y="380"/>
                    <a:pt x="2689" y="375"/>
                  </a:cubicBezTo>
                  <a:cubicBezTo>
                    <a:pt x="2686" y="373"/>
                    <a:pt x="2683" y="374"/>
                    <a:pt x="2681" y="375"/>
                  </a:cubicBezTo>
                  <a:cubicBezTo>
                    <a:pt x="2679" y="377"/>
                    <a:pt x="2679" y="379"/>
                    <a:pt x="2681" y="380"/>
                  </a:cubicBezTo>
                  <a:close/>
                  <a:moveTo>
                    <a:pt x="2634" y="350"/>
                  </a:moveTo>
                  <a:cubicBezTo>
                    <a:pt x="2641" y="355"/>
                    <a:pt x="2650" y="360"/>
                    <a:pt x="2658" y="365"/>
                  </a:cubicBezTo>
                  <a:cubicBezTo>
                    <a:pt x="2660" y="367"/>
                    <a:pt x="2663" y="367"/>
                    <a:pt x="2665" y="365"/>
                  </a:cubicBezTo>
                  <a:cubicBezTo>
                    <a:pt x="2667" y="364"/>
                    <a:pt x="2667" y="360"/>
                    <a:pt x="2664" y="359"/>
                  </a:cubicBezTo>
                  <a:cubicBezTo>
                    <a:pt x="2657" y="354"/>
                    <a:pt x="2648" y="349"/>
                    <a:pt x="2641" y="344"/>
                  </a:cubicBezTo>
                  <a:cubicBezTo>
                    <a:pt x="2638" y="343"/>
                    <a:pt x="2635" y="343"/>
                    <a:pt x="2632" y="345"/>
                  </a:cubicBezTo>
                  <a:cubicBezTo>
                    <a:pt x="2631" y="346"/>
                    <a:pt x="2631" y="349"/>
                    <a:pt x="2634" y="350"/>
                  </a:cubicBezTo>
                  <a:close/>
                  <a:moveTo>
                    <a:pt x="2584" y="320"/>
                  </a:moveTo>
                  <a:cubicBezTo>
                    <a:pt x="2593" y="325"/>
                    <a:pt x="2600" y="330"/>
                    <a:pt x="2609" y="335"/>
                  </a:cubicBezTo>
                  <a:cubicBezTo>
                    <a:pt x="2612" y="337"/>
                    <a:pt x="2615" y="337"/>
                    <a:pt x="2616" y="335"/>
                  </a:cubicBezTo>
                  <a:cubicBezTo>
                    <a:pt x="2618" y="333"/>
                    <a:pt x="2618" y="330"/>
                    <a:pt x="2616" y="329"/>
                  </a:cubicBezTo>
                  <a:cubicBezTo>
                    <a:pt x="2607" y="324"/>
                    <a:pt x="2599" y="319"/>
                    <a:pt x="2591" y="315"/>
                  </a:cubicBezTo>
                  <a:cubicBezTo>
                    <a:pt x="2589" y="313"/>
                    <a:pt x="2586" y="314"/>
                    <a:pt x="2583" y="315"/>
                  </a:cubicBezTo>
                  <a:cubicBezTo>
                    <a:pt x="2581" y="317"/>
                    <a:pt x="2581" y="319"/>
                    <a:pt x="2584" y="320"/>
                  </a:cubicBezTo>
                  <a:close/>
                  <a:moveTo>
                    <a:pt x="2533" y="292"/>
                  </a:moveTo>
                  <a:cubicBezTo>
                    <a:pt x="2542" y="296"/>
                    <a:pt x="2551" y="302"/>
                    <a:pt x="2559" y="306"/>
                  </a:cubicBezTo>
                  <a:cubicBezTo>
                    <a:pt x="2561" y="308"/>
                    <a:pt x="2565" y="307"/>
                    <a:pt x="2567" y="306"/>
                  </a:cubicBezTo>
                  <a:cubicBezTo>
                    <a:pt x="2568" y="304"/>
                    <a:pt x="2568" y="302"/>
                    <a:pt x="2565" y="301"/>
                  </a:cubicBezTo>
                  <a:cubicBezTo>
                    <a:pt x="2557" y="295"/>
                    <a:pt x="2548" y="290"/>
                    <a:pt x="2541" y="286"/>
                  </a:cubicBezTo>
                  <a:cubicBezTo>
                    <a:pt x="2538" y="285"/>
                    <a:pt x="2535" y="285"/>
                    <a:pt x="2532" y="287"/>
                  </a:cubicBezTo>
                  <a:cubicBezTo>
                    <a:pt x="2530" y="288"/>
                    <a:pt x="2530" y="291"/>
                    <a:pt x="2533" y="292"/>
                  </a:cubicBezTo>
                  <a:close/>
                  <a:moveTo>
                    <a:pt x="2483" y="264"/>
                  </a:moveTo>
                  <a:cubicBezTo>
                    <a:pt x="2491" y="270"/>
                    <a:pt x="2498" y="274"/>
                    <a:pt x="2507" y="278"/>
                  </a:cubicBezTo>
                  <a:cubicBezTo>
                    <a:pt x="2510" y="280"/>
                    <a:pt x="2513" y="279"/>
                    <a:pt x="2516" y="278"/>
                  </a:cubicBezTo>
                  <a:cubicBezTo>
                    <a:pt x="2517" y="276"/>
                    <a:pt x="2517" y="274"/>
                    <a:pt x="2514" y="272"/>
                  </a:cubicBezTo>
                  <a:cubicBezTo>
                    <a:pt x="2506" y="267"/>
                    <a:pt x="2497" y="263"/>
                    <a:pt x="2488" y="258"/>
                  </a:cubicBezTo>
                  <a:cubicBezTo>
                    <a:pt x="2485" y="257"/>
                    <a:pt x="2483" y="257"/>
                    <a:pt x="2481" y="259"/>
                  </a:cubicBezTo>
                  <a:cubicBezTo>
                    <a:pt x="2480" y="261"/>
                    <a:pt x="2480" y="263"/>
                    <a:pt x="2483" y="264"/>
                  </a:cubicBezTo>
                  <a:close/>
                  <a:moveTo>
                    <a:pt x="2429" y="239"/>
                  </a:moveTo>
                  <a:cubicBezTo>
                    <a:pt x="2437" y="243"/>
                    <a:pt x="2446" y="247"/>
                    <a:pt x="2455" y="251"/>
                  </a:cubicBezTo>
                  <a:cubicBezTo>
                    <a:pt x="2458" y="253"/>
                    <a:pt x="2461" y="252"/>
                    <a:pt x="2464" y="251"/>
                  </a:cubicBezTo>
                  <a:cubicBezTo>
                    <a:pt x="2465" y="249"/>
                    <a:pt x="2464" y="247"/>
                    <a:pt x="2462" y="245"/>
                  </a:cubicBezTo>
                  <a:cubicBezTo>
                    <a:pt x="2453" y="241"/>
                    <a:pt x="2443" y="236"/>
                    <a:pt x="2435" y="232"/>
                  </a:cubicBezTo>
                  <a:cubicBezTo>
                    <a:pt x="2433" y="231"/>
                    <a:pt x="2429" y="231"/>
                    <a:pt x="2427" y="233"/>
                  </a:cubicBezTo>
                  <a:cubicBezTo>
                    <a:pt x="2426" y="234"/>
                    <a:pt x="2427" y="238"/>
                    <a:pt x="2429" y="239"/>
                  </a:cubicBezTo>
                  <a:close/>
                  <a:moveTo>
                    <a:pt x="2375" y="214"/>
                  </a:moveTo>
                  <a:cubicBezTo>
                    <a:pt x="2384" y="218"/>
                    <a:pt x="2394" y="222"/>
                    <a:pt x="2403" y="226"/>
                  </a:cubicBezTo>
                  <a:cubicBezTo>
                    <a:pt x="2404" y="227"/>
                    <a:pt x="2408" y="226"/>
                    <a:pt x="2410" y="225"/>
                  </a:cubicBezTo>
                  <a:cubicBezTo>
                    <a:pt x="2411" y="223"/>
                    <a:pt x="2411" y="221"/>
                    <a:pt x="2408" y="219"/>
                  </a:cubicBezTo>
                  <a:cubicBezTo>
                    <a:pt x="2400" y="215"/>
                    <a:pt x="2390" y="211"/>
                    <a:pt x="2381" y="207"/>
                  </a:cubicBezTo>
                  <a:cubicBezTo>
                    <a:pt x="2378" y="205"/>
                    <a:pt x="2375" y="207"/>
                    <a:pt x="2374" y="208"/>
                  </a:cubicBezTo>
                  <a:cubicBezTo>
                    <a:pt x="2372" y="210"/>
                    <a:pt x="2372" y="213"/>
                    <a:pt x="2375" y="214"/>
                  </a:cubicBezTo>
                  <a:close/>
                  <a:moveTo>
                    <a:pt x="2320" y="189"/>
                  </a:moveTo>
                  <a:cubicBezTo>
                    <a:pt x="2330" y="193"/>
                    <a:pt x="2339" y="197"/>
                    <a:pt x="2347" y="201"/>
                  </a:cubicBezTo>
                  <a:cubicBezTo>
                    <a:pt x="2350" y="202"/>
                    <a:pt x="2353" y="201"/>
                    <a:pt x="2355" y="200"/>
                  </a:cubicBezTo>
                  <a:cubicBezTo>
                    <a:pt x="2356" y="198"/>
                    <a:pt x="2356" y="196"/>
                    <a:pt x="2353" y="195"/>
                  </a:cubicBezTo>
                  <a:cubicBezTo>
                    <a:pt x="2345" y="191"/>
                    <a:pt x="2334" y="187"/>
                    <a:pt x="2326" y="183"/>
                  </a:cubicBezTo>
                  <a:cubicBezTo>
                    <a:pt x="2323" y="182"/>
                    <a:pt x="2320" y="183"/>
                    <a:pt x="2318" y="184"/>
                  </a:cubicBezTo>
                  <a:cubicBezTo>
                    <a:pt x="2317" y="186"/>
                    <a:pt x="2318" y="188"/>
                    <a:pt x="2320" y="189"/>
                  </a:cubicBezTo>
                  <a:close/>
                  <a:moveTo>
                    <a:pt x="2265" y="167"/>
                  </a:moveTo>
                  <a:cubicBezTo>
                    <a:pt x="2273" y="170"/>
                    <a:pt x="2284" y="174"/>
                    <a:pt x="2292" y="178"/>
                  </a:cubicBezTo>
                  <a:cubicBezTo>
                    <a:pt x="2295" y="179"/>
                    <a:pt x="2298" y="179"/>
                    <a:pt x="2300" y="177"/>
                  </a:cubicBezTo>
                  <a:cubicBezTo>
                    <a:pt x="2301" y="174"/>
                    <a:pt x="2301" y="172"/>
                    <a:pt x="2298" y="171"/>
                  </a:cubicBezTo>
                  <a:cubicBezTo>
                    <a:pt x="2288" y="167"/>
                    <a:pt x="2279" y="164"/>
                    <a:pt x="2269" y="160"/>
                  </a:cubicBezTo>
                  <a:cubicBezTo>
                    <a:pt x="2268" y="159"/>
                    <a:pt x="2263" y="160"/>
                    <a:pt x="2262" y="161"/>
                  </a:cubicBezTo>
                  <a:cubicBezTo>
                    <a:pt x="2260" y="163"/>
                    <a:pt x="2262" y="166"/>
                    <a:pt x="2265" y="167"/>
                  </a:cubicBezTo>
                  <a:close/>
                  <a:moveTo>
                    <a:pt x="2208" y="146"/>
                  </a:moveTo>
                  <a:cubicBezTo>
                    <a:pt x="2217" y="149"/>
                    <a:pt x="2227" y="153"/>
                    <a:pt x="2236" y="156"/>
                  </a:cubicBezTo>
                  <a:cubicBezTo>
                    <a:pt x="2239" y="157"/>
                    <a:pt x="2241" y="156"/>
                    <a:pt x="2243" y="154"/>
                  </a:cubicBezTo>
                  <a:cubicBezTo>
                    <a:pt x="2244" y="153"/>
                    <a:pt x="2244" y="150"/>
                    <a:pt x="2241" y="149"/>
                  </a:cubicBezTo>
                  <a:cubicBezTo>
                    <a:pt x="2231" y="146"/>
                    <a:pt x="2223" y="142"/>
                    <a:pt x="2212" y="138"/>
                  </a:cubicBezTo>
                  <a:cubicBezTo>
                    <a:pt x="2209" y="137"/>
                    <a:pt x="2207" y="138"/>
                    <a:pt x="2205" y="140"/>
                  </a:cubicBezTo>
                  <a:cubicBezTo>
                    <a:pt x="2204" y="142"/>
                    <a:pt x="2205" y="145"/>
                    <a:pt x="2208" y="146"/>
                  </a:cubicBezTo>
                  <a:close/>
                  <a:moveTo>
                    <a:pt x="2150" y="125"/>
                  </a:moveTo>
                  <a:cubicBezTo>
                    <a:pt x="2159" y="129"/>
                    <a:pt x="2169" y="132"/>
                    <a:pt x="2179" y="135"/>
                  </a:cubicBezTo>
                  <a:cubicBezTo>
                    <a:pt x="2182" y="136"/>
                    <a:pt x="2185" y="135"/>
                    <a:pt x="2186" y="133"/>
                  </a:cubicBezTo>
                  <a:cubicBezTo>
                    <a:pt x="2188" y="131"/>
                    <a:pt x="2186" y="129"/>
                    <a:pt x="2183" y="128"/>
                  </a:cubicBezTo>
                  <a:cubicBezTo>
                    <a:pt x="2173" y="125"/>
                    <a:pt x="2164" y="122"/>
                    <a:pt x="2154" y="119"/>
                  </a:cubicBezTo>
                  <a:cubicBezTo>
                    <a:pt x="2151" y="118"/>
                    <a:pt x="2148" y="119"/>
                    <a:pt x="2147" y="121"/>
                  </a:cubicBezTo>
                  <a:cubicBezTo>
                    <a:pt x="2146" y="122"/>
                    <a:pt x="2147" y="125"/>
                    <a:pt x="2150" y="125"/>
                  </a:cubicBezTo>
                  <a:close/>
                  <a:moveTo>
                    <a:pt x="2090" y="106"/>
                  </a:moveTo>
                  <a:cubicBezTo>
                    <a:pt x="2101" y="109"/>
                    <a:pt x="2111" y="113"/>
                    <a:pt x="2121" y="116"/>
                  </a:cubicBezTo>
                  <a:cubicBezTo>
                    <a:pt x="2122" y="117"/>
                    <a:pt x="2127" y="116"/>
                    <a:pt x="2127" y="114"/>
                  </a:cubicBezTo>
                  <a:cubicBezTo>
                    <a:pt x="2128" y="111"/>
                    <a:pt x="2127" y="109"/>
                    <a:pt x="2125" y="108"/>
                  </a:cubicBezTo>
                  <a:cubicBezTo>
                    <a:pt x="2115" y="105"/>
                    <a:pt x="2105" y="102"/>
                    <a:pt x="2095" y="100"/>
                  </a:cubicBezTo>
                  <a:cubicBezTo>
                    <a:pt x="2092" y="99"/>
                    <a:pt x="2089" y="100"/>
                    <a:pt x="2087" y="102"/>
                  </a:cubicBezTo>
                  <a:cubicBezTo>
                    <a:pt x="2086" y="103"/>
                    <a:pt x="2087" y="106"/>
                    <a:pt x="2090" y="106"/>
                  </a:cubicBezTo>
                  <a:close/>
                  <a:moveTo>
                    <a:pt x="2031" y="90"/>
                  </a:moveTo>
                  <a:cubicBezTo>
                    <a:pt x="2041" y="92"/>
                    <a:pt x="2051" y="95"/>
                    <a:pt x="2061" y="98"/>
                  </a:cubicBezTo>
                  <a:cubicBezTo>
                    <a:pt x="2064" y="99"/>
                    <a:pt x="2067" y="98"/>
                    <a:pt x="2069" y="96"/>
                  </a:cubicBezTo>
                  <a:cubicBezTo>
                    <a:pt x="2069" y="94"/>
                    <a:pt x="2067" y="92"/>
                    <a:pt x="2066" y="91"/>
                  </a:cubicBezTo>
                  <a:cubicBezTo>
                    <a:pt x="2056" y="88"/>
                    <a:pt x="2045" y="85"/>
                    <a:pt x="2035" y="83"/>
                  </a:cubicBezTo>
                  <a:cubicBezTo>
                    <a:pt x="2032" y="82"/>
                    <a:pt x="2029" y="83"/>
                    <a:pt x="2028" y="85"/>
                  </a:cubicBezTo>
                  <a:cubicBezTo>
                    <a:pt x="2026" y="87"/>
                    <a:pt x="2028" y="89"/>
                    <a:pt x="2031" y="90"/>
                  </a:cubicBezTo>
                  <a:close/>
                  <a:moveTo>
                    <a:pt x="1971" y="73"/>
                  </a:moveTo>
                  <a:cubicBezTo>
                    <a:pt x="1980" y="76"/>
                    <a:pt x="1990" y="78"/>
                    <a:pt x="2000" y="82"/>
                  </a:cubicBezTo>
                  <a:cubicBezTo>
                    <a:pt x="2003" y="83"/>
                    <a:pt x="2006" y="82"/>
                    <a:pt x="2008" y="79"/>
                  </a:cubicBezTo>
                  <a:cubicBezTo>
                    <a:pt x="2009" y="77"/>
                    <a:pt x="2008" y="75"/>
                    <a:pt x="2005" y="74"/>
                  </a:cubicBezTo>
                  <a:cubicBezTo>
                    <a:pt x="1995" y="71"/>
                    <a:pt x="1984" y="69"/>
                    <a:pt x="1974" y="66"/>
                  </a:cubicBezTo>
                  <a:cubicBezTo>
                    <a:pt x="1971" y="66"/>
                    <a:pt x="1968" y="67"/>
                    <a:pt x="1967" y="69"/>
                  </a:cubicBezTo>
                  <a:cubicBezTo>
                    <a:pt x="1967" y="71"/>
                    <a:pt x="1968" y="73"/>
                    <a:pt x="1971" y="73"/>
                  </a:cubicBezTo>
                  <a:close/>
                  <a:moveTo>
                    <a:pt x="1909" y="60"/>
                  </a:moveTo>
                  <a:cubicBezTo>
                    <a:pt x="1919" y="62"/>
                    <a:pt x="1929" y="64"/>
                    <a:pt x="1941" y="66"/>
                  </a:cubicBezTo>
                  <a:cubicBezTo>
                    <a:pt x="1944" y="67"/>
                    <a:pt x="1947" y="66"/>
                    <a:pt x="1947" y="64"/>
                  </a:cubicBezTo>
                  <a:cubicBezTo>
                    <a:pt x="1948" y="62"/>
                    <a:pt x="1947" y="60"/>
                    <a:pt x="1944" y="59"/>
                  </a:cubicBezTo>
                  <a:cubicBezTo>
                    <a:pt x="1934" y="57"/>
                    <a:pt x="1923" y="55"/>
                    <a:pt x="1913" y="52"/>
                  </a:cubicBezTo>
                  <a:cubicBezTo>
                    <a:pt x="1910" y="52"/>
                    <a:pt x="1907" y="53"/>
                    <a:pt x="1906" y="55"/>
                  </a:cubicBezTo>
                  <a:cubicBezTo>
                    <a:pt x="1904" y="57"/>
                    <a:pt x="1907" y="59"/>
                    <a:pt x="1909" y="60"/>
                  </a:cubicBezTo>
                  <a:close/>
                  <a:moveTo>
                    <a:pt x="1848" y="46"/>
                  </a:moveTo>
                  <a:cubicBezTo>
                    <a:pt x="1858" y="48"/>
                    <a:pt x="1868" y="51"/>
                    <a:pt x="1878" y="53"/>
                  </a:cubicBezTo>
                  <a:cubicBezTo>
                    <a:pt x="1881" y="54"/>
                    <a:pt x="1884" y="53"/>
                    <a:pt x="1886" y="51"/>
                  </a:cubicBezTo>
                  <a:cubicBezTo>
                    <a:pt x="1886" y="48"/>
                    <a:pt x="1884" y="46"/>
                    <a:pt x="1881" y="45"/>
                  </a:cubicBezTo>
                  <a:cubicBezTo>
                    <a:pt x="1871" y="43"/>
                    <a:pt x="1861" y="41"/>
                    <a:pt x="1851" y="39"/>
                  </a:cubicBezTo>
                  <a:cubicBezTo>
                    <a:pt x="1848" y="38"/>
                    <a:pt x="1845" y="40"/>
                    <a:pt x="1843" y="42"/>
                  </a:cubicBezTo>
                  <a:cubicBezTo>
                    <a:pt x="1843" y="44"/>
                    <a:pt x="1845" y="46"/>
                    <a:pt x="1848" y="46"/>
                  </a:cubicBezTo>
                  <a:close/>
                  <a:moveTo>
                    <a:pt x="1785" y="35"/>
                  </a:moveTo>
                  <a:cubicBezTo>
                    <a:pt x="1796" y="37"/>
                    <a:pt x="1806" y="39"/>
                    <a:pt x="1816" y="41"/>
                  </a:cubicBezTo>
                  <a:cubicBezTo>
                    <a:pt x="1819" y="41"/>
                    <a:pt x="1822" y="40"/>
                    <a:pt x="1823" y="38"/>
                  </a:cubicBezTo>
                  <a:cubicBezTo>
                    <a:pt x="1823" y="36"/>
                    <a:pt x="1822" y="34"/>
                    <a:pt x="1819" y="33"/>
                  </a:cubicBezTo>
                  <a:cubicBezTo>
                    <a:pt x="1809" y="32"/>
                    <a:pt x="1798" y="30"/>
                    <a:pt x="1788" y="28"/>
                  </a:cubicBezTo>
                  <a:cubicBezTo>
                    <a:pt x="1785" y="28"/>
                    <a:pt x="1782" y="29"/>
                    <a:pt x="1781" y="31"/>
                  </a:cubicBezTo>
                  <a:cubicBezTo>
                    <a:pt x="1781" y="33"/>
                    <a:pt x="1782" y="35"/>
                    <a:pt x="1785" y="35"/>
                  </a:cubicBezTo>
                  <a:close/>
                  <a:moveTo>
                    <a:pt x="1723" y="26"/>
                  </a:moveTo>
                  <a:cubicBezTo>
                    <a:pt x="1733" y="28"/>
                    <a:pt x="1743" y="29"/>
                    <a:pt x="1753" y="31"/>
                  </a:cubicBezTo>
                  <a:cubicBezTo>
                    <a:pt x="1756" y="31"/>
                    <a:pt x="1759" y="30"/>
                    <a:pt x="1761" y="28"/>
                  </a:cubicBezTo>
                  <a:cubicBezTo>
                    <a:pt x="1761" y="26"/>
                    <a:pt x="1759" y="24"/>
                    <a:pt x="1756" y="23"/>
                  </a:cubicBezTo>
                  <a:cubicBezTo>
                    <a:pt x="1745" y="22"/>
                    <a:pt x="1735" y="20"/>
                    <a:pt x="1724" y="19"/>
                  </a:cubicBezTo>
                  <a:cubicBezTo>
                    <a:pt x="1721" y="17"/>
                    <a:pt x="1719" y="20"/>
                    <a:pt x="1719" y="22"/>
                  </a:cubicBezTo>
                  <a:cubicBezTo>
                    <a:pt x="1717" y="24"/>
                    <a:pt x="1720" y="26"/>
                    <a:pt x="1723" y="26"/>
                  </a:cubicBezTo>
                  <a:close/>
                  <a:moveTo>
                    <a:pt x="1659" y="19"/>
                  </a:moveTo>
                  <a:cubicBezTo>
                    <a:pt x="1669" y="20"/>
                    <a:pt x="1679" y="21"/>
                    <a:pt x="1691" y="22"/>
                  </a:cubicBezTo>
                  <a:cubicBezTo>
                    <a:pt x="1694" y="23"/>
                    <a:pt x="1697" y="21"/>
                    <a:pt x="1697" y="19"/>
                  </a:cubicBezTo>
                  <a:cubicBezTo>
                    <a:pt x="1697" y="16"/>
                    <a:pt x="1695" y="14"/>
                    <a:pt x="1692" y="14"/>
                  </a:cubicBezTo>
                  <a:cubicBezTo>
                    <a:pt x="1681" y="13"/>
                    <a:pt x="1671" y="11"/>
                    <a:pt x="1660" y="10"/>
                  </a:cubicBezTo>
                  <a:cubicBezTo>
                    <a:pt x="1658" y="10"/>
                    <a:pt x="1655" y="11"/>
                    <a:pt x="1655" y="13"/>
                  </a:cubicBezTo>
                  <a:cubicBezTo>
                    <a:pt x="1653" y="15"/>
                    <a:pt x="1656" y="17"/>
                    <a:pt x="1659" y="19"/>
                  </a:cubicBezTo>
                  <a:close/>
                  <a:moveTo>
                    <a:pt x="1595" y="12"/>
                  </a:moveTo>
                  <a:cubicBezTo>
                    <a:pt x="1605" y="13"/>
                    <a:pt x="1615" y="14"/>
                    <a:pt x="1627" y="15"/>
                  </a:cubicBezTo>
                  <a:cubicBezTo>
                    <a:pt x="1630" y="15"/>
                    <a:pt x="1633" y="13"/>
                    <a:pt x="1633" y="11"/>
                  </a:cubicBezTo>
                  <a:cubicBezTo>
                    <a:pt x="1633" y="9"/>
                    <a:pt x="1631" y="7"/>
                    <a:pt x="1629" y="7"/>
                  </a:cubicBezTo>
                  <a:cubicBezTo>
                    <a:pt x="1617" y="6"/>
                    <a:pt x="1607" y="5"/>
                    <a:pt x="1597" y="5"/>
                  </a:cubicBezTo>
                  <a:cubicBezTo>
                    <a:pt x="1594" y="4"/>
                    <a:pt x="1591" y="6"/>
                    <a:pt x="1591" y="8"/>
                  </a:cubicBezTo>
                  <a:cubicBezTo>
                    <a:pt x="1589" y="10"/>
                    <a:pt x="1592" y="12"/>
                    <a:pt x="1595" y="12"/>
                  </a:cubicBezTo>
                  <a:close/>
                  <a:moveTo>
                    <a:pt x="1531" y="8"/>
                  </a:moveTo>
                  <a:cubicBezTo>
                    <a:pt x="1541" y="9"/>
                    <a:pt x="1552" y="9"/>
                    <a:pt x="1563" y="10"/>
                  </a:cubicBezTo>
                  <a:cubicBezTo>
                    <a:pt x="1566" y="10"/>
                    <a:pt x="1569" y="8"/>
                    <a:pt x="1569" y="6"/>
                  </a:cubicBezTo>
                  <a:cubicBezTo>
                    <a:pt x="1569" y="4"/>
                    <a:pt x="1566" y="3"/>
                    <a:pt x="1563" y="2"/>
                  </a:cubicBezTo>
                  <a:cubicBezTo>
                    <a:pt x="1552" y="2"/>
                    <a:pt x="1541" y="1"/>
                    <a:pt x="1531" y="1"/>
                  </a:cubicBezTo>
                  <a:cubicBezTo>
                    <a:pt x="1528" y="1"/>
                    <a:pt x="1525" y="2"/>
                    <a:pt x="1525" y="4"/>
                  </a:cubicBezTo>
                  <a:cubicBezTo>
                    <a:pt x="1525" y="6"/>
                    <a:pt x="1528" y="8"/>
                    <a:pt x="1531" y="8"/>
                  </a:cubicBezTo>
                  <a:close/>
                  <a:moveTo>
                    <a:pt x="1466" y="7"/>
                  </a:moveTo>
                  <a:cubicBezTo>
                    <a:pt x="1469" y="7"/>
                    <a:pt x="1472" y="7"/>
                    <a:pt x="1475" y="7"/>
                  </a:cubicBezTo>
                  <a:cubicBezTo>
                    <a:pt x="1480" y="7"/>
                    <a:pt x="1489" y="7"/>
                    <a:pt x="1499" y="7"/>
                  </a:cubicBezTo>
                  <a:cubicBezTo>
                    <a:pt x="1502" y="7"/>
                    <a:pt x="1504" y="6"/>
                    <a:pt x="1504" y="4"/>
                  </a:cubicBezTo>
                  <a:cubicBezTo>
                    <a:pt x="1504" y="2"/>
                    <a:pt x="1502" y="0"/>
                    <a:pt x="1499" y="0"/>
                  </a:cubicBezTo>
                  <a:cubicBezTo>
                    <a:pt x="1489" y="0"/>
                    <a:pt x="1482" y="0"/>
                    <a:pt x="1475" y="0"/>
                  </a:cubicBezTo>
                  <a:cubicBezTo>
                    <a:pt x="1472" y="0"/>
                    <a:pt x="1469" y="0"/>
                    <a:pt x="1466" y="0"/>
                  </a:cubicBezTo>
                  <a:cubicBezTo>
                    <a:pt x="1463" y="0"/>
                    <a:pt x="1462" y="1"/>
                    <a:pt x="1462" y="3"/>
                  </a:cubicBezTo>
                  <a:cubicBezTo>
                    <a:pt x="1462" y="5"/>
                    <a:pt x="1463" y="7"/>
                    <a:pt x="1466" y="7"/>
                  </a:cubicBezTo>
                  <a:close/>
                  <a:moveTo>
                    <a:pt x="1402" y="9"/>
                  </a:moveTo>
                  <a:cubicBezTo>
                    <a:pt x="1414" y="8"/>
                    <a:pt x="1424" y="8"/>
                    <a:pt x="1434" y="8"/>
                  </a:cubicBezTo>
                  <a:cubicBezTo>
                    <a:pt x="1437" y="8"/>
                    <a:pt x="1440" y="6"/>
                    <a:pt x="1440" y="4"/>
                  </a:cubicBezTo>
                  <a:cubicBezTo>
                    <a:pt x="1440" y="2"/>
                    <a:pt x="1437" y="0"/>
                    <a:pt x="1434" y="0"/>
                  </a:cubicBezTo>
                  <a:cubicBezTo>
                    <a:pt x="1424" y="1"/>
                    <a:pt x="1412" y="1"/>
                    <a:pt x="1402" y="1"/>
                  </a:cubicBezTo>
                  <a:cubicBezTo>
                    <a:pt x="1399" y="1"/>
                    <a:pt x="1396" y="3"/>
                    <a:pt x="1396" y="5"/>
                  </a:cubicBezTo>
                  <a:cubicBezTo>
                    <a:pt x="1396" y="7"/>
                    <a:pt x="1399" y="9"/>
                    <a:pt x="1402" y="9"/>
                  </a:cubicBezTo>
                  <a:close/>
                  <a:moveTo>
                    <a:pt x="1338" y="12"/>
                  </a:moveTo>
                  <a:cubicBezTo>
                    <a:pt x="1348" y="11"/>
                    <a:pt x="1360" y="11"/>
                    <a:pt x="1370" y="10"/>
                  </a:cubicBezTo>
                  <a:cubicBezTo>
                    <a:pt x="1373" y="10"/>
                    <a:pt x="1376" y="8"/>
                    <a:pt x="1374" y="6"/>
                  </a:cubicBezTo>
                  <a:cubicBezTo>
                    <a:pt x="1374" y="4"/>
                    <a:pt x="1373" y="3"/>
                    <a:pt x="1370" y="3"/>
                  </a:cubicBezTo>
                  <a:cubicBezTo>
                    <a:pt x="1358" y="3"/>
                    <a:pt x="1348" y="4"/>
                    <a:pt x="1337" y="4"/>
                  </a:cubicBezTo>
                  <a:cubicBezTo>
                    <a:pt x="1334" y="4"/>
                    <a:pt x="1332" y="6"/>
                    <a:pt x="1332" y="8"/>
                  </a:cubicBezTo>
                  <a:cubicBezTo>
                    <a:pt x="1332" y="10"/>
                    <a:pt x="1335" y="12"/>
                    <a:pt x="1338" y="12"/>
                  </a:cubicBezTo>
                  <a:close/>
                  <a:moveTo>
                    <a:pt x="1274" y="16"/>
                  </a:moveTo>
                  <a:cubicBezTo>
                    <a:pt x="1284" y="15"/>
                    <a:pt x="1294" y="14"/>
                    <a:pt x="1306" y="13"/>
                  </a:cubicBezTo>
                  <a:cubicBezTo>
                    <a:pt x="1309" y="13"/>
                    <a:pt x="1310" y="11"/>
                    <a:pt x="1310" y="9"/>
                  </a:cubicBezTo>
                  <a:cubicBezTo>
                    <a:pt x="1310" y="7"/>
                    <a:pt x="1308" y="6"/>
                    <a:pt x="1305" y="6"/>
                  </a:cubicBezTo>
                  <a:cubicBezTo>
                    <a:pt x="1294" y="7"/>
                    <a:pt x="1283" y="8"/>
                    <a:pt x="1273" y="8"/>
                  </a:cubicBezTo>
                  <a:cubicBezTo>
                    <a:pt x="1270" y="9"/>
                    <a:pt x="1267" y="10"/>
                    <a:pt x="1268" y="12"/>
                  </a:cubicBezTo>
                  <a:cubicBezTo>
                    <a:pt x="1268" y="14"/>
                    <a:pt x="1271" y="16"/>
                    <a:pt x="1274" y="16"/>
                  </a:cubicBezTo>
                  <a:close/>
                  <a:moveTo>
                    <a:pt x="1210" y="22"/>
                  </a:moveTo>
                  <a:cubicBezTo>
                    <a:pt x="1220" y="21"/>
                    <a:pt x="1231" y="20"/>
                    <a:pt x="1242" y="19"/>
                  </a:cubicBezTo>
                  <a:cubicBezTo>
                    <a:pt x="1245" y="19"/>
                    <a:pt x="1247" y="16"/>
                    <a:pt x="1247" y="14"/>
                  </a:cubicBezTo>
                  <a:cubicBezTo>
                    <a:pt x="1247" y="12"/>
                    <a:pt x="1244" y="11"/>
                    <a:pt x="1241" y="11"/>
                  </a:cubicBezTo>
                  <a:cubicBezTo>
                    <a:pt x="1229" y="12"/>
                    <a:pt x="1219" y="13"/>
                    <a:pt x="1209" y="14"/>
                  </a:cubicBezTo>
                  <a:cubicBezTo>
                    <a:pt x="1206" y="14"/>
                    <a:pt x="1203" y="16"/>
                    <a:pt x="1204" y="19"/>
                  </a:cubicBezTo>
                  <a:cubicBezTo>
                    <a:pt x="1204" y="21"/>
                    <a:pt x="1207" y="22"/>
                    <a:pt x="1210" y="22"/>
                  </a:cubicBezTo>
                  <a:close/>
                  <a:moveTo>
                    <a:pt x="1146" y="29"/>
                  </a:moveTo>
                  <a:cubicBezTo>
                    <a:pt x="1157" y="27"/>
                    <a:pt x="1167" y="26"/>
                    <a:pt x="1178" y="25"/>
                  </a:cubicBezTo>
                  <a:cubicBezTo>
                    <a:pt x="1181" y="25"/>
                    <a:pt x="1183" y="23"/>
                    <a:pt x="1183" y="21"/>
                  </a:cubicBezTo>
                  <a:cubicBezTo>
                    <a:pt x="1183" y="19"/>
                    <a:pt x="1180" y="17"/>
                    <a:pt x="1177" y="17"/>
                  </a:cubicBezTo>
                  <a:cubicBezTo>
                    <a:pt x="1165" y="19"/>
                    <a:pt x="1155" y="20"/>
                    <a:pt x="1145" y="21"/>
                  </a:cubicBezTo>
                  <a:cubicBezTo>
                    <a:pt x="1142" y="22"/>
                    <a:pt x="1139" y="24"/>
                    <a:pt x="1141" y="26"/>
                  </a:cubicBezTo>
                  <a:cubicBezTo>
                    <a:pt x="1141" y="28"/>
                    <a:pt x="1143" y="29"/>
                    <a:pt x="1146" y="29"/>
                  </a:cubicBezTo>
                  <a:close/>
                  <a:moveTo>
                    <a:pt x="1082" y="37"/>
                  </a:moveTo>
                  <a:cubicBezTo>
                    <a:pt x="1094" y="35"/>
                    <a:pt x="1104" y="34"/>
                    <a:pt x="1114" y="32"/>
                  </a:cubicBezTo>
                  <a:cubicBezTo>
                    <a:pt x="1117" y="32"/>
                    <a:pt x="1119" y="30"/>
                    <a:pt x="1119" y="28"/>
                  </a:cubicBezTo>
                  <a:cubicBezTo>
                    <a:pt x="1119" y="26"/>
                    <a:pt x="1116" y="25"/>
                    <a:pt x="1113" y="25"/>
                  </a:cubicBezTo>
                  <a:cubicBezTo>
                    <a:pt x="1101" y="27"/>
                    <a:pt x="1091" y="28"/>
                    <a:pt x="1081" y="29"/>
                  </a:cubicBezTo>
                  <a:cubicBezTo>
                    <a:pt x="1078" y="30"/>
                    <a:pt x="1077" y="32"/>
                    <a:pt x="1077" y="34"/>
                  </a:cubicBezTo>
                  <a:cubicBezTo>
                    <a:pt x="1077" y="36"/>
                    <a:pt x="1080" y="37"/>
                    <a:pt x="1082" y="37"/>
                  </a:cubicBezTo>
                  <a:close/>
                  <a:moveTo>
                    <a:pt x="1020" y="46"/>
                  </a:moveTo>
                  <a:cubicBezTo>
                    <a:pt x="1030" y="44"/>
                    <a:pt x="1040" y="43"/>
                    <a:pt x="1052" y="41"/>
                  </a:cubicBezTo>
                  <a:cubicBezTo>
                    <a:pt x="1055" y="41"/>
                    <a:pt x="1056" y="39"/>
                    <a:pt x="1055" y="37"/>
                  </a:cubicBezTo>
                  <a:cubicBezTo>
                    <a:pt x="1055" y="35"/>
                    <a:pt x="1052" y="33"/>
                    <a:pt x="1049" y="34"/>
                  </a:cubicBezTo>
                  <a:cubicBezTo>
                    <a:pt x="1039" y="36"/>
                    <a:pt x="1029" y="37"/>
                    <a:pt x="1017" y="39"/>
                  </a:cubicBezTo>
                  <a:cubicBezTo>
                    <a:pt x="1014" y="39"/>
                    <a:pt x="1013" y="41"/>
                    <a:pt x="1014" y="43"/>
                  </a:cubicBezTo>
                  <a:cubicBezTo>
                    <a:pt x="1014" y="45"/>
                    <a:pt x="1017" y="47"/>
                    <a:pt x="1020" y="46"/>
                  </a:cubicBezTo>
                  <a:close/>
                  <a:moveTo>
                    <a:pt x="958" y="58"/>
                  </a:moveTo>
                  <a:cubicBezTo>
                    <a:pt x="968" y="56"/>
                    <a:pt x="978" y="54"/>
                    <a:pt x="988" y="52"/>
                  </a:cubicBezTo>
                  <a:cubicBezTo>
                    <a:pt x="991" y="52"/>
                    <a:pt x="994" y="49"/>
                    <a:pt x="992" y="47"/>
                  </a:cubicBezTo>
                  <a:cubicBezTo>
                    <a:pt x="992" y="45"/>
                    <a:pt x="989" y="44"/>
                    <a:pt x="987" y="44"/>
                  </a:cubicBezTo>
                  <a:cubicBezTo>
                    <a:pt x="975" y="46"/>
                    <a:pt x="965" y="48"/>
                    <a:pt x="955" y="51"/>
                  </a:cubicBezTo>
                  <a:cubicBezTo>
                    <a:pt x="952" y="51"/>
                    <a:pt x="950" y="53"/>
                    <a:pt x="952" y="55"/>
                  </a:cubicBezTo>
                  <a:cubicBezTo>
                    <a:pt x="952" y="57"/>
                    <a:pt x="955" y="58"/>
                    <a:pt x="958" y="58"/>
                  </a:cubicBezTo>
                  <a:close/>
                  <a:moveTo>
                    <a:pt x="895" y="70"/>
                  </a:moveTo>
                  <a:cubicBezTo>
                    <a:pt x="907" y="68"/>
                    <a:pt x="917" y="66"/>
                    <a:pt x="927" y="64"/>
                  </a:cubicBezTo>
                  <a:cubicBezTo>
                    <a:pt x="930" y="63"/>
                    <a:pt x="931" y="61"/>
                    <a:pt x="930" y="59"/>
                  </a:cubicBezTo>
                  <a:cubicBezTo>
                    <a:pt x="930" y="57"/>
                    <a:pt x="927" y="56"/>
                    <a:pt x="924" y="57"/>
                  </a:cubicBezTo>
                  <a:cubicBezTo>
                    <a:pt x="913" y="59"/>
                    <a:pt x="902" y="61"/>
                    <a:pt x="892" y="63"/>
                  </a:cubicBezTo>
                  <a:cubicBezTo>
                    <a:pt x="889" y="64"/>
                    <a:pt x="888" y="66"/>
                    <a:pt x="889" y="68"/>
                  </a:cubicBezTo>
                  <a:cubicBezTo>
                    <a:pt x="889" y="70"/>
                    <a:pt x="894" y="71"/>
                    <a:pt x="895" y="70"/>
                  </a:cubicBezTo>
                  <a:close/>
                  <a:moveTo>
                    <a:pt x="834" y="85"/>
                  </a:moveTo>
                  <a:cubicBezTo>
                    <a:pt x="844" y="83"/>
                    <a:pt x="854" y="79"/>
                    <a:pt x="865" y="77"/>
                  </a:cubicBezTo>
                  <a:cubicBezTo>
                    <a:pt x="868" y="76"/>
                    <a:pt x="869" y="74"/>
                    <a:pt x="869" y="72"/>
                  </a:cubicBezTo>
                  <a:cubicBezTo>
                    <a:pt x="868" y="70"/>
                    <a:pt x="865" y="69"/>
                    <a:pt x="862" y="70"/>
                  </a:cubicBezTo>
                  <a:cubicBezTo>
                    <a:pt x="852" y="72"/>
                    <a:pt x="841" y="75"/>
                    <a:pt x="831" y="77"/>
                  </a:cubicBezTo>
                  <a:cubicBezTo>
                    <a:pt x="828" y="78"/>
                    <a:pt x="827" y="80"/>
                    <a:pt x="828" y="83"/>
                  </a:cubicBezTo>
                  <a:cubicBezTo>
                    <a:pt x="828" y="85"/>
                    <a:pt x="831" y="86"/>
                    <a:pt x="834" y="85"/>
                  </a:cubicBezTo>
                  <a:close/>
                  <a:moveTo>
                    <a:pt x="775" y="100"/>
                  </a:moveTo>
                  <a:cubicBezTo>
                    <a:pt x="785" y="98"/>
                    <a:pt x="795" y="95"/>
                    <a:pt x="805" y="92"/>
                  </a:cubicBezTo>
                  <a:cubicBezTo>
                    <a:pt x="807" y="92"/>
                    <a:pt x="808" y="90"/>
                    <a:pt x="808" y="88"/>
                  </a:cubicBezTo>
                  <a:cubicBezTo>
                    <a:pt x="807" y="86"/>
                    <a:pt x="804" y="85"/>
                    <a:pt x="801" y="86"/>
                  </a:cubicBezTo>
                  <a:cubicBezTo>
                    <a:pt x="791" y="88"/>
                    <a:pt x="780" y="91"/>
                    <a:pt x="770" y="93"/>
                  </a:cubicBezTo>
                  <a:cubicBezTo>
                    <a:pt x="767" y="94"/>
                    <a:pt x="766" y="96"/>
                    <a:pt x="767" y="98"/>
                  </a:cubicBezTo>
                  <a:cubicBezTo>
                    <a:pt x="769" y="100"/>
                    <a:pt x="772" y="101"/>
                    <a:pt x="775" y="100"/>
                  </a:cubicBezTo>
                  <a:close/>
                  <a:moveTo>
                    <a:pt x="715" y="118"/>
                  </a:moveTo>
                  <a:cubicBezTo>
                    <a:pt x="725" y="115"/>
                    <a:pt x="734" y="111"/>
                    <a:pt x="744" y="109"/>
                  </a:cubicBezTo>
                  <a:cubicBezTo>
                    <a:pt x="747" y="108"/>
                    <a:pt x="748" y="106"/>
                    <a:pt x="747" y="104"/>
                  </a:cubicBezTo>
                  <a:cubicBezTo>
                    <a:pt x="747" y="102"/>
                    <a:pt x="743" y="101"/>
                    <a:pt x="740" y="102"/>
                  </a:cubicBezTo>
                  <a:cubicBezTo>
                    <a:pt x="731" y="105"/>
                    <a:pt x="721" y="108"/>
                    <a:pt x="711" y="110"/>
                  </a:cubicBezTo>
                  <a:cubicBezTo>
                    <a:pt x="708" y="111"/>
                    <a:pt x="706" y="114"/>
                    <a:pt x="708" y="116"/>
                  </a:cubicBezTo>
                  <a:cubicBezTo>
                    <a:pt x="709" y="118"/>
                    <a:pt x="712" y="119"/>
                    <a:pt x="715" y="118"/>
                  </a:cubicBezTo>
                  <a:close/>
                  <a:moveTo>
                    <a:pt x="657" y="137"/>
                  </a:moveTo>
                  <a:cubicBezTo>
                    <a:pt x="666" y="134"/>
                    <a:pt x="676" y="130"/>
                    <a:pt x="686" y="127"/>
                  </a:cubicBezTo>
                  <a:cubicBezTo>
                    <a:pt x="689" y="126"/>
                    <a:pt x="689" y="124"/>
                    <a:pt x="689" y="122"/>
                  </a:cubicBezTo>
                  <a:cubicBezTo>
                    <a:pt x="687" y="121"/>
                    <a:pt x="683" y="120"/>
                    <a:pt x="682" y="121"/>
                  </a:cubicBezTo>
                  <a:cubicBezTo>
                    <a:pt x="671" y="124"/>
                    <a:pt x="661" y="127"/>
                    <a:pt x="651" y="130"/>
                  </a:cubicBezTo>
                  <a:cubicBezTo>
                    <a:pt x="650" y="131"/>
                    <a:pt x="648" y="133"/>
                    <a:pt x="650" y="135"/>
                  </a:cubicBezTo>
                  <a:cubicBezTo>
                    <a:pt x="651" y="137"/>
                    <a:pt x="654" y="138"/>
                    <a:pt x="657" y="137"/>
                  </a:cubicBezTo>
                  <a:close/>
                  <a:moveTo>
                    <a:pt x="599" y="158"/>
                  </a:moveTo>
                  <a:cubicBezTo>
                    <a:pt x="609" y="154"/>
                    <a:pt x="618" y="151"/>
                    <a:pt x="628" y="148"/>
                  </a:cubicBezTo>
                  <a:cubicBezTo>
                    <a:pt x="631" y="147"/>
                    <a:pt x="631" y="144"/>
                    <a:pt x="629" y="142"/>
                  </a:cubicBezTo>
                  <a:cubicBezTo>
                    <a:pt x="628" y="140"/>
                    <a:pt x="625" y="139"/>
                    <a:pt x="622" y="140"/>
                  </a:cubicBezTo>
                  <a:cubicBezTo>
                    <a:pt x="613" y="144"/>
                    <a:pt x="603" y="148"/>
                    <a:pt x="594" y="151"/>
                  </a:cubicBezTo>
                  <a:cubicBezTo>
                    <a:pt x="592" y="152"/>
                    <a:pt x="590" y="154"/>
                    <a:pt x="592" y="156"/>
                  </a:cubicBezTo>
                  <a:cubicBezTo>
                    <a:pt x="593" y="158"/>
                    <a:pt x="596" y="159"/>
                    <a:pt x="599" y="158"/>
                  </a:cubicBezTo>
                  <a:close/>
                  <a:moveTo>
                    <a:pt x="542" y="180"/>
                  </a:moveTo>
                  <a:cubicBezTo>
                    <a:pt x="552" y="177"/>
                    <a:pt x="561" y="172"/>
                    <a:pt x="571" y="168"/>
                  </a:cubicBezTo>
                  <a:cubicBezTo>
                    <a:pt x="573" y="167"/>
                    <a:pt x="574" y="165"/>
                    <a:pt x="573" y="163"/>
                  </a:cubicBezTo>
                  <a:cubicBezTo>
                    <a:pt x="571" y="162"/>
                    <a:pt x="568" y="161"/>
                    <a:pt x="565" y="162"/>
                  </a:cubicBezTo>
                  <a:cubicBezTo>
                    <a:pt x="557" y="166"/>
                    <a:pt x="547" y="169"/>
                    <a:pt x="538" y="173"/>
                  </a:cubicBezTo>
                  <a:cubicBezTo>
                    <a:pt x="535" y="174"/>
                    <a:pt x="533" y="177"/>
                    <a:pt x="535" y="179"/>
                  </a:cubicBezTo>
                  <a:cubicBezTo>
                    <a:pt x="536" y="181"/>
                    <a:pt x="541" y="181"/>
                    <a:pt x="542" y="180"/>
                  </a:cubicBezTo>
                  <a:close/>
                  <a:moveTo>
                    <a:pt x="488" y="204"/>
                  </a:moveTo>
                  <a:cubicBezTo>
                    <a:pt x="497" y="200"/>
                    <a:pt x="506" y="196"/>
                    <a:pt x="516" y="192"/>
                  </a:cubicBezTo>
                  <a:cubicBezTo>
                    <a:pt x="517" y="191"/>
                    <a:pt x="519" y="188"/>
                    <a:pt x="517" y="187"/>
                  </a:cubicBezTo>
                  <a:cubicBezTo>
                    <a:pt x="516" y="185"/>
                    <a:pt x="512" y="184"/>
                    <a:pt x="510" y="186"/>
                  </a:cubicBezTo>
                  <a:cubicBezTo>
                    <a:pt x="500" y="189"/>
                    <a:pt x="491" y="193"/>
                    <a:pt x="483" y="197"/>
                  </a:cubicBezTo>
                  <a:cubicBezTo>
                    <a:pt x="480" y="199"/>
                    <a:pt x="480" y="201"/>
                    <a:pt x="481" y="203"/>
                  </a:cubicBezTo>
                  <a:cubicBezTo>
                    <a:pt x="483" y="204"/>
                    <a:pt x="486" y="205"/>
                    <a:pt x="488" y="204"/>
                  </a:cubicBezTo>
                  <a:close/>
                  <a:moveTo>
                    <a:pt x="435" y="229"/>
                  </a:moveTo>
                  <a:cubicBezTo>
                    <a:pt x="443" y="225"/>
                    <a:pt x="452" y="221"/>
                    <a:pt x="461" y="217"/>
                  </a:cubicBezTo>
                  <a:cubicBezTo>
                    <a:pt x="464" y="216"/>
                    <a:pt x="464" y="213"/>
                    <a:pt x="462" y="212"/>
                  </a:cubicBezTo>
                  <a:cubicBezTo>
                    <a:pt x="461" y="210"/>
                    <a:pt x="458" y="210"/>
                    <a:pt x="455" y="211"/>
                  </a:cubicBezTo>
                  <a:cubicBezTo>
                    <a:pt x="446" y="215"/>
                    <a:pt x="438" y="219"/>
                    <a:pt x="429" y="223"/>
                  </a:cubicBezTo>
                  <a:cubicBezTo>
                    <a:pt x="426" y="225"/>
                    <a:pt x="426" y="227"/>
                    <a:pt x="427" y="229"/>
                  </a:cubicBezTo>
                  <a:cubicBezTo>
                    <a:pt x="429" y="230"/>
                    <a:pt x="432" y="231"/>
                    <a:pt x="435" y="229"/>
                  </a:cubicBezTo>
                  <a:close/>
                  <a:moveTo>
                    <a:pt x="382" y="257"/>
                  </a:moveTo>
                  <a:cubicBezTo>
                    <a:pt x="391" y="252"/>
                    <a:pt x="400" y="248"/>
                    <a:pt x="409" y="243"/>
                  </a:cubicBezTo>
                  <a:cubicBezTo>
                    <a:pt x="411" y="242"/>
                    <a:pt x="411" y="240"/>
                    <a:pt x="410" y="238"/>
                  </a:cubicBezTo>
                  <a:cubicBezTo>
                    <a:pt x="409" y="236"/>
                    <a:pt x="404" y="235"/>
                    <a:pt x="403" y="236"/>
                  </a:cubicBezTo>
                  <a:cubicBezTo>
                    <a:pt x="394" y="242"/>
                    <a:pt x="385" y="246"/>
                    <a:pt x="377" y="251"/>
                  </a:cubicBezTo>
                  <a:cubicBezTo>
                    <a:pt x="374" y="252"/>
                    <a:pt x="374" y="254"/>
                    <a:pt x="375" y="256"/>
                  </a:cubicBezTo>
                  <a:cubicBezTo>
                    <a:pt x="377" y="258"/>
                    <a:pt x="381" y="258"/>
                    <a:pt x="382" y="257"/>
                  </a:cubicBezTo>
                  <a:close/>
                  <a:moveTo>
                    <a:pt x="333" y="285"/>
                  </a:moveTo>
                  <a:cubicBezTo>
                    <a:pt x="342" y="281"/>
                    <a:pt x="349" y="276"/>
                    <a:pt x="358" y="271"/>
                  </a:cubicBezTo>
                  <a:cubicBezTo>
                    <a:pt x="361" y="270"/>
                    <a:pt x="361" y="267"/>
                    <a:pt x="359" y="265"/>
                  </a:cubicBezTo>
                  <a:cubicBezTo>
                    <a:pt x="356" y="264"/>
                    <a:pt x="353" y="263"/>
                    <a:pt x="350" y="265"/>
                  </a:cubicBezTo>
                  <a:cubicBezTo>
                    <a:pt x="343" y="270"/>
                    <a:pt x="334" y="275"/>
                    <a:pt x="326" y="280"/>
                  </a:cubicBezTo>
                  <a:cubicBezTo>
                    <a:pt x="324" y="281"/>
                    <a:pt x="323" y="283"/>
                    <a:pt x="326" y="285"/>
                  </a:cubicBezTo>
                  <a:cubicBezTo>
                    <a:pt x="327" y="287"/>
                    <a:pt x="330" y="287"/>
                    <a:pt x="333" y="285"/>
                  </a:cubicBezTo>
                  <a:close/>
                  <a:moveTo>
                    <a:pt x="285" y="316"/>
                  </a:moveTo>
                  <a:cubicBezTo>
                    <a:pt x="292" y="311"/>
                    <a:pt x="301" y="306"/>
                    <a:pt x="308" y="301"/>
                  </a:cubicBezTo>
                  <a:cubicBezTo>
                    <a:pt x="311" y="300"/>
                    <a:pt x="311" y="296"/>
                    <a:pt x="308" y="295"/>
                  </a:cubicBezTo>
                  <a:cubicBezTo>
                    <a:pt x="307" y="293"/>
                    <a:pt x="304" y="293"/>
                    <a:pt x="301" y="294"/>
                  </a:cubicBezTo>
                  <a:cubicBezTo>
                    <a:pt x="294" y="300"/>
                    <a:pt x="285" y="305"/>
                    <a:pt x="278" y="310"/>
                  </a:cubicBezTo>
                  <a:cubicBezTo>
                    <a:pt x="275" y="312"/>
                    <a:pt x="275" y="314"/>
                    <a:pt x="276" y="316"/>
                  </a:cubicBezTo>
                  <a:cubicBezTo>
                    <a:pt x="279" y="317"/>
                    <a:pt x="282" y="317"/>
                    <a:pt x="285" y="316"/>
                  </a:cubicBezTo>
                  <a:close/>
                  <a:moveTo>
                    <a:pt x="239" y="348"/>
                  </a:moveTo>
                  <a:cubicBezTo>
                    <a:pt x="246" y="342"/>
                    <a:pt x="253" y="337"/>
                    <a:pt x="262" y="332"/>
                  </a:cubicBezTo>
                  <a:cubicBezTo>
                    <a:pt x="263" y="330"/>
                    <a:pt x="263" y="327"/>
                    <a:pt x="262" y="326"/>
                  </a:cubicBezTo>
                  <a:cubicBezTo>
                    <a:pt x="259" y="324"/>
                    <a:pt x="256" y="324"/>
                    <a:pt x="253" y="326"/>
                  </a:cubicBezTo>
                  <a:cubicBezTo>
                    <a:pt x="246" y="332"/>
                    <a:pt x="239" y="337"/>
                    <a:pt x="231" y="342"/>
                  </a:cubicBezTo>
                  <a:cubicBezTo>
                    <a:pt x="228" y="344"/>
                    <a:pt x="228" y="346"/>
                    <a:pt x="231" y="348"/>
                  </a:cubicBezTo>
                  <a:cubicBezTo>
                    <a:pt x="233" y="349"/>
                    <a:pt x="236" y="349"/>
                    <a:pt x="239" y="348"/>
                  </a:cubicBezTo>
                  <a:close/>
                  <a:moveTo>
                    <a:pt x="194" y="381"/>
                  </a:moveTo>
                  <a:cubicBezTo>
                    <a:pt x="201" y="375"/>
                    <a:pt x="208" y="370"/>
                    <a:pt x="215" y="364"/>
                  </a:cubicBezTo>
                  <a:cubicBezTo>
                    <a:pt x="218" y="363"/>
                    <a:pt x="218" y="360"/>
                    <a:pt x="215" y="358"/>
                  </a:cubicBezTo>
                  <a:cubicBezTo>
                    <a:pt x="214" y="357"/>
                    <a:pt x="210" y="357"/>
                    <a:pt x="208" y="358"/>
                  </a:cubicBezTo>
                  <a:cubicBezTo>
                    <a:pt x="201" y="365"/>
                    <a:pt x="194" y="370"/>
                    <a:pt x="186" y="376"/>
                  </a:cubicBezTo>
                  <a:cubicBezTo>
                    <a:pt x="183" y="377"/>
                    <a:pt x="185" y="380"/>
                    <a:pt x="186" y="381"/>
                  </a:cubicBezTo>
                  <a:cubicBezTo>
                    <a:pt x="189" y="382"/>
                    <a:pt x="192" y="382"/>
                    <a:pt x="194" y="381"/>
                  </a:cubicBezTo>
                  <a:close/>
                  <a:moveTo>
                    <a:pt x="151" y="415"/>
                  </a:moveTo>
                  <a:cubicBezTo>
                    <a:pt x="159" y="410"/>
                    <a:pt x="166" y="404"/>
                    <a:pt x="173" y="398"/>
                  </a:cubicBezTo>
                  <a:cubicBezTo>
                    <a:pt x="175" y="397"/>
                    <a:pt x="175" y="394"/>
                    <a:pt x="172" y="392"/>
                  </a:cubicBezTo>
                  <a:cubicBezTo>
                    <a:pt x="170" y="391"/>
                    <a:pt x="166" y="391"/>
                    <a:pt x="165" y="392"/>
                  </a:cubicBezTo>
                  <a:cubicBezTo>
                    <a:pt x="157" y="399"/>
                    <a:pt x="150" y="405"/>
                    <a:pt x="144" y="410"/>
                  </a:cubicBezTo>
                  <a:cubicBezTo>
                    <a:pt x="141" y="412"/>
                    <a:pt x="143" y="414"/>
                    <a:pt x="144" y="416"/>
                  </a:cubicBezTo>
                  <a:cubicBezTo>
                    <a:pt x="147" y="417"/>
                    <a:pt x="150" y="417"/>
                    <a:pt x="151" y="415"/>
                  </a:cubicBezTo>
                  <a:close/>
                  <a:moveTo>
                    <a:pt x="112" y="451"/>
                  </a:moveTo>
                  <a:cubicBezTo>
                    <a:pt x="118" y="445"/>
                    <a:pt x="125" y="439"/>
                    <a:pt x="131" y="433"/>
                  </a:cubicBezTo>
                  <a:cubicBezTo>
                    <a:pt x="134" y="432"/>
                    <a:pt x="133" y="430"/>
                    <a:pt x="131" y="428"/>
                  </a:cubicBezTo>
                  <a:cubicBezTo>
                    <a:pt x="128" y="427"/>
                    <a:pt x="125" y="427"/>
                    <a:pt x="124" y="429"/>
                  </a:cubicBezTo>
                  <a:cubicBezTo>
                    <a:pt x="117" y="435"/>
                    <a:pt x="109" y="441"/>
                    <a:pt x="104" y="447"/>
                  </a:cubicBezTo>
                  <a:cubicBezTo>
                    <a:pt x="102" y="448"/>
                    <a:pt x="102" y="451"/>
                    <a:pt x="105" y="452"/>
                  </a:cubicBezTo>
                  <a:cubicBezTo>
                    <a:pt x="106" y="453"/>
                    <a:pt x="111" y="453"/>
                    <a:pt x="112" y="451"/>
                  </a:cubicBezTo>
                  <a:close/>
                  <a:moveTo>
                    <a:pt x="75" y="489"/>
                  </a:moveTo>
                  <a:cubicBezTo>
                    <a:pt x="80" y="482"/>
                    <a:pt x="88" y="476"/>
                    <a:pt x="93" y="470"/>
                  </a:cubicBezTo>
                  <a:cubicBezTo>
                    <a:pt x="95" y="468"/>
                    <a:pt x="95" y="466"/>
                    <a:pt x="92" y="465"/>
                  </a:cubicBezTo>
                  <a:cubicBezTo>
                    <a:pt x="89" y="464"/>
                    <a:pt x="86" y="464"/>
                    <a:pt x="85" y="466"/>
                  </a:cubicBezTo>
                  <a:cubicBezTo>
                    <a:pt x="77" y="472"/>
                    <a:pt x="72" y="478"/>
                    <a:pt x="66" y="484"/>
                  </a:cubicBezTo>
                  <a:cubicBezTo>
                    <a:pt x="64" y="486"/>
                    <a:pt x="66" y="489"/>
                    <a:pt x="67" y="490"/>
                  </a:cubicBezTo>
                  <a:cubicBezTo>
                    <a:pt x="70" y="491"/>
                    <a:pt x="73" y="491"/>
                    <a:pt x="75" y="489"/>
                  </a:cubicBezTo>
                  <a:close/>
                  <a:moveTo>
                    <a:pt x="41" y="528"/>
                  </a:moveTo>
                  <a:cubicBezTo>
                    <a:pt x="45" y="522"/>
                    <a:pt x="51" y="515"/>
                    <a:pt x="57" y="508"/>
                  </a:cubicBezTo>
                  <a:cubicBezTo>
                    <a:pt x="60" y="506"/>
                    <a:pt x="59" y="504"/>
                    <a:pt x="56" y="503"/>
                  </a:cubicBezTo>
                  <a:cubicBezTo>
                    <a:pt x="54" y="502"/>
                    <a:pt x="50" y="502"/>
                    <a:pt x="48" y="504"/>
                  </a:cubicBezTo>
                  <a:cubicBezTo>
                    <a:pt x="43" y="511"/>
                    <a:pt x="37" y="517"/>
                    <a:pt x="32" y="524"/>
                  </a:cubicBezTo>
                  <a:cubicBezTo>
                    <a:pt x="31" y="526"/>
                    <a:pt x="31" y="528"/>
                    <a:pt x="34" y="529"/>
                  </a:cubicBezTo>
                  <a:cubicBezTo>
                    <a:pt x="37" y="530"/>
                    <a:pt x="40" y="530"/>
                    <a:pt x="41" y="528"/>
                  </a:cubicBezTo>
                  <a:close/>
                  <a:moveTo>
                    <a:pt x="11" y="568"/>
                  </a:moveTo>
                  <a:cubicBezTo>
                    <a:pt x="11" y="568"/>
                    <a:pt x="11" y="568"/>
                    <a:pt x="11" y="568"/>
                  </a:cubicBezTo>
                  <a:cubicBezTo>
                    <a:pt x="12" y="566"/>
                    <a:pt x="16" y="559"/>
                    <a:pt x="25" y="547"/>
                  </a:cubicBezTo>
                  <a:cubicBezTo>
                    <a:pt x="27" y="545"/>
                    <a:pt x="25" y="543"/>
                    <a:pt x="24" y="542"/>
                  </a:cubicBezTo>
                  <a:cubicBezTo>
                    <a:pt x="21" y="541"/>
                    <a:pt x="18" y="542"/>
                    <a:pt x="16" y="544"/>
                  </a:cubicBezTo>
                  <a:cubicBezTo>
                    <a:pt x="6" y="558"/>
                    <a:pt x="2" y="565"/>
                    <a:pt x="2" y="565"/>
                  </a:cubicBezTo>
                  <a:cubicBezTo>
                    <a:pt x="0" y="567"/>
                    <a:pt x="2" y="569"/>
                    <a:pt x="3" y="570"/>
                  </a:cubicBezTo>
                  <a:cubicBezTo>
                    <a:pt x="6" y="571"/>
                    <a:pt x="11" y="570"/>
                    <a:pt x="11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7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D561-1D6A-4E51-937F-77C4011E6347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A280-D2E2-451D-B223-413F56B3438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28" r:link="rId2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Documents%20and%20Settings\Administrator\&#26700;&#38754;\B4M5U2&#65288;&#29579;&#26195;&#20113;2016.9.14&#65289;\&#27963;&#21160;&#19968;.wmv" TargetMode="External"/><Relationship Id="rId1" Type="http://schemas.microsoft.com/office/2007/relationships/media" Target="file:///C:\Documents%20and%20Settings\Administrator\&#26700;&#38754;\B4M5U2&#65288;&#29579;&#26195;&#20113;2016.9.14&#65289;\&#27963;&#21160;&#19968;.wm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16006" y="198697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 dirty="0">
                <a:solidFill>
                  <a:srgbClr val="FF9F2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Unit 2  What are the kids playing?</a:t>
            </a:r>
          </a:p>
        </p:txBody>
      </p:sp>
      <p:sp>
        <p:nvSpPr>
          <p:cNvPr id="6" name="矩形 5"/>
          <p:cNvSpPr/>
          <p:nvPr/>
        </p:nvSpPr>
        <p:spPr>
          <a:xfrm>
            <a:off x="-341194" y="68328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5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-222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prstClr val="black">
                    <a:lumMod val="75000"/>
                    <a:lumOff val="25000"/>
                  </a:prstClr>
                </a:solidFill>
              </a:rPr>
              <a:t>Presentation</a:t>
            </a:r>
          </a:p>
        </p:txBody>
      </p:sp>
      <p:sp>
        <p:nvSpPr>
          <p:cNvPr id="10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6549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Let’s learn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13668" y="1887347"/>
            <a:ext cx="442095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What are the boys doing?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133205" y="2736067"/>
            <a:ext cx="4252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catch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ing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them.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28" y="1950720"/>
            <a:ext cx="2780128" cy="157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云形标注 7"/>
          <p:cNvSpPr/>
          <p:nvPr/>
        </p:nvSpPr>
        <p:spPr>
          <a:xfrm rot="437395">
            <a:off x="4321080" y="3558288"/>
            <a:ext cx="3087468" cy="975246"/>
          </a:xfrm>
          <a:prstGeom prst="cloudCallout">
            <a:avLst>
              <a:gd name="adj1" fmla="val 12129"/>
              <a:gd name="adj2" fmla="val -8331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30145" y="3784301"/>
            <a:ext cx="265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catch  </a:t>
            </a:r>
            <a:r>
              <a:rPr lang="en-US" altLang="zh-CN" sz="2800" b="1" i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v. 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抓，捉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9226" y="-22242"/>
            <a:ext cx="899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sp>
        <p:nvSpPr>
          <p:cNvPr id="15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3339042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Listen and</a:t>
            </a: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follow</a:t>
            </a:r>
          </a:p>
        </p:txBody>
      </p:sp>
      <p:pic>
        <p:nvPicPr>
          <p:cNvPr id="6" name="U2 ac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23" y="769990"/>
            <a:ext cx="352213" cy="3420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837" y="1781192"/>
            <a:ext cx="6275070" cy="23640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93" y="726386"/>
            <a:ext cx="4223764" cy="4816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Role-play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71650" y="1422596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Read the text in roles and act it out.</a:t>
            </a:r>
          </a:p>
        </p:txBody>
      </p:sp>
      <p:sp>
        <p:nvSpPr>
          <p:cNvPr id="14" name="对话气泡: 椭圆形 13"/>
          <p:cNvSpPr/>
          <p:nvPr/>
        </p:nvSpPr>
        <p:spPr>
          <a:xfrm>
            <a:off x="1555708" y="2299312"/>
            <a:ext cx="1925156" cy="984136"/>
          </a:xfrm>
          <a:prstGeom prst="wedgeEllipseCallout">
            <a:avLst>
              <a:gd name="adj1" fmla="val 48784"/>
              <a:gd name="adj2" fmla="val 63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对话气泡: 椭圆形 17"/>
          <p:cNvSpPr/>
          <p:nvPr/>
        </p:nvSpPr>
        <p:spPr>
          <a:xfrm>
            <a:off x="5298085" y="2129048"/>
            <a:ext cx="1568021" cy="783169"/>
          </a:xfrm>
          <a:prstGeom prst="wedgeEllipseCallout">
            <a:avLst>
              <a:gd name="adj1" fmla="val -12183"/>
              <a:gd name="adj2" fmla="val 760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r="46419"/>
          <a:stretch>
            <a:fillRect/>
          </a:stretch>
        </p:blipFill>
        <p:spPr bwMode="auto">
          <a:xfrm>
            <a:off x="2780407" y="3466680"/>
            <a:ext cx="1170667" cy="118666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5" t="22994" r="11862"/>
          <a:stretch>
            <a:fillRect/>
          </a:stretch>
        </p:blipFill>
        <p:spPr bwMode="auto">
          <a:xfrm>
            <a:off x="5191055" y="3466679"/>
            <a:ext cx="1260761" cy="118666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69829" y="1776183"/>
            <a:ext cx="3397041" cy="2158520"/>
          </a:xfrm>
          <a:prstGeom prst="foldedCorner">
            <a:avLst>
              <a:gd name="adj" fmla="val 24898"/>
            </a:avLst>
          </a:prstGeom>
          <a:blipFill dpi="0" rotWithShape="1">
            <a:blip r:embed="rId3"/>
            <a:stretch>
              <a:fillRect b="-21942"/>
            </a:stretch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59486" y="1480712"/>
            <a:ext cx="52100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What </a:t>
            </a:r>
            <a:r>
              <a:rPr lang="en-US" altLang="zh-CN" sz="2800" b="1" dirty="0">
                <a:solidFill>
                  <a:srgbClr val="FF0000"/>
                </a:solidFill>
              </a:rPr>
              <a:t>are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zebra</a:t>
            </a: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斑马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doing?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59486" y="2185622"/>
            <a:ext cx="4175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They are ________.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407298" y="2108951"/>
            <a:ext cx="1426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859486" y="2931223"/>
            <a:ext cx="395933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What </a:t>
            </a:r>
            <a:r>
              <a:rPr lang="en-US" altLang="zh-CN" sz="2800" b="1" dirty="0">
                <a:solidFill>
                  <a:srgbClr val="FF0000"/>
                </a:solidFill>
              </a:rPr>
              <a:t>is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</a:t>
            </a:r>
            <a:r>
              <a:rPr lang="en-US" altLang="zh-CN" sz="2800" b="1" dirty="0">
                <a:solidFill>
                  <a:srgbClr val="FF0000"/>
                </a:solidFill>
              </a:rPr>
              <a:t>lion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doing?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917485" y="3634677"/>
            <a:ext cx="272161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It is _________.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70446" y="3562113"/>
            <a:ext cx="1570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catching</a:t>
            </a:r>
          </a:p>
        </p:txBody>
      </p:sp>
      <p:sp>
        <p:nvSpPr>
          <p:cNvPr id="11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6549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Look and say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5"/>
          <a:stretch>
            <a:fillRect/>
          </a:stretch>
        </p:blipFill>
        <p:spPr>
          <a:xfrm>
            <a:off x="1476692" y="1390078"/>
            <a:ext cx="2759640" cy="1559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>
            <a:fillRect/>
          </a:stretch>
        </p:blipFill>
        <p:spPr>
          <a:xfrm flipH="1">
            <a:off x="4892341" y="1403869"/>
            <a:ext cx="2737820" cy="1598328"/>
          </a:xfrm>
          <a:prstGeom prst="rect">
            <a:avLst/>
          </a:prstGeom>
        </p:spPr>
      </p:pic>
      <p:sp>
        <p:nvSpPr>
          <p:cNvPr id="9" name="Rectangle 10"/>
          <p:cNvSpPr>
            <a:spLocks noRot="1" noChangeArrowheads="1"/>
          </p:cNvSpPr>
          <p:nvPr/>
        </p:nvSpPr>
        <p:spPr bwMode="auto">
          <a:xfrm>
            <a:off x="4236332" y="3903879"/>
            <a:ext cx="1488759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cs typeface="Times New Roman" panose="02020603050405020304" pitchFamily="18" charset="0"/>
              </a:rPr>
              <a:t>catching</a:t>
            </a:r>
          </a:p>
        </p:txBody>
      </p:sp>
      <p:sp>
        <p:nvSpPr>
          <p:cNvPr id="11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6549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Look and say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18181" y="3318717"/>
            <a:ext cx="3780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What </a:t>
            </a:r>
            <a:r>
              <a:rPr lang="en-US" altLang="zh-CN" sz="2800" b="1" dirty="0">
                <a:solidFill>
                  <a:srgbClr val="FF0000"/>
                </a:solidFill>
              </a:rPr>
              <a:t>are they </a:t>
            </a: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doing?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18181" y="4014389"/>
            <a:ext cx="43260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They are ________ balls.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020377" y="2244726"/>
            <a:ext cx="507621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They’re playing _______.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698808" y="2308922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catch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65" y="1963686"/>
            <a:ext cx="3142555" cy="20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6549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Look and say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32845" y="1520288"/>
            <a:ext cx="3973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What are they doing?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067790" y="3107151"/>
            <a:ext cx="507621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Jerry is __________.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Tom is __________.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435589" y="316920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327638" y="3999055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catching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645900" y="10706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93" y="726386"/>
            <a:ext cx="4223764" cy="4816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Ask and answer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pic>
        <p:nvPicPr>
          <p:cNvPr id="6" name="图片 104452"/>
          <p:cNvPicPr>
            <a:picLocks noChangeAspect="1"/>
          </p:cNvPicPr>
          <p:nvPr/>
        </p:nvPicPr>
        <p:blipFill>
          <a:blip r:embed="rId3"/>
          <a:srcRect l="17844" t="30064" r="47018" b="4002"/>
          <a:stretch>
            <a:fillRect/>
          </a:stretch>
        </p:blipFill>
        <p:spPr>
          <a:xfrm>
            <a:off x="282651" y="1299122"/>
            <a:ext cx="1860044" cy="1860044"/>
          </a:xfrm>
          <a:prstGeom prst="ellipse">
            <a:avLst/>
          </a:prstGeom>
          <a:noFill/>
          <a:ln w="9525">
            <a:noFill/>
            <a:miter/>
          </a:ln>
        </p:spPr>
      </p:pic>
      <p:pic>
        <p:nvPicPr>
          <p:cNvPr id="7" name="图片 104452"/>
          <p:cNvPicPr>
            <a:picLocks noChangeAspect="1"/>
          </p:cNvPicPr>
          <p:nvPr/>
        </p:nvPicPr>
        <p:blipFill>
          <a:blip r:embed="rId3"/>
          <a:srcRect l="50747" t="14285" r="13109" b="23855"/>
          <a:stretch>
            <a:fillRect/>
          </a:stretch>
        </p:blipFill>
        <p:spPr>
          <a:xfrm>
            <a:off x="2341325" y="1304178"/>
            <a:ext cx="2016634" cy="1854988"/>
          </a:xfrm>
          <a:prstGeom prst="ellipse">
            <a:avLst/>
          </a:prstGeom>
          <a:noFill/>
          <a:ln w="9525">
            <a:noFill/>
            <a:miter/>
          </a:ln>
        </p:spPr>
      </p:pic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4556589" y="1751308"/>
            <a:ext cx="451967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A: What are they playing?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B: They’re playing...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A: Can I play with them?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B: Of course, you can.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40"/>
          <a:stretch>
            <a:fillRect/>
          </a:stretch>
        </p:blipFill>
        <p:spPr>
          <a:xfrm>
            <a:off x="282650" y="3277294"/>
            <a:ext cx="1911909" cy="14948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367" y="3255351"/>
            <a:ext cx="1862592" cy="16138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323253" y="3450124"/>
            <a:ext cx="4480984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55602" y="-17233"/>
            <a:ext cx="304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88053" y="640559"/>
            <a:ext cx="4496499" cy="548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Let’s guess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1471" y="1290137"/>
            <a:ext cx="2966161" cy="18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182239" y="1560586"/>
            <a:ext cx="2763012" cy="1618039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2390838" y="3450124"/>
            <a:ext cx="42310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What are the kids playing?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101471" y="4233799"/>
            <a:ext cx="3185555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They’re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skip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ping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234 C 0.0158 -0.05524 0.05139 -0.0824 0.09098 -0.0824 C 0.13056 -0.0824 0.16615 -0.05524 0.18976 -0.01234 C 0.16615 0.03025 0.13056 0.05741 0.09098 0.05741 C 0.05139 0.05741 0.0158 0.03025 -0.00798 -0.01234 Z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88054" y="640559"/>
            <a:ext cx="2302784" cy="548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Let’s guess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529" y="1240451"/>
            <a:ext cx="1993447" cy="199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944153" y="1369089"/>
            <a:ext cx="3010746" cy="173617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0" name="圆角矩形 9"/>
          <p:cNvSpPr/>
          <p:nvPr/>
        </p:nvSpPr>
        <p:spPr>
          <a:xfrm>
            <a:off x="2323253" y="3366015"/>
            <a:ext cx="4480984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2390838" y="3366015"/>
            <a:ext cx="42310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What are the kids playing?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06134" y="4142917"/>
            <a:ext cx="4246880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They’re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play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ing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football.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5587 C -0.0066 -0.09846 0.02899 -0.12562 0.06858 -0.12562 C 0.10816 -0.12562 0.14375 -0.09846 0.16736 -0.05587 C 0.14375 -0.01297 0.10816 0.01419 0.06858 0.01419 C 0.02899 0.01419 -0.0066 -0.01297 -0.03038 -0.05587 Z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755602" y="-17233"/>
            <a:ext cx="304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88053" y="640559"/>
            <a:ext cx="4496499" cy="548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Let’s guess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8701" r="10809" b="7784"/>
          <a:stretch>
            <a:fillRect/>
          </a:stretch>
        </p:blipFill>
        <p:spPr bwMode="auto">
          <a:xfrm>
            <a:off x="3054703" y="1008925"/>
            <a:ext cx="3233208" cy="203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228562" y="1501698"/>
            <a:ext cx="3118379" cy="1542951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0" name="圆角矩形 9"/>
          <p:cNvSpPr/>
          <p:nvPr/>
        </p:nvSpPr>
        <p:spPr>
          <a:xfrm>
            <a:off x="2547260" y="3413015"/>
            <a:ext cx="4480984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2594038" y="3441494"/>
            <a:ext cx="42310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What are the kids playing?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972778" y="4233799"/>
            <a:ext cx="3753142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They’re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play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ing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catch.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5586 C -0.0066 -0.09845 0.02899 -0.12561 0.06857 -0.12561 C 0.10816 -0.12561 0.14375 -0.09845 0.16736 -0.05586 C 0.14375 -0.01296 0.10816 0.0142 0.06857 0.0142 C 0.02899 0.0142 -0.0066 -0.01296 -0.03038 -0.05586 Z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" y="-220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Warming-up</a:t>
            </a:r>
          </a:p>
        </p:txBody>
      </p:sp>
      <p:sp>
        <p:nvSpPr>
          <p:cNvPr id="11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316268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Let’s chant</a:t>
            </a:r>
          </a:p>
        </p:txBody>
      </p:sp>
      <p:sp>
        <p:nvSpPr>
          <p:cNvPr id="33" name="文本框 4"/>
          <p:cNvSpPr txBox="1">
            <a:spLocks noChangeArrowheads="1"/>
          </p:cNvSpPr>
          <p:nvPr/>
        </p:nvSpPr>
        <p:spPr bwMode="auto">
          <a:xfrm>
            <a:off x="328347" y="1374071"/>
            <a:ext cx="729165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We’re</a:t>
            </a:r>
            <a:r>
              <a:rPr lang="en-US" altLang="zh-CN" sz="2800">
                <a:latin typeface="+mn-lt"/>
              </a:rPr>
              <a:t> 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play</a:t>
            </a:r>
            <a:r>
              <a:rPr lang="en-US" altLang="zh-CN" sz="2800">
                <a:solidFill>
                  <a:srgbClr val="FF0000"/>
                </a:solidFill>
                <a:latin typeface="+mn-lt"/>
              </a:rPr>
              <a:t>ing</a:t>
            </a:r>
            <a:r>
              <a:rPr lang="en-US" altLang="zh-CN" sz="2800">
                <a:latin typeface="+mn-lt"/>
              </a:rPr>
              <a:t> 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the playground.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Some are run</a:t>
            </a:r>
            <a:r>
              <a:rPr lang="en-US" altLang="zh-CN" sz="2800">
                <a:solidFill>
                  <a:srgbClr val="FF0000"/>
                </a:solidFill>
                <a:latin typeface="+mn-lt"/>
              </a:rPr>
              <a:t>ning</a:t>
            </a:r>
            <a:r>
              <a:rPr lang="en-US" altLang="zh-CN" sz="280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Some are skip</a:t>
            </a:r>
            <a:r>
              <a:rPr lang="en-US" altLang="zh-CN" sz="2800">
                <a:solidFill>
                  <a:srgbClr val="FF0000"/>
                </a:solidFill>
                <a:latin typeface="+mn-lt"/>
              </a:rPr>
              <a:t>ping</a:t>
            </a:r>
            <a:r>
              <a:rPr lang="en-US" altLang="zh-CN" sz="280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Some are play</a:t>
            </a:r>
            <a:r>
              <a:rPr lang="en-US" altLang="zh-CN" sz="2800">
                <a:solidFill>
                  <a:srgbClr val="FF0000"/>
                </a:solidFill>
                <a:latin typeface="+mn-lt"/>
              </a:rPr>
              <a:t>ing</a:t>
            </a:r>
            <a:r>
              <a:rPr lang="en-US" altLang="zh-CN" sz="2800">
                <a:latin typeface="+mn-lt"/>
              </a:rPr>
              <a:t> 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catch.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Some are play</a:t>
            </a:r>
            <a:r>
              <a:rPr lang="en-US" altLang="zh-CN" sz="2800">
                <a:solidFill>
                  <a:srgbClr val="FF0000"/>
                </a:solidFill>
                <a:latin typeface="+mn-lt"/>
              </a:rPr>
              <a:t>ing 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football together in a match.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563" y="1802733"/>
            <a:ext cx="3123037" cy="1888733"/>
          </a:xfrm>
          <a:prstGeom prst="rect">
            <a:avLst/>
          </a:prstGeom>
        </p:spPr>
      </p:pic>
      <p:pic>
        <p:nvPicPr>
          <p:cNvPr id="3" name="U2 ac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21" y="700742"/>
            <a:ext cx="335300" cy="3255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0" y="-172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</a:p>
        </p:txBody>
      </p:sp>
      <p:sp>
        <p:nvSpPr>
          <p:cNvPr id="10" name="文本框 1"/>
          <p:cNvSpPr txBox="1"/>
          <p:nvPr/>
        </p:nvSpPr>
        <p:spPr>
          <a:xfrm>
            <a:off x="88053" y="640559"/>
            <a:ext cx="4496499" cy="548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Let’s guess</a:t>
            </a:r>
          </a:p>
        </p:txBody>
      </p:sp>
      <p:pic>
        <p:nvPicPr>
          <p:cNvPr id="11" name="内容占位符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6737" y="1553017"/>
            <a:ext cx="2946190" cy="189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019800" y="1616798"/>
            <a:ext cx="2733127" cy="1621969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8" name="圆角矩形 7"/>
          <p:cNvSpPr/>
          <p:nvPr/>
        </p:nvSpPr>
        <p:spPr>
          <a:xfrm>
            <a:off x="2323253" y="3450124"/>
            <a:ext cx="4480984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2390838" y="3450124"/>
            <a:ext cx="42310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What are the kids playing?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323254" y="4233799"/>
            <a:ext cx="4480984" cy="574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They’re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play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ing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 five-stones.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5278 C -0.01077 -0.10031 0.01875 -0.13025 0.05156 -0.13025 C 0.0842 -0.13025 0.11371 -0.10031 0.13333 -0.05278 C 0.11371 -0.00525 0.0842 0.02469 0.05156 0.02469 C 0.01875 0.02469 -0.01077 -0.00525 -0.03038 -0.05278 Z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0" y="-577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88053" y="640559"/>
            <a:ext cx="2370667" cy="548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Live news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"/>
          <a:stretch>
            <a:fillRect/>
          </a:stretch>
        </p:blipFill>
        <p:spPr bwMode="auto">
          <a:xfrm>
            <a:off x="165649" y="2052906"/>
            <a:ext cx="4246209" cy="269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480262" y="3064318"/>
            <a:ext cx="4380440" cy="1754326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kern="100">
                <a:latin typeface="Times New Roman" panose="02020603050405020304" pitchFamily="18" charset="0"/>
              </a:rPr>
              <a:t>Now, let me introduce what’s happening at the playground. 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pitchFamily="18" charset="0"/>
              </a:rPr>
              <a:t>Look! The boys are...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4" t="52228"/>
          <a:stretch>
            <a:fillRect/>
          </a:stretch>
        </p:blipFill>
        <p:spPr bwMode="auto">
          <a:xfrm>
            <a:off x="8095471" y="3660527"/>
            <a:ext cx="927201" cy="130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480262" y="1916736"/>
            <a:ext cx="466373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100" dirty="0">
                <a:latin typeface="Times New Roman" panose="02020603050405020304" pitchFamily="18" charset="0"/>
              </a:rPr>
              <a:t>Good morning, boys and girls. I’m… from School TV .</a:t>
            </a:r>
          </a:p>
        </p:txBody>
      </p:sp>
      <p:sp>
        <p:nvSpPr>
          <p:cNvPr id="3" name="矩形 2"/>
          <p:cNvSpPr/>
          <p:nvPr/>
        </p:nvSpPr>
        <p:spPr>
          <a:xfrm>
            <a:off x="454301" y="1223067"/>
            <a:ext cx="856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 as a reporter and introduce the activities in the school.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</a:rPr>
              <a:t>Summary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9970" r="9737" b="9362"/>
          <a:stretch>
            <a:fillRect/>
          </a:stretch>
        </p:blipFill>
        <p:spPr bwMode="auto">
          <a:xfrm rot="227712">
            <a:off x="1941513" y="1079891"/>
            <a:ext cx="5354977" cy="3635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2259975" y="1343393"/>
            <a:ext cx="5016479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Words: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kid, catch, of course </a:t>
            </a:r>
            <a:endParaRPr lang="zh-CN" altLang="zh-CN" sz="2800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Sentences: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What are the kids playing?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They’re... </a:t>
            </a:r>
            <a:endParaRPr lang="zh-CN" altLang="zh-CN" sz="2800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2254" y="1644904"/>
            <a:ext cx="7899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/>
              </a:rPr>
              <a:t>1. Listen and repeat P29 for five times.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/>
              </a:rPr>
              <a:t>2. Talk about your break time with your friends.</a:t>
            </a:r>
          </a:p>
          <a:p>
            <a:pPr marL="0" indent="0" eaLnBrk="1" hangingPunct="1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/>
            </a:lvl1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Homework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096" y="3205731"/>
            <a:ext cx="2444231" cy="162962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7076" y="1481518"/>
            <a:ext cx="50237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 sz="3200" b="1">
                <a:solidFill>
                  <a:srgbClr val="9E330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6000">
                <a:solidFill>
                  <a:schemeClr val="bg1"/>
                </a:solidFill>
              </a:rPr>
              <a:t>Thank you!</a:t>
            </a:r>
            <a:endParaRPr lang="zh-CN" altLang="en-US" sz="60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8591" y="1379855"/>
            <a:ext cx="35458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楷体" panose="02010609060101010101" charset="-122"/>
              </a:rPr>
              <a:t>Thanks!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楷体" panose="02010609060101010101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Rot="1" noChangeArrowheads="1"/>
          </p:cNvSpPr>
          <p:nvPr/>
        </p:nvSpPr>
        <p:spPr bwMode="auto">
          <a:xfrm>
            <a:off x="0" y="675197"/>
            <a:ext cx="4156641" cy="4528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Let’s look, do and say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0" y="-2208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Warming-up</a:t>
            </a:r>
          </a:p>
        </p:txBody>
      </p:sp>
      <p:pic>
        <p:nvPicPr>
          <p:cNvPr id="1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897" y="1250446"/>
            <a:ext cx="1894211" cy="13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663" y="1244316"/>
            <a:ext cx="2042895" cy="144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715" y="3183902"/>
            <a:ext cx="1797846" cy="127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804" y="3113364"/>
            <a:ext cx="1857754" cy="132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8480" y="2671098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They’re playing clapping games.</a:t>
            </a:r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4571999" y="2665021"/>
            <a:ext cx="403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They’re playing hide-and-seek.</a:t>
            </a:r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1117529" y="4426840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They’re skipping.</a:t>
            </a:r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5121633" y="4426840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They’re swimming.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3639004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Look and say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-220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pic>
        <p:nvPicPr>
          <p:cNvPr id="10" name="活动一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397" y="1320099"/>
            <a:ext cx="2403756" cy="16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278176" y="1617222"/>
            <a:ext cx="360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are they do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endParaRPr lang="zh-CN" altLang="zh-CN" sz="28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2631" y="3631952"/>
            <a:ext cx="507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endParaRPr lang="zh-CN" altLang="zh-CN" sz="28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8176" y="3940595"/>
            <a:ext cx="400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397" y="3202641"/>
            <a:ext cx="2403756" cy="14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4278177" y="3293599"/>
            <a:ext cx="433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Is the bear catch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them?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endParaRPr lang="zh-CN" altLang="zh-CN" sz="28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78176" y="2266967"/>
            <a:ext cx="290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run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9597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Listen and fill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" y="-220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760" y="1233257"/>
            <a:ext cx="2637832" cy="15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标注 4"/>
          <p:cNvSpPr>
            <a:spLocks noChangeArrowheads="1"/>
          </p:cNvSpPr>
          <p:nvPr/>
        </p:nvSpPr>
        <p:spPr bwMode="auto">
          <a:xfrm>
            <a:off x="4289609" y="1876663"/>
            <a:ext cx="3671887" cy="1000125"/>
          </a:xfrm>
          <a:prstGeom prst="wedgeRoundRectCallout">
            <a:avLst>
              <a:gd name="adj1" fmla="val -87631"/>
              <a:gd name="adj2" fmla="val 194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73763" y="1997952"/>
            <a:ext cx="34877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_______ ______.</a:t>
            </a: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52" y="3021221"/>
            <a:ext cx="2602907" cy="170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圆角矩形标注 3"/>
          <p:cNvSpPr>
            <a:spLocks noChangeArrowheads="1"/>
          </p:cNvSpPr>
          <p:nvPr/>
        </p:nvSpPr>
        <p:spPr bwMode="auto">
          <a:xfrm>
            <a:off x="2210901" y="3214570"/>
            <a:ext cx="3158409" cy="1706158"/>
          </a:xfrm>
          <a:prstGeom prst="wedgeRoundRectCallout">
            <a:avLst>
              <a:gd name="adj1" fmla="val 85298"/>
              <a:gd name="adj2" fmla="val -335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rgbClr val="89A4A7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you’re not</a:t>
            </a:r>
          </a:p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catching them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_________!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5155592" y="2115115"/>
            <a:ext cx="2485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catching</a:t>
            </a:r>
            <a:r>
              <a:rPr lang="en-US" altLang="zh-CN" sz="2800" b="1">
                <a:solidFill>
                  <a:srgbClr val="000066"/>
                </a:solidFill>
              </a:rPr>
              <a:t>  them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321565" y="4203101"/>
            <a:ext cx="1936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swim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pic>
        <p:nvPicPr>
          <p:cNvPr id="2" name="2b M5 U2 a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01" y="734477"/>
            <a:ext cx="314099" cy="30499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-222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sp>
        <p:nvSpPr>
          <p:cNvPr id="10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952962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Look and think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25" y="1707372"/>
            <a:ext cx="4729573" cy="268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5"/>
          <p:cNvGrpSpPr/>
          <p:nvPr/>
        </p:nvGrpSpPr>
        <p:grpSpPr>
          <a:xfrm>
            <a:off x="1358956" y="2663785"/>
            <a:ext cx="976866" cy="1218053"/>
            <a:chOff x="1655" y="1190"/>
            <a:chExt cx="896" cy="2437"/>
          </a:xfrm>
        </p:grpSpPr>
        <p:sp>
          <p:nvSpPr>
            <p:cNvPr id="19" name="椭圆 108546"/>
            <p:cNvSpPr>
              <a:spLocks noChangeArrowheads="1"/>
            </p:cNvSpPr>
            <p:nvPr/>
          </p:nvSpPr>
          <p:spPr bwMode="auto">
            <a:xfrm>
              <a:off x="1655" y="2296"/>
              <a:ext cx="896" cy="133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 sz="2800" b="1"/>
            </a:p>
          </p:txBody>
        </p:sp>
        <p:sp>
          <p:nvSpPr>
            <p:cNvPr id="20" name="文本框 108547"/>
            <p:cNvSpPr txBox="1">
              <a:spLocks noChangeArrowheads="1"/>
            </p:cNvSpPr>
            <p:nvPr/>
          </p:nvSpPr>
          <p:spPr bwMode="auto">
            <a:xfrm>
              <a:off x="1754" y="1190"/>
              <a:ext cx="739" cy="10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kid</a:t>
              </a: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3829175" y="2401892"/>
            <a:ext cx="916020" cy="1645014"/>
            <a:chOff x="-846" y="1183"/>
            <a:chExt cx="937" cy="2417"/>
          </a:xfrm>
        </p:grpSpPr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-846" y="2594"/>
              <a:ext cx="743" cy="100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 sz="2800" b="1"/>
            </a:p>
          </p:txBody>
        </p:sp>
        <p:sp>
          <p:nvSpPr>
            <p:cNvPr id="23" name="文本框 108547"/>
            <p:cNvSpPr txBox="1">
              <a:spLocks noChangeArrowheads="1"/>
            </p:cNvSpPr>
            <p:nvPr/>
          </p:nvSpPr>
          <p:spPr bwMode="auto">
            <a:xfrm>
              <a:off x="-662" y="1183"/>
              <a:ext cx="753" cy="7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kid</a:t>
              </a:r>
            </a:p>
          </p:txBody>
        </p:sp>
      </p:grpSp>
      <p:grpSp>
        <p:nvGrpSpPr>
          <p:cNvPr id="24" name="Group 11"/>
          <p:cNvGrpSpPr/>
          <p:nvPr/>
        </p:nvGrpSpPr>
        <p:grpSpPr>
          <a:xfrm>
            <a:off x="683731" y="2307335"/>
            <a:ext cx="4115317" cy="2081615"/>
            <a:chOff x="340" y="1102"/>
            <a:chExt cx="5420" cy="3218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340" y="2432"/>
              <a:ext cx="5420" cy="188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26" name="文本框 108547"/>
            <p:cNvSpPr txBox="1">
              <a:spLocks noChangeArrowheads="1"/>
            </p:cNvSpPr>
            <p:nvPr/>
          </p:nvSpPr>
          <p:spPr bwMode="auto">
            <a:xfrm>
              <a:off x="3050" y="1102"/>
              <a:ext cx="1183" cy="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</a:rPr>
                <a:t>kids</a:t>
              </a:r>
            </a:p>
          </p:txBody>
        </p:sp>
      </p:grp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951899" y="2786552"/>
            <a:ext cx="44209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What are the girls doing?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951899" y="3738658"/>
            <a:ext cx="442095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What are the boys doing?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1899" y="1802982"/>
            <a:ext cx="4192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1. What are the kids doing?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-222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0"/>
          <p:cNvSpPr>
            <a:spLocks noRot="1" noChangeArrowheads="1"/>
          </p:cNvSpPr>
          <p:nvPr/>
        </p:nvSpPr>
        <p:spPr bwMode="auto">
          <a:xfrm>
            <a:off x="149225" y="596053"/>
            <a:ext cx="2715895" cy="600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Listen and say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05" y="2025513"/>
            <a:ext cx="2708397" cy="146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861083" y="2590901"/>
            <a:ext cx="44209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What are the girls doing?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861082" y="3756787"/>
            <a:ext cx="442095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What are the boys doing?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U2 ac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69" y="725194"/>
            <a:ext cx="352213" cy="342004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221259" y="3173844"/>
            <a:ext cx="2898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run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ning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221259" y="4319674"/>
            <a:ext cx="4252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catch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ing 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them.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61082" y="1402745"/>
            <a:ext cx="4192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1. What are the kids doing?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221260" y="1965632"/>
            <a:ext cx="3696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They’re playing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catch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-222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sp>
        <p:nvSpPr>
          <p:cNvPr id="10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6549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Let’s learn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88176" y="2014370"/>
            <a:ext cx="4402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1. What are the kids doing?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228034" y="2954743"/>
            <a:ext cx="3882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They’re playing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catch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44" y="2014369"/>
            <a:ext cx="3251287" cy="174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云形标注 7"/>
          <p:cNvSpPr/>
          <p:nvPr/>
        </p:nvSpPr>
        <p:spPr>
          <a:xfrm rot="437395">
            <a:off x="5533408" y="3771720"/>
            <a:ext cx="2525160" cy="975246"/>
          </a:xfrm>
          <a:prstGeom prst="cloudCallout">
            <a:avLst>
              <a:gd name="adj1" fmla="val 12129"/>
              <a:gd name="adj2" fmla="val -8331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801004" y="3943271"/>
            <a:ext cx="216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n.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追人游戏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5" name="cat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68" y="3081866"/>
            <a:ext cx="313799" cy="30470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-222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prstClr val="black">
                    <a:lumMod val="75000"/>
                    <a:lumOff val="25000"/>
                  </a:prstClr>
                </a:solidFill>
              </a:rPr>
              <a:t>Presentation</a:t>
            </a:r>
          </a:p>
        </p:txBody>
      </p:sp>
      <p:sp>
        <p:nvSpPr>
          <p:cNvPr id="10" name="Rectangle 10"/>
          <p:cNvSpPr>
            <a:spLocks noRot="1" noChangeArrowheads="1"/>
          </p:cNvSpPr>
          <p:nvPr/>
        </p:nvSpPr>
        <p:spPr bwMode="auto">
          <a:xfrm>
            <a:off x="149225" y="562610"/>
            <a:ext cx="2654935" cy="633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2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Let’s learn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1" t="51469" r="19811" b="9408"/>
          <a:stretch>
            <a:fillRect/>
          </a:stretch>
        </p:blipFill>
        <p:spPr bwMode="auto">
          <a:xfrm>
            <a:off x="573142" y="1940730"/>
            <a:ext cx="2657352" cy="167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800123" y="2092505"/>
            <a:ext cx="44209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2. What are the girls doing?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194166" y="3021311"/>
            <a:ext cx="2898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run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ning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云形标注 7"/>
          <p:cNvSpPr/>
          <p:nvPr/>
        </p:nvSpPr>
        <p:spPr>
          <a:xfrm rot="437395">
            <a:off x="3955320" y="3808902"/>
            <a:ext cx="3087468" cy="975246"/>
          </a:xfrm>
          <a:prstGeom prst="cloudCallout">
            <a:avLst>
              <a:gd name="adj1" fmla="val 12129"/>
              <a:gd name="adj2" fmla="val -8331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305025" y="4022545"/>
            <a:ext cx="253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rPr>
              <a:t>run — running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g5ZDc1NjE4ZDA2YzVhZDg5MTNmMDJiZmQxNzA2NDk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幼圆"/>
        <a:cs typeface="Arial"/>
      </a:majorFont>
      <a:minorFont>
        <a:latin typeface="Times New Roman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521</Words>
  <Application>Microsoft Office PowerPoint</Application>
  <PresentationFormat>全屏显示(16:9)</PresentationFormat>
  <Paragraphs>144</Paragraphs>
  <Slides>24</Slides>
  <Notes>20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黑体</vt:lpstr>
      <vt:lpstr>华文楷体</vt:lpstr>
      <vt:lpstr>宋体</vt:lpstr>
      <vt:lpstr>Arial</vt:lpstr>
      <vt:lpstr>Calibri</vt:lpstr>
      <vt:lpstr>Calibri Light</vt:lpstr>
      <vt:lpstr>Times New Roman</vt:lpstr>
      <vt:lpstr>Office 主题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rbm.xkw.com</dc:creator>
  <cp:lastModifiedBy>杜 Sunny</cp:lastModifiedBy>
  <cp:revision>5</cp:revision>
  <cp:lastPrinted>2024-01-08T13:12:10Z</cp:lastPrinted>
  <dcterms:created xsi:type="dcterms:W3CDTF">2024-01-08T13:12:10Z</dcterms:created>
  <dcterms:modified xsi:type="dcterms:W3CDTF">2025-05-08T07:40:35Z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