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6"/>
  </p:notesMasterIdLst>
  <p:sldIdLst>
    <p:sldId id="588" r:id="rId3"/>
    <p:sldId id="609" r:id="rId4"/>
    <p:sldId id="610" r:id="rId5"/>
    <p:sldId id="597" r:id="rId6"/>
    <p:sldId id="591" r:id="rId7"/>
    <p:sldId id="575" r:id="rId8"/>
    <p:sldId id="576" r:id="rId9"/>
    <p:sldId id="592" r:id="rId10"/>
    <p:sldId id="611" r:id="rId11"/>
    <p:sldId id="604" r:id="rId12"/>
    <p:sldId id="603" r:id="rId13"/>
    <p:sldId id="595" r:id="rId14"/>
    <p:sldId id="596" r:id="rId1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 typeface="Times New Roman" panose="02020603050405020304" pitchFamily="18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 typeface="Times New Roman" panose="02020603050405020304" pitchFamily="18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 typeface="Times New Roman" panose="02020603050405020304" pitchFamily="18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 typeface="Times New Roman" panose="02020603050405020304" pitchFamily="18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 typeface="Times New Roman" panose="02020603050405020304" pitchFamily="18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 typeface="Times New Roman" panose="02020603050405020304" pitchFamily="18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 typeface="Times New Roman" panose="02020603050405020304" pitchFamily="18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 typeface="Times New Roman" panose="02020603050405020304" pitchFamily="18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 typeface="Times New Roman" panose="02020603050405020304" pitchFamily="18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9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9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1446" y="66"/>
      </p:cViewPr>
      <p:guideLst>
        <p:guide orient="horz" pos="2160"/>
        <p:guide pos="29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 eaLnBrk="1" fontAlgn="base" hangingPunct="1"/>
            <a:endParaRPr lang="zh-CN" altLang="en-US" sz="1200" strike="noStrike" noProof="1">
              <a:latin typeface="Arial" panose="020B0604020202020204" pitchFamily="34" charset="0"/>
            </a:endParaRPr>
          </a:p>
        </p:txBody>
      </p:sp>
      <p:sp>
        <p:nvSpPr>
          <p:cNvPr id="3075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 algn="r" eaLnBrk="1" fontAlgn="base" hangingPunct="1"/>
            <a:endParaRPr lang="zh-CN" altLang="en-US" sz="1200" strike="noStrike" noProof="1">
              <a:latin typeface="Arial" panose="020B0604020202020204" pitchFamily="34" charset="0"/>
            </a:endParaRPr>
          </a:p>
        </p:txBody>
      </p:sp>
      <p:sp>
        <p:nvSpPr>
          <p:cNvPr id="3076" name="Rectangle 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7" name="Rectangle 5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 indent="0"/>
            <a:r>
              <a:rPr lang="zh-CN" altLang="en-US" dirty="0"/>
              <a:t>第二级</a:t>
            </a:r>
          </a:p>
          <a:p>
            <a:pPr lvl="2" indent="0"/>
            <a:r>
              <a:rPr lang="zh-CN" altLang="en-US" dirty="0"/>
              <a:t>第三级</a:t>
            </a:r>
          </a:p>
          <a:p>
            <a:pPr lvl="3" indent="0"/>
            <a:r>
              <a:rPr lang="zh-CN" altLang="en-US" dirty="0"/>
              <a:t>第四级</a:t>
            </a:r>
          </a:p>
          <a:p>
            <a:pPr lvl="4" indent="0"/>
            <a:r>
              <a:rPr lang="zh-CN" altLang="en-US" dirty="0"/>
              <a:t>第五级</a:t>
            </a:r>
          </a:p>
        </p:txBody>
      </p:sp>
      <p:sp>
        <p:nvSpPr>
          <p:cNvPr id="3078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/>
          <a:p>
            <a:pPr lvl="0" eaLnBrk="1" fontAlgn="base" hangingPunct="1"/>
            <a:endParaRPr lang="zh-CN" altLang="en-US" sz="1200" strike="noStrike" noProof="1">
              <a:latin typeface="Arial" panose="020B0604020202020204" pitchFamily="34" charset="0"/>
            </a:endParaRPr>
          </a:p>
        </p:txBody>
      </p:sp>
      <p:sp>
        <p:nvSpPr>
          <p:cNvPr id="3079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/>
          <a:p>
            <a:pPr lvl="0" algn="r" eaLnBrk="1" fontAlgn="base" hangingPunct="1"/>
            <a:fld id="{9A0DB2DC-4C9A-4742-B13C-FB6460FD3503}" type="slidenum">
              <a:rPr lang="en-US" altLang="x-none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SzPct val="100000"/>
      <a:buFont typeface="Times New Roman" panose="02020603050405020304" pitchFamily="18" charset="0"/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SzPct val="100000"/>
      <a:buFont typeface="Times New Roman" panose="02020603050405020304" pitchFamily="18" charset="0"/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SzPct val="100000"/>
      <a:buFont typeface="Times New Roman" panose="02020603050405020304" pitchFamily="18" charset="0"/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SzPct val="100000"/>
      <a:buFont typeface="Times New Roman" panose="02020603050405020304" pitchFamily="18" charset="0"/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SzPct val="100000"/>
      <a:buFont typeface="Times New Roman" panose="02020603050405020304" pitchFamily="18" charset="0"/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SzPct val="100000"/>
      <a:buFont typeface="Times New Roman" panose="02020603050405020304" pitchFamily="18" charset="0"/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SzPct val="100000"/>
      <a:buFont typeface="Times New Roman" panose="02020603050405020304" pitchFamily="18" charset="0"/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SzPct val="100000"/>
      <a:buFont typeface="Times New Roman" panose="02020603050405020304" pitchFamily="18" charset="0"/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SzPct val="100000"/>
      <a:buFont typeface="Times New Roman" panose="02020603050405020304" pitchFamily="18" charset="0"/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2025/5/7</a:t>
            </a:fld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x-none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x-none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"/>
            <a:r>
              <a:rPr lang="zh-CN" altLang="en-US" strike="noStrike" noProof="1"/>
              <a:t>单击此处编辑母版文本样式</a:t>
            </a:r>
          </a:p>
          <a:p>
            <a:pPr lvl="1" fontAlgn="b"/>
            <a:r>
              <a:rPr lang="zh-CN" altLang="en-US" strike="noStrike" noProof="1"/>
              <a:t>第二级</a:t>
            </a:r>
          </a:p>
          <a:p>
            <a:pPr lvl="2" fontAlgn="b"/>
            <a:r>
              <a:rPr lang="zh-CN" altLang="en-US" strike="noStrike" noProof="1"/>
              <a:t>第三级</a:t>
            </a:r>
          </a:p>
          <a:p>
            <a:pPr lvl="3" fontAlgn="b"/>
            <a:r>
              <a:rPr lang="zh-CN" altLang="en-US" strike="noStrike" noProof="1"/>
              <a:t>第四级</a:t>
            </a:r>
          </a:p>
          <a:p>
            <a:pPr lvl="4" fontAlgn="b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2025/5/7</a:t>
            </a:fld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x-none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x-none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19478" y="271463"/>
            <a:ext cx="2054622" cy="5843587"/>
          </a:xfrm>
        </p:spPr>
        <p:txBody>
          <a:bodyPr vert="eaVert"/>
          <a:lstStyle/>
          <a:p>
            <a:pPr fontAlgn="b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5613" y="271463"/>
            <a:ext cx="6044757" cy="5843587"/>
          </a:xfrm>
        </p:spPr>
        <p:txBody>
          <a:bodyPr vert="eaVert"/>
          <a:lstStyle/>
          <a:p>
            <a:pPr lvl="0" fontAlgn="b"/>
            <a:r>
              <a:rPr lang="zh-CN" altLang="en-US" strike="noStrike" noProof="1"/>
              <a:t>单击此处编辑母版文本样式</a:t>
            </a:r>
          </a:p>
          <a:p>
            <a:pPr lvl="1" fontAlgn="b"/>
            <a:r>
              <a:rPr lang="zh-CN" altLang="en-US" strike="noStrike" noProof="1"/>
              <a:t>第二级</a:t>
            </a:r>
          </a:p>
          <a:p>
            <a:pPr lvl="2" fontAlgn="b"/>
            <a:r>
              <a:rPr lang="zh-CN" altLang="en-US" strike="noStrike" noProof="1"/>
              <a:t>第三级</a:t>
            </a:r>
          </a:p>
          <a:p>
            <a:pPr lvl="3" fontAlgn="b"/>
            <a:r>
              <a:rPr lang="zh-CN" altLang="en-US" strike="noStrike" noProof="1"/>
              <a:t>第四级</a:t>
            </a:r>
          </a:p>
          <a:p>
            <a:pPr lvl="4" fontAlgn="b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2025/5/7</a:t>
            </a:fld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x-none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x-none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8"/>
          <p:cNvSpPr>
            <a:spLocks noChangeArrowheads="1"/>
          </p:cNvSpPr>
          <p:nvPr/>
        </p:nvSpPr>
        <p:spPr bwMode="auto">
          <a:xfrm>
            <a:off x="8448675" y="1797050"/>
            <a:ext cx="300038" cy="30162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AutoShape 9"/>
          <p:cNvSpPr>
            <a:spLocks noChangeArrowheads="1"/>
          </p:cNvSpPr>
          <p:nvPr/>
        </p:nvSpPr>
        <p:spPr bwMode="auto">
          <a:xfrm>
            <a:off x="8004175" y="1514475"/>
            <a:ext cx="430213" cy="431800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AutoShape 10"/>
          <p:cNvSpPr>
            <a:spLocks noChangeArrowheads="1"/>
          </p:cNvSpPr>
          <p:nvPr/>
        </p:nvSpPr>
        <p:spPr bwMode="auto">
          <a:xfrm>
            <a:off x="620713" y="31496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AutoShape 11"/>
          <p:cNvSpPr>
            <a:spLocks noChangeArrowheads="1"/>
          </p:cNvSpPr>
          <p:nvPr/>
        </p:nvSpPr>
        <p:spPr bwMode="auto">
          <a:xfrm>
            <a:off x="323850" y="2852738"/>
            <a:ext cx="296863" cy="296863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AutoShape 12"/>
          <p:cNvSpPr>
            <a:spLocks noChangeArrowheads="1"/>
          </p:cNvSpPr>
          <p:nvPr/>
        </p:nvSpPr>
        <p:spPr bwMode="auto">
          <a:xfrm>
            <a:off x="220663" y="36195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AutoShape 13"/>
          <p:cNvSpPr>
            <a:spLocks noChangeArrowheads="1"/>
          </p:cNvSpPr>
          <p:nvPr/>
        </p:nvSpPr>
        <p:spPr bwMode="auto">
          <a:xfrm>
            <a:off x="8080375" y="112395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248" name="Picture 14" descr="未命名3"/>
          <p:cNvPicPr>
            <a:picLocks noChangeAspect="1"/>
          </p:cNvPicPr>
          <p:nvPr userDrawn="1"/>
        </p:nvPicPr>
        <p:blipFill>
          <a:blip r:embed="rId2"/>
          <a:srcRect l="2507" r="1715"/>
          <a:stretch>
            <a:fillRect/>
          </a:stretch>
        </p:blipFill>
        <p:spPr>
          <a:xfrm>
            <a:off x="-26987" y="5127625"/>
            <a:ext cx="461645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9" name="Picture 15" descr="未命名3"/>
          <p:cNvPicPr>
            <a:picLocks noChangeAspect="1"/>
          </p:cNvPicPr>
          <p:nvPr userDrawn="1"/>
        </p:nvPicPr>
        <p:blipFill>
          <a:blip r:embed="rId3"/>
          <a:srcRect l="1640"/>
          <a:stretch>
            <a:fillRect/>
          </a:stretch>
        </p:blipFill>
        <p:spPr>
          <a:xfrm>
            <a:off x="4572000" y="5127625"/>
            <a:ext cx="4608513" cy="1830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图片 23" descr="12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00025" y="44450"/>
            <a:ext cx="2284413" cy="2003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r>
              <a:rPr lang="zh-CN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0" indent="0" algn="ctr">
              <a:buFontTx/>
              <a:buNone/>
              <a:defRPr/>
            </a:lvl1pPr>
          </a:lstStyle>
          <a:p>
            <a:r>
              <a:rPr lang="zh-CN"/>
              <a:t>单击此处编辑母版副标题样式</a:t>
            </a:r>
          </a:p>
        </p:txBody>
      </p:sp>
      <p:sp>
        <p:nvSpPr>
          <p:cNvPr id="25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FA11222-F4DD-4B32-9E79-0CFEF0CA6F45}" type="slidenum"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"/>
            <a:r>
              <a:rPr lang="zh-CN" altLang="en-US" strike="noStrike" noProof="1"/>
              <a:t>单击此处编辑母版文本样式</a:t>
            </a:r>
          </a:p>
          <a:p>
            <a:pPr lvl="1" fontAlgn="b"/>
            <a:r>
              <a:rPr lang="zh-CN" altLang="en-US" strike="noStrike" noProof="1"/>
              <a:t>第二级</a:t>
            </a:r>
          </a:p>
          <a:p>
            <a:pPr lvl="2" fontAlgn="b"/>
            <a:r>
              <a:rPr lang="zh-CN" altLang="en-US" strike="noStrike" noProof="1"/>
              <a:t>第三级</a:t>
            </a:r>
          </a:p>
          <a:p>
            <a:pPr lvl="3" fontAlgn="b"/>
            <a:r>
              <a:rPr lang="zh-CN" altLang="en-US" strike="noStrike" noProof="1"/>
              <a:t>第四级</a:t>
            </a:r>
          </a:p>
          <a:p>
            <a:pPr lvl="4" fontAlgn="b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2025/5/7</a:t>
            </a:fld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x-none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x-none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2025/5/7</a:t>
            </a:fld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x-none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x-none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5613" y="1597025"/>
            <a:ext cx="4027059" cy="4518025"/>
          </a:xfrm>
        </p:spPr>
        <p:txBody>
          <a:bodyPr/>
          <a:lstStyle/>
          <a:p>
            <a:pPr lvl="0" fontAlgn="b"/>
            <a:r>
              <a:rPr lang="zh-CN" altLang="en-US" strike="noStrike" noProof="1"/>
              <a:t>单击此处编辑母版文本样式</a:t>
            </a:r>
          </a:p>
          <a:p>
            <a:pPr lvl="1" fontAlgn="b"/>
            <a:r>
              <a:rPr lang="zh-CN" altLang="en-US" strike="noStrike" noProof="1"/>
              <a:t>第二级</a:t>
            </a:r>
          </a:p>
          <a:p>
            <a:pPr lvl="2" fontAlgn="b"/>
            <a:r>
              <a:rPr lang="zh-CN" altLang="en-US" strike="noStrike" noProof="1"/>
              <a:t>第三级</a:t>
            </a:r>
          </a:p>
          <a:p>
            <a:pPr lvl="3" fontAlgn="b"/>
            <a:r>
              <a:rPr lang="zh-CN" altLang="en-US" strike="noStrike" noProof="1"/>
              <a:t>第四级</a:t>
            </a:r>
          </a:p>
          <a:p>
            <a:pPr lvl="4" fontAlgn="b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041" y="1597025"/>
            <a:ext cx="4027059" cy="4518025"/>
          </a:xfrm>
        </p:spPr>
        <p:txBody>
          <a:bodyPr/>
          <a:lstStyle/>
          <a:p>
            <a:pPr lvl="0" fontAlgn="b"/>
            <a:r>
              <a:rPr lang="zh-CN" altLang="en-US" strike="noStrike" noProof="1"/>
              <a:t>单击此处编辑母版文本样式</a:t>
            </a:r>
          </a:p>
          <a:p>
            <a:pPr lvl="1" fontAlgn="b"/>
            <a:r>
              <a:rPr lang="zh-CN" altLang="en-US" strike="noStrike" noProof="1"/>
              <a:t>第二级</a:t>
            </a:r>
          </a:p>
          <a:p>
            <a:pPr lvl="2" fontAlgn="b"/>
            <a:r>
              <a:rPr lang="zh-CN" altLang="en-US" strike="noStrike" noProof="1"/>
              <a:t>第三级</a:t>
            </a:r>
          </a:p>
          <a:p>
            <a:pPr lvl="3" fontAlgn="b"/>
            <a:r>
              <a:rPr lang="zh-CN" altLang="en-US" strike="noStrike" noProof="1"/>
              <a:t>第四级</a:t>
            </a:r>
          </a:p>
          <a:p>
            <a:pPr lvl="4" fontAlgn="b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2025/5/7</a:t>
            </a:fld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x-none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x-none" strike="noStrike" noProof="1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"/>
            <a:r>
              <a:rPr lang="zh-CN" altLang="en-US" strike="noStrike" noProof="1"/>
              <a:t>单击此处编辑母版文本样式</a:t>
            </a:r>
          </a:p>
          <a:p>
            <a:pPr lvl="1" fontAlgn="b"/>
            <a:r>
              <a:rPr lang="zh-CN" altLang="en-US" strike="noStrike" noProof="1"/>
              <a:t>第二级</a:t>
            </a:r>
          </a:p>
          <a:p>
            <a:pPr lvl="2" fontAlgn="b"/>
            <a:r>
              <a:rPr lang="zh-CN" altLang="en-US" strike="noStrike" noProof="1"/>
              <a:t>第三级</a:t>
            </a:r>
          </a:p>
          <a:p>
            <a:pPr lvl="3" fontAlgn="b"/>
            <a:r>
              <a:rPr lang="zh-CN" altLang="en-US" strike="noStrike" noProof="1"/>
              <a:t>第四级</a:t>
            </a:r>
          </a:p>
          <a:p>
            <a:pPr lvl="4" fontAlgn="b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"/>
            <a:r>
              <a:rPr lang="zh-CN" altLang="en-US" strike="noStrike" noProof="1"/>
              <a:t>单击此处编辑母版文本样式</a:t>
            </a:r>
          </a:p>
          <a:p>
            <a:pPr lvl="1" fontAlgn="b"/>
            <a:r>
              <a:rPr lang="zh-CN" altLang="en-US" strike="noStrike" noProof="1"/>
              <a:t>第二级</a:t>
            </a:r>
          </a:p>
          <a:p>
            <a:pPr lvl="2" fontAlgn="b"/>
            <a:r>
              <a:rPr lang="zh-CN" altLang="en-US" strike="noStrike" noProof="1"/>
              <a:t>第三级</a:t>
            </a:r>
          </a:p>
          <a:p>
            <a:pPr lvl="3" fontAlgn="b"/>
            <a:r>
              <a:rPr lang="zh-CN" altLang="en-US" strike="noStrike" noProof="1"/>
              <a:t>第四级</a:t>
            </a:r>
          </a:p>
          <a:p>
            <a:pPr lvl="4" fontAlgn="b"/>
            <a:r>
              <a:rPr lang="zh-CN" altLang="en-US" strike="noStrike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2025/5/7</a:t>
            </a:fld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x-none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x-none" strike="noStrike" noProof="1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2025/5/7</a:t>
            </a:fld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x-none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x-none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2025/5/7</a:t>
            </a:fld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x-none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x-none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"/>
            <a:r>
              <a:rPr lang="zh-CN" altLang="en-US" strike="noStrike" noProof="1"/>
              <a:t>单击此处编辑母版文本样式</a:t>
            </a:r>
          </a:p>
          <a:p>
            <a:pPr lvl="1" fontAlgn="b"/>
            <a:r>
              <a:rPr lang="zh-CN" altLang="en-US" strike="noStrike" noProof="1"/>
              <a:t>第二级</a:t>
            </a:r>
          </a:p>
          <a:p>
            <a:pPr lvl="2" fontAlgn="b"/>
            <a:r>
              <a:rPr lang="zh-CN" altLang="en-US" strike="noStrike" noProof="1"/>
              <a:t>第三级</a:t>
            </a:r>
          </a:p>
          <a:p>
            <a:pPr lvl="3" fontAlgn="b"/>
            <a:r>
              <a:rPr lang="zh-CN" altLang="en-US" strike="noStrike" noProof="1"/>
              <a:t>第四级</a:t>
            </a:r>
          </a:p>
          <a:p>
            <a:pPr lvl="4" fontAlgn="b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2025/5/7</a:t>
            </a:fld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x-none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x-none" strike="noStrike" noProof="1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2025/5/7</a:t>
            </a:fld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x-none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x-none" strike="noStrike" noProof="1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/>
          <p:nvPr/>
        </p:nvSpPr>
        <p:spPr>
          <a:xfrm>
            <a:off x="5511800" y="6543675"/>
            <a:ext cx="3632200" cy="3175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lin ang="0" scaled="1"/>
            <a:tileRect/>
          </a:gradFill>
          <a:ln w="9525">
            <a:noFill/>
          </a:ln>
        </p:spPr>
        <p:txBody>
          <a:bodyPr anchor="t" anchorCtr="0"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027" name="Group 3"/>
          <p:cNvGrpSpPr/>
          <p:nvPr/>
        </p:nvGrpSpPr>
        <p:grpSpPr>
          <a:xfrm>
            <a:off x="55563" y="879475"/>
            <a:ext cx="2614612" cy="2209800"/>
            <a:chOff x="0" y="0"/>
            <a:chExt cx="1647" cy="1392"/>
          </a:xfrm>
        </p:grpSpPr>
        <p:sp>
          <p:nvSpPr>
            <p:cNvPr id="1028" name="Rectangle 4"/>
            <p:cNvSpPr/>
            <p:nvPr/>
          </p:nvSpPr>
          <p:spPr>
            <a:xfrm>
              <a:off x="0" y="158"/>
              <a:ext cx="408" cy="1234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 anchorCtr="0"/>
            <a:lstStyle/>
            <a:p>
              <a:pPr lvl="0" eaLnBrk="0" hangingPunct="0"/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9" name="Rectangle 5"/>
            <p:cNvSpPr/>
            <p:nvPr/>
          </p:nvSpPr>
          <p:spPr>
            <a:xfrm>
              <a:off x="226" y="231"/>
              <a:ext cx="1421" cy="214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 anchorCtr="0"/>
            <a:lstStyle/>
            <a:p>
              <a:pPr lvl="0" eaLnBrk="0" hangingPunct="0"/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30" name="Rectangle 6"/>
            <p:cNvSpPr/>
            <p:nvPr/>
          </p:nvSpPr>
          <p:spPr>
            <a:xfrm>
              <a:off x="57" y="0"/>
              <a:ext cx="270" cy="357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 anchorCtr="0"/>
            <a:lstStyle/>
            <a:p>
              <a:pPr lvl="0" eaLnBrk="0" hangingPunct="0"/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031" name="Rectangle 7"/>
          <p:cNvSpPr>
            <a:spLocks noGrp="1"/>
          </p:cNvSpPr>
          <p:nvPr>
            <p:ph type="body"/>
          </p:nvPr>
        </p:nvSpPr>
        <p:spPr>
          <a:xfrm>
            <a:off x="455613" y="1597025"/>
            <a:ext cx="8218487" cy="4518025"/>
          </a:xfrm>
          <a:prstGeom prst="rect">
            <a:avLst/>
          </a:prstGeom>
          <a:noFill/>
          <a:ln w="9525">
            <a:noFill/>
          </a:ln>
        </p:spPr>
        <p:txBody>
          <a:bodyPr lIns="76200" tIns="38100" rIns="76200" bIns="38100" anchor="t" anchorCtr="0"/>
          <a:lstStyle/>
          <a:p>
            <a:pPr lvl="0"/>
            <a:r>
              <a:rPr lang="zh-CN" altLang="en-US"/>
              <a:t>单击此处编辑母版样式</a:t>
            </a:r>
          </a:p>
          <a:p>
            <a:pPr lvl="1" indent="-412750"/>
            <a:r>
              <a:rPr lang="zh-CN" altLang="en-US"/>
              <a:t>第二级</a:t>
            </a:r>
          </a:p>
          <a:p>
            <a:pPr lvl="2" indent="-377825"/>
            <a:r>
              <a:rPr lang="zh-CN" altLang="en-US"/>
              <a:t>第三级</a:t>
            </a:r>
          </a:p>
          <a:p>
            <a:pPr lvl="3" indent="-377825"/>
            <a:r>
              <a:rPr lang="zh-CN" altLang="en-US"/>
              <a:t>第四级</a:t>
            </a:r>
          </a:p>
          <a:p>
            <a:pPr lvl="4" indent="-358775"/>
            <a:r>
              <a:rPr lang="zh-CN" altLang="en-US"/>
              <a:t>第五级</a:t>
            </a:r>
          </a:p>
          <a:p>
            <a:pPr lvl="4" indent="-358775"/>
            <a:r>
              <a:rPr lang="zh-CN" altLang="en-US"/>
              <a:t>第六级</a:t>
            </a:r>
          </a:p>
          <a:p>
            <a:pPr lvl="4" indent="-358775"/>
            <a:r>
              <a:rPr lang="zh-CN" altLang="en-US"/>
              <a:t>第七级</a:t>
            </a:r>
          </a:p>
          <a:p>
            <a:pPr lvl="4" indent="-358775"/>
            <a:r>
              <a:rPr lang="zh-CN" altLang="en-US"/>
              <a:t>第八级</a:t>
            </a:r>
          </a:p>
        </p:txBody>
      </p:sp>
      <p:sp>
        <p:nvSpPr>
          <p:cNvPr id="1032" name="Rectangle 8"/>
          <p:cNvSpPr>
            <a:spLocks noGrp="1"/>
          </p:cNvSpPr>
          <p:nvPr>
            <p:ph type="dt" sz="half" idx="2"/>
          </p:nvPr>
        </p:nvSpPr>
        <p:spPr>
          <a:xfrm>
            <a:off x="461963" y="6229350"/>
            <a:ext cx="2162175" cy="4746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2025/5/7</a:t>
            </a:fld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1033" name="Rectangle 9"/>
          <p:cNvSpPr>
            <a:spLocks noGrp="1"/>
          </p:cNvSpPr>
          <p:nvPr>
            <p:ph type="sldNum" sz="quarter" idx="4"/>
          </p:nvPr>
        </p:nvSpPr>
        <p:spPr>
          <a:xfrm>
            <a:off x="6637338" y="6229350"/>
            <a:ext cx="2019300" cy="4746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en-US" altLang="x-none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x-none" strike="noStrike" noProof="1"/>
          </a:p>
        </p:txBody>
      </p:sp>
      <p:sp>
        <p:nvSpPr>
          <p:cNvPr id="1034" name="Rectangle 10"/>
          <p:cNvSpPr>
            <a:spLocks noGrp="1"/>
          </p:cNvSpPr>
          <p:nvPr>
            <p:ph type="ftr" sz="quarter" idx="3"/>
          </p:nvPr>
        </p:nvSpPr>
        <p:spPr>
          <a:xfrm>
            <a:off x="3163888" y="6229350"/>
            <a:ext cx="2933700" cy="4746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35" name="Rectangle 11"/>
          <p:cNvSpPr>
            <a:spLocks noGrp="1"/>
          </p:cNvSpPr>
          <p:nvPr>
            <p:ph type="title"/>
          </p:nvPr>
        </p:nvSpPr>
        <p:spPr>
          <a:xfrm>
            <a:off x="455613" y="271463"/>
            <a:ext cx="8218487" cy="1143000"/>
          </a:xfrm>
          <a:prstGeom prst="rect">
            <a:avLst/>
          </a:prstGeom>
          <a:noFill/>
          <a:ln w="9525">
            <a:noFill/>
          </a:ln>
        </p:spPr>
        <p:txBody>
          <a:bodyPr lIns="76200" tIns="38100" rIns="76200" bIns="38100" anchor="ctr" anchorCtr="0"/>
          <a:lstStyle/>
          <a:p>
            <a:pPr lvl="0"/>
            <a:r>
              <a:rPr lang="zh-CN" altLang="en-US"/>
              <a:t>单击此处编辑母版标题样式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hf sldNum="0" hdr="0" ftr="0" dt="0"/>
  <p:txStyles>
    <p:titleStyle>
      <a:lvl1pPr marL="0" lvl="0" indent="0" algn="ctr" defTabSz="914400" eaLnBrk="0" fontAlgn="b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66725" lvl="0" indent="-466725" algn="l" defTabSz="914400" eaLnBrk="0" fontAlgn="b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100000"/>
        <a:buFont typeface="Wingdings" panose="05000000000000000000" pitchFamily="2" charset="2"/>
        <a:buChar char="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879475" lvl="1" indent="-412750" algn="l" defTabSz="914400" eaLnBrk="0" fontAlgn="b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100000"/>
        <a:buFont typeface="Wingdings" panose="05000000000000000000" pitchFamily="2" charset="2"/>
        <a:buChar char="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241425" lvl="2" indent="-377825" algn="l" defTabSz="914400" eaLnBrk="0" fontAlgn="b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100000"/>
        <a:buFont typeface="Wingdings" panose="05000000000000000000" pitchFamily="2" charset="2"/>
        <a:buChar char="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743075" lvl="3" indent="-377825" algn="l" defTabSz="914400" eaLnBrk="0" fontAlgn="b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100000"/>
        <a:buFont typeface="Wingdings" panose="05000000000000000000" pitchFamily="2" charset="2"/>
        <a:buChar char="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155825" lvl="4" indent="-358775" algn="l" defTabSz="914400" eaLnBrk="0" fontAlgn="b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100000"/>
        <a:buFont typeface="Wingdings" panose="05000000000000000000" pitchFamily="2" charset="2"/>
        <a:buChar char="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100000"/>
        <a:buFont typeface="Wingdings" panose="05000000000000000000" pitchFamily="2" charset="2"/>
        <a:buChar char="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100000"/>
        <a:buFont typeface="Wingdings" panose="05000000000000000000" pitchFamily="2" charset="2"/>
        <a:buChar char="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100000"/>
        <a:buFont typeface="Wingdings" panose="05000000000000000000" pitchFamily="2" charset="2"/>
        <a:buChar char="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100000"/>
        <a:buFont typeface="Wingdings" panose="05000000000000000000" pitchFamily="2" charset="2"/>
        <a:buChar char="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052" name="Oval 3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3" name="Oval 4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4" name="Oval 5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5" name="Oval 6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6" name="Oval 7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7" name="Oval 8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8" name="Oval 9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9" name="Oval 10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0" name="Oval 11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1" name="Oval 12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2" name="Oval 13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3" name="Oval 14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51" name="Rectangle 15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oleObject" Target="../embeddings/oleObject8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24.wmf"/><Relationship Id="rId4" Type="http://schemas.openxmlformats.org/officeDocument/2006/relationships/oleObject" Target="../embeddings/oleObject9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3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image" Target="../media/image19.wmf"/><Relationship Id="rId3" Type="http://schemas.openxmlformats.org/officeDocument/2006/relationships/oleObject" Target="../embeddings/oleObject3.bin"/><Relationship Id="rId7" Type="http://schemas.openxmlformats.org/officeDocument/2006/relationships/image" Target="../media/image16.wmf"/><Relationship Id="rId12" Type="http://schemas.openxmlformats.org/officeDocument/2006/relationships/oleObject" Target="../embeddings/oleObject7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18.wmf"/><Relationship Id="rId5" Type="http://schemas.openxmlformats.org/officeDocument/2006/relationships/image" Target="../media/image14.wmf"/><Relationship Id="rId10" Type="http://schemas.openxmlformats.org/officeDocument/2006/relationships/oleObject" Target="../embeddings/oleObject6.bin"/><Relationship Id="rId4" Type="http://schemas.openxmlformats.org/officeDocument/2006/relationships/image" Target="../media/image13.wmf"/><Relationship Id="rId9" Type="http://schemas.openxmlformats.org/officeDocument/2006/relationships/image" Target="../media/image17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6145"/>
          <p:cNvSpPr txBox="1"/>
          <p:nvPr/>
        </p:nvSpPr>
        <p:spPr>
          <a:xfrm>
            <a:off x="1116013" y="0"/>
            <a:ext cx="7416800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ClrTx/>
              <a:buSzTx/>
              <a:buFont typeface="Arial" panose="020B0604020202020204" pitchFamily="34" charset="0"/>
            </a:pP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6" name="Text Box 5"/>
          <p:cNvSpPr txBox="1"/>
          <p:nvPr/>
        </p:nvSpPr>
        <p:spPr>
          <a:xfrm>
            <a:off x="395789" y="116890"/>
            <a:ext cx="7929563" cy="13239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 eaLnBrk="0" hangingPunct="0"/>
            <a:r>
              <a:rPr lang="zh-CN" altLang="en-US" sz="8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邮票的张数</a:t>
            </a:r>
          </a:p>
        </p:txBody>
      </p:sp>
      <p:pic>
        <p:nvPicPr>
          <p:cNvPr id="13317" name="图片 6" descr="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148" y="1916747"/>
            <a:ext cx="8202300" cy="449995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/>
          <p:nvPr/>
        </p:nvSpPr>
        <p:spPr>
          <a:xfrm>
            <a:off x="2767013" y="405765"/>
            <a:ext cx="5761037" cy="1476375"/>
          </a:xfrm>
          <a:prstGeom prst="rect">
            <a:avLst/>
          </a:prstGeom>
          <a:solidFill>
            <a:srgbClr val="FFFFFF">
              <a:alpha val="85881"/>
            </a:srgbClr>
          </a:solidFill>
          <a:ln w="9525" cap="flat" cmpd="sng">
            <a:solidFill>
              <a:srgbClr val="D60093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ClrTx/>
              <a:buSzTx/>
              <a:buFont typeface="Arial" panose="020B0604020202020204" pitchFamily="34" charset="0"/>
            </a:pPr>
            <a:r>
              <a:rPr lang="zh-CN" altLang="en-US" sz="3600" b="1" dirty="0">
                <a:solidFill>
                  <a:srgbClr val="D6009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长</a:t>
            </a:r>
            <a:r>
              <a:rPr lang="en-US" altLang="zh-CN" sz="3600" b="1" dirty="0">
                <a:solidFill>
                  <a:srgbClr val="D6009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=</a:t>
            </a:r>
            <a:r>
              <a:rPr lang="zh-CN" altLang="en-US" sz="3600" b="1" dirty="0">
                <a:solidFill>
                  <a:srgbClr val="D6009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宽×</a:t>
            </a:r>
            <a:r>
              <a:rPr lang="en-US" altLang="zh-CN" sz="3600" b="1" dirty="0">
                <a:solidFill>
                  <a:srgbClr val="D6009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endParaRPr lang="zh-CN" altLang="en-US" sz="3600" b="1" dirty="0">
              <a:solidFill>
                <a:srgbClr val="D6009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Tx/>
              <a:buSzTx/>
              <a:buFont typeface="Arial" panose="020B0604020202020204" pitchFamily="34" charset="0"/>
            </a:pPr>
            <a:r>
              <a:rPr lang="zh-CN" altLang="en-US" sz="3600" b="1" dirty="0">
                <a:solidFill>
                  <a:srgbClr val="D6009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（长+宽）×2</a:t>
            </a:r>
            <a:r>
              <a:rPr lang="zh-CN" altLang="en-US" sz="3600" b="1" dirty="0">
                <a:solidFill>
                  <a:srgbClr val="D60093"/>
                </a:solidFill>
                <a:latin typeface="Arial" panose="020B0604020202020204" pitchFamily="34" charset="0"/>
                <a:sym typeface="+mn-ea"/>
              </a:rPr>
              <a:t>=周长</a:t>
            </a:r>
            <a:endParaRPr lang="zh-CN" altLang="en-US" sz="3600" b="1" dirty="0">
              <a:solidFill>
                <a:srgbClr val="D6009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58" name="Text Box 4"/>
          <p:cNvSpPr txBox="1"/>
          <p:nvPr/>
        </p:nvSpPr>
        <p:spPr>
          <a:xfrm>
            <a:off x="1042988" y="3286125"/>
            <a:ext cx="7058025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ClrTx/>
              <a:buSzTx/>
              <a:buFont typeface="Arial" panose="020B0604020202020204" pitchFamily="34" charset="0"/>
            </a:pP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59" name="Text Box 8"/>
          <p:cNvSpPr txBox="1"/>
          <p:nvPr/>
        </p:nvSpPr>
        <p:spPr>
          <a:xfrm>
            <a:off x="3348038" y="5157788"/>
            <a:ext cx="4464050" cy="3667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ClrTx/>
              <a:buSzTx/>
              <a:buFont typeface="Arial" panose="020B0604020202020204" pitchFamily="34" charset="0"/>
            </a:pP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0" name="Text Box 10"/>
          <p:cNvSpPr txBox="1"/>
          <p:nvPr/>
        </p:nvSpPr>
        <p:spPr>
          <a:xfrm>
            <a:off x="180975" y="6094413"/>
            <a:ext cx="8785225" cy="649287"/>
          </a:xfrm>
          <a:prstGeom prst="rect">
            <a:avLst/>
          </a:prstGeom>
          <a:solidFill>
            <a:schemeClr val="bg1">
              <a:alpha val="85881"/>
            </a:schemeClr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ClrTx/>
              <a:buSzTx/>
              <a:buFont typeface="Arial" panose="020B0604020202020204" pitchFamily="34" charset="0"/>
            </a:pPr>
            <a:endParaRPr lang="zh-CN" altLang="en-US" sz="3600" b="1" dirty="0">
              <a:solidFill>
                <a:srgbClr val="D60093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61" name="Text Box 11"/>
          <p:cNvSpPr txBox="1"/>
          <p:nvPr/>
        </p:nvSpPr>
        <p:spPr>
          <a:xfrm>
            <a:off x="179388" y="6092825"/>
            <a:ext cx="8785225" cy="649288"/>
          </a:xfrm>
          <a:prstGeom prst="rect">
            <a:avLst/>
          </a:prstGeom>
          <a:solidFill>
            <a:schemeClr val="bg1">
              <a:alpha val="85881"/>
            </a:schemeClr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ClrTx/>
              <a:buSzTx/>
              <a:buFont typeface="Arial" panose="020B0604020202020204" pitchFamily="34" charset="0"/>
            </a:pPr>
            <a:endParaRPr lang="zh-CN" altLang="en-US" sz="3600" b="1" dirty="0">
              <a:solidFill>
                <a:srgbClr val="D60093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373" name="Text Box 13"/>
          <p:cNvSpPr txBox="1"/>
          <p:nvPr/>
        </p:nvSpPr>
        <p:spPr>
          <a:xfrm>
            <a:off x="468313" y="5734050"/>
            <a:ext cx="8675687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ClrTx/>
              <a:buSzTx/>
              <a:buFont typeface="Arial" panose="020B0604020202020204" pitchFamily="34" charset="0"/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答：这幅画的宽是27厘米，长是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54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厘米 。</a:t>
            </a:r>
          </a:p>
        </p:txBody>
      </p:sp>
      <p:grpSp>
        <p:nvGrpSpPr>
          <p:cNvPr id="2" name="组合 24"/>
          <p:cNvGrpSpPr/>
          <p:nvPr/>
        </p:nvGrpSpPr>
        <p:grpSpPr>
          <a:xfrm>
            <a:off x="396875" y="1989138"/>
            <a:ext cx="8747125" cy="647700"/>
            <a:chOff x="396875" y="1989138"/>
            <a:chExt cx="8747125" cy="647774"/>
          </a:xfrm>
        </p:grpSpPr>
        <p:grpSp>
          <p:nvGrpSpPr>
            <p:cNvPr id="19464" name="组合 19"/>
            <p:cNvGrpSpPr/>
            <p:nvPr/>
          </p:nvGrpSpPr>
          <p:grpSpPr>
            <a:xfrm>
              <a:off x="396875" y="1989138"/>
              <a:ext cx="8747125" cy="647773"/>
              <a:chOff x="396875" y="1989138"/>
              <a:chExt cx="8747125" cy="647773"/>
            </a:xfrm>
          </p:grpSpPr>
          <p:sp>
            <p:nvSpPr>
              <p:cNvPr id="19465" name="Text Box 3"/>
              <p:cNvSpPr txBox="1"/>
              <p:nvPr/>
            </p:nvSpPr>
            <p:spPr>
              <a:xfrm>
                <a:off x="396875" y="1989138"/>
                <a:ext cx="8747125" cy="6463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pPr>
                  <a:spcBef>
                    <a:spcPct val="50000"/>
                  </a:spcBef>
                  <a:buClrTx/>
                  <a:buSzTx/>
                  <a:buFont typeface="Arial" panose="020B0604020202020204" pitchFamily="34" charset="0"/>
                </a:pPr>
                <a:r>
                  <a:rPr lang="zh-CN" altLang="en-US" sz="3600" b="1" dirty="0">
                    <a:latin typeface="Arial" panose="020B0604020202020204" pitchFamily="34" charset="0"/>
                    <a:ea typeface="楷体_GB2312" pitchFamily="49" charset="-122"/>
                  </a:rPr>
                  <a:t>解：设</a:t>
                </a:r>
                <a:r>
                  <a:rPr lang="zh-CN" altLang="en-US" sz="3600" b="1" dirty="0">
                    <a:latin typeface="Arial" panose="020B0604020202020204" pitchFamily="34" charset="0"/>
                    <a:ea typeface="宋体" panose="02010600030101010101" pitchFamily="2" charset="-122"/>
                  </a:rPr>
                  <a:t>这幅画的</a:t>
                </a:r>
                <a:r>
                  <a:rPr lang="zh-CN" altLang="en-US" sz="3600" b="1" dirty="0">
                    <a:latin typeface="Arial" panose="020B0604020202020204" pitchFamily="34" charset="0"/>
                    <a:ea typeface="楷体_GB2312" pitchFamily="49" charset="-122"/>
                  </a:rPr>
                  <a:t>宽是    </a:t>
                </a:r>
                <a:r>
                  <a:rPr lang="zh-CN" altLang="en-US" sz="3600" b="1" dirty="0">
                    <a:latin typeface="Arial" panose="020B0604020202020204" pitchFamily="34" charset="0"/>
                    <a:ea typeface="方正流行体简体" pitchFamily="1" charset="-122"/>
                  </a:rPr>
                  <a:t>cm</a:t>
                </a:r>
                <a:r>
                  <a:rPr lang="zh-CN" altLang="en-US" sz="3600" b="1" dirty="0">
                    <a:latin typeface="Arial" panose="020B0604020202020204" pitchFamily="34" charset="0"/>
                    <a:ea typeface="楷体_GB2312" pitchFamily="49" charset="-122"/>
                  </a:rPr>
                  <a:t>，长是2    </a:t>
                </a:r>
                <a:r>
                  <a:rPr lang="zh-CN" altLang="en-US" sz="3600" b="1" dirty="0">
                    <a:latin typeface="Arial" panose="020B0604020202020204" pitchFamily="34" charset="0"/>
                    <a:ea typeface="方正流行体简体" pitchFamily="1" charset="-122"/>
                  </a:rPr>
                  <a:t>cm</a:t>
                </a:r>
                <a:r>
                  <a:rPr lang="zh-CN" altLang="en-US" sz="3600" b="1" dirty="0">
                    <a:latin typeface="Arial" panose="020B0604020202020204" pitchFamily="34" charset="0"/>
                    <a:ea typeface="楷体_GB2312" pitchFamily="49" charset="-122"/>
                  </a:rPr>
                  <a:t>。</a:t>
                </a:r>
              </a:p>
            </p:txBody>
          </p:sp>
          <p:graphicFrame>
            <p:nvGraphicFramePr>
              <p:cNvPr id="19466" name="Object 2"/>
              <p:cNvGraphicFramePr>
                <a:graphicFrameLocks noChangeAspect="1"/>
              </p:cNvGraphicFramePr>
              <p:nvPr/>
            </p:nvGraphicFramePr>
            <p:xfrm>
              <a:off x="4644008" y="2060848"/>
              <a:ext cx="432048" cy="57606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r:id="rId2" imgW="127635" imgH="140335" progId="Equation.KSEE3">
                      <p:embed/>
                    </p:oleObj>
                  </mc:Choice>
                  <mc:Fallback>
                    <p:oleObj r:id="rId2" imgW="127635" imgH="140335" progId="Equation.KSEE3">
                      <p:embed/>
                      <p:pic>
                        <p:nvPicPr>
                          <p:cNvPr id="0" name="图片 3080"/>
                          <p:cNvPicPr/>
                          <p:nvPr/>
                        </p:nvPicPr>
                        <p:blipFill>
                          <a:blip r:embed="rId3"/>
                          <a:stretch>
                            <a:fillRect/>
                          </a:stretch>
                        </p:blipFill>
                        <p:spPr>
                          <a:xfrm>
                            <a:off x="4644008" y="2060848"/>
                            <a:ext cx="432048" cy="576063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19467" name="Object 15"/>
            <p:cNvGraphicFramePr>
              <a:graphicFrameLocks noChangeAspect="1"/>
            </p:cNvGraphicFramePr>
            <p:nvPr/>
          </p:nvGraphicFramePr>
          <p:xfrm>
            <a:off x="7380312" y="2060849"/>
            <a:ext cx="432048" cy="5760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4" imgW="127635" imgH="140335" progId="Equation.KSEE3">
                    <p:embed/>
                  </p:oleObj>
                </mc:Choice>
                <mc:Fallback>
                  <p:oleObj r:id="rId4" imgW="127635" imgH="140335" progId="Equation.KSEE3">
                    <p:embed/>
                    <p:pic>
                      <p:nvPicPr>
                        <p:cNvPr id="0" name="图片 3085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7380312" y="2060849"/>
                          <a:ext cx="432048" cy="57606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组合 21"/>
          <p:cNvGrpSpPr/>
          <p:nvPr/>
        </p:nvGrpSpPr>
        <p:grpSpPr>
          <a:xfrm>
            <a:off x="4284663" y="3284538"/>
            <a:ext cx="3097212" cy="649287"/>
            <a:chOff x="4284663" y="3284538"/>
            <a:chExt cx="3097212" cy="648517"/>
          </a:xfrm>
        </p:grpSpPr>
        <p:sp>
          <p:nvSpPr>
            <p:cNvPr id="19469" name="Text Box 6"/>
            <p:cNvSpPr txBox="1"/>
            <p:nvPr/>
          </p:nvSpPr>
          <p:spPr>
            <a:xfrm>
              <a:off x="4284663" y="3284538"/>
              <a:ext cx="3097212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  <a:buClrTx/>
                <a:buSzTx/>
                <a:buFont typeface="Arial" panose="020B0604020202020204" pitchFamily="34" charset="0"/>
              </a:pPr>
              <a:r>
                <a:rPr lang="zh-CN" altLang="en-US" sz="3600" b="1" dirty="0">
                  <a:latin typeface="Arial" panose="020B0604020202020204" pitchFamily="34" charset="0"/>
                  <a:ea typeface="宋体" panose="02010600030101010101" pitchFamily="2" charset="-122"/>
                </a:rPr>
                <a:t>6</a:t>
              </a:r>
              <a:r>
                <a:rPr lang="zh-CN" altLang="en-US" sz="3600" b="1" dirty="0">
                  <a:latin typeface="Arial" panose="020B0604020202020204" pitchFamily="34" charset="0"/>
                  <a:ea typeface="方正流行体简体" pitchFamily="1" charset="-122"/>
                </a:rPr>
                <a:t>   </a:t>
              </a:r>
              <a:r>
                <a:rPr lang="zh-CN" altLang="en-US" sz="3600" b="1" dirty="0">
                  <a:latin typeface="Arial" panose="020B0604020202020204" pitchFamily="34" charset="0"/>
                  <a:ea typeface="宋体" panose="02010600030101010101" pitchFamily="2" charset="-122"/>
                </a:rPr>
                <a:t>＝162</a:t>
              </a:r>
            </a:p>
          </p:txBody>
        </p:sp>
        <p:graphicFrame>
          <p:nvGraphicFramePr>
            <p:cNvPr id="19470" name="Object 17"/>
            <p:cNvGraphicFramePr>
              <a:graphicFrameLocks noChangeAspect="1"/>
            </p:cNvGraphicFramePr>
            <p:nvPr/>
          </p:nvGraphicFramePr>
          <p:xfrm>
            <a:off x="4572000" y="3356992"/>
            <a:ext cx="432048" cy="5760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6" imgW="127635" imgH="140335" progId="Equation.KSEE3">
                    <p:embed/>
                  </p:oleObj>
                </mc:Choice>
                <mc:Fallback>
                  <p:oleObj r:id="rId6" imgW="127635" imgH="140335" progId="Equation.KSEE3">
                    <p:embed/>
                    <p:pic>
                      <p:nvPicPr>
                        <p:cNvPr id="0" name="图片 3079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4572000" y="3356992"/>
                          <a:ext cx="432048" cy="57606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" name="组合 22"/>
          <p:cNvGrpSpPr/>
          <p:nvPr/>
        </p:nvGrpSpPr>
        <p:grpSpPr>
          <a:xfrm>
            <a:off x="4500563" y="4005263"/>
            <a:ext cx="3311525" cy="646112"/>
            <a:chOff x="4499992" y="4005064"/>
            <a:chExt cx="3312096" cy="646530"/>
          </a:xfrm>
        </p:grpSpPr>
        <p:sp>
          <p:nvSpPr>
            <p:cNvPr id="19472" name="Text Box 7"/>
            <p:cNvSpPr txBox="1"/>
            <p:nvPr/>
          </p:nvSpPr>
          <p:spPr>
            <a:xfrm>
              <a:off x="4572000" y="4005263"/>
              <a:ext cx="3240088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  <a:buClrTx/>
                <a:buSzTx/>
                <a:buFont typeface="Arial" panose="020B0604020202020204" pitchFamily="34" charset="0"/>
              </a:pPr>
              <a:r>
                <a:rPr lang="zh-CN" altLang="en-US" sz="3600" b="1" dirty="0">
                  <a:latin typeface="Arial" panose="020B0604020202020204" pitchFamily="34" charset="0"/>
                  <a:ea typeface="方正流行体简体" pitchFamily="1" charset="-122"/>
                </a:rPr>
                <a:t>   </a:t>
              </a:r>
              <a:r>
                <a:rPr lang="zh-CN" altLang="en-US" sz="3600" b="1" dirty="0">
                  <a:latin typeface="Arial" panose="020B0604020202020204" pitchFamily="34" charset="0"/>
                  <a:ea typeface="宋体" panose="02010600030101010101" pitchFamily="2" charset="-122"/>
                </a:rPr>
                <a:t>＝27</a:t>
              </a:r>
            </a:p>
          </p:txBody>
        </p:sp>
        <p:graphicFrame>
          <p:nvGraphicFramePr>
            <p:cNvPr id="19473" name="Object 18"/>
            <p:cNvGraphicFramePr>
              <a:graphicFrameLocks noChangeAspect="1"/>
            </p:cNvGraphicFramePr>
            <p:nvPr/>
          </p:nvGraphicFramePr>
          <p:xfrm>
            <a:off x="4499992" y="4005064"/>
            <a:ext cx="432048" cy="5760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6" imgW="127635" imgH="140335" progId="Equation.KSEE3">
                    <p:embed/>
                  </p:oleObj>
                </mc:Choice>
                <mc:Fallback>
                  <p:oleObj r:id="rId6" imgW="127635" imgH="140335" progId="Equation.KSEE3">
                    <p:embed/>
                    <p:pic>
                      <p:nvPicPr>
                        <p:cNvPr id="0" name="图片 3083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4499992" y="4005064"/>
                          <a:ext cx="432048" cy="57606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9" name="组合 23"/>
          <p:cNvGrpSpPr/>
          <p:nvPr/>
        </p:nvGrpSpPr>
        <p:grpSpPr>
          <a:xfrm>
            <a:off x="2844800" y="4652963"/>
            <a:ext cx="5329238" cy="647700"/>
            <a:chOff x="2844800" y="4652963"/>
            <a:chExt cx="5329238" cy="648244"/>
          </a:xfrm>
        </p:grpSpPr>
        <p:sp>
          <p:nvSpPr>
            <p:cNvPr id="19475" name="Text Box 9"/>
            <p:cNvSpPr txBox="1"/>
            <p:nvPr/>
          </p:nvSpPr>
          <p:spPr>
            <a:xfrm>
              <a:off x="2844800" y="4652963"/>
              <a:ext cx="5329238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  <a:buClrTx/>
                <a:buSzTx/>
                <a:buFont typeface="Arial" panose="020B0604020202020204" pitchFamily="34" charset="0"/>
              </a:pPr>
              <a:r>
                <a:rPr lang="zh-CN" altLang="en-US" sz="3600" b="1" dirty="0"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r>
                <a:rPr lang="zh-CN" altLang="en-US" sz="3600" b="1" dirty="0">
                  <a:latin typeface="Arial" panose="020B0604020202020204" pitchFamily="34" charset="0"/>
                  <a:ea typeface="方正流行体简体" pitchFamily="1" charset="-122"/>
                </a:rPr>
                <a:t>    </a:t>
              </a:r>
              <a:r>
                <a:rPr lang="zh-CN" altLang="en-US" sz="3600" b="1" dirty="0">
                  <a:latin typeface="Arial" panose="020B0604020202020204" pitchFamily="34" charset="0"/>
                  <a:ea typeface="宋体" panose="02010600030101010101" pitchFamily="2" charset="-122"/>
                </a:rPr>
                <a:t>＝2×27＝54</a:t>
              </a:r>
            </a:p>
          </p:txBody>
        </p:sp>
        <p:graphicFrame>
          <p:nvGraphicFramePr>
            <p:cNvPr id="19476" name="Object 19"/>
            <p:cNvGraphicFramePr>
              <a:graphicFrameLocks noChangeAspect="1"/>
            </p:cNvGraphicFramePr>
            <p:nvPr/>
          </p:nvGraphicFramePr>
          <p:xfrm>
            <a:off x="3203848" y="4725144"/>
            <a:ext cx="432048" cy="5760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6" imgW="127635" imgH="140335" progId="Equation.KSEE3">
                    <p:embed/>
                  </p:oleObj>
                </mc:Choice>
                <mc:Fallback>
                  <p:oleObj r:id="rId6" imgW="127635" imgH="140335" progId="Equation.KSEE3">
                    <p:embed/>
                    <p:pic>
                      <p:nvPicPr>
                        <p:cNvPr id="0" name="图片 3082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3203848" y="4725144"/>
                          <a:ext cx="432048" cy="57606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1" name="组合 25"/>
          <p:cNvGrpSpPr/>
          <p:nvPr/>
        </p:nvGrpSpPr>
        <p:grpSpPr>
          <a:xfrm>
            <a:off x="1763713" y="2708275"/>
            <a:ext cx="4897437" cy="649288"/>
            <a:chOff x="1763688" y="2708920"/>
            <a:chExt cx="4897562" cy="648644"/>
          </a:xfrm>
        </p:grpSpPr>
        <p:grpSp>
          <p:nvGrpSpPr>
            <p:cNvPr id="19478" name="组合 20"/>
            <p:cNvGrpSpPr/>
            <p:nvPr/>
          </p:nvGrpSpPr>
          <p:grpSpPr>
            <a:xfrm>
              <a:off x="1763688" y="2708920"/>
              <a:ext cx="4897562" cy="648644"/>
              <a:chOff x="1763688" y="2708920"/>
              <a:chExt cx="4897562" cy="648072"/>
            </a:xfrm>
          </p:grpSpPr>
          <p:sp>
            <p:nvSpPr>
              <p:cNvPr id="19479" name="Text Box 5"/>
              <p:cNvSpPr txBox="1"/>
              <p:nvPr/>
            </p:nvSpPr>
            <p:spPr>
              <a:xfrm>
                <a:off x="1763688" y="2708920"/>
                <a:ext cx="4897562" cy="6463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pPr>
                  <a:spcBef>
                    <a:spcPct val="50000"/>
                  </a:spcBef>
                  <a:buClrTx/>
                  <a:buSzTx/>
                  <a:buFont typeface="Arial" panose="020B0604020202020204" pitchFamily="34" charset="0"/>
                </a:pPr>
                <a:r>
                  <a:rPr lang="zh-CN" altLang="en-US" sz="3600" b="1" dirty="0">
                    <a:latin typeface="Arial" panose="020B0604020202020204" pitchFamily="34" charset="0"/>
                    <a:ea typeface="宋体" panose="02010600030101010101" pitchFamily="2" charset="-122"/>
                  </a:rPr>
                  <a:t>（2   +</a:t>
                </a:r>
                <a:r>
                  <a:rPr lang="zh-CN" altLang="en-US" sz="3600" b="1" dirty="0">
                    <a:latin typeface="Arial" panose="020B0604020202020204" pitchFamily="34" charset="0"/>
                    <a:ea typeface="方正流行体简体" pitchFamily="1" charset="-122"/>
                  </a:rPr>
                  <a:t>   ）</a:t>
                </a:r>
                <a:r>
                  <a:rPr lang="zh-CN" altLang="en-US" sz="3600" b="1" dirty="0">
                    <a:latin typeface="Arial" panose="020B0604020202020204" pitchFamily="34" charset="0"/>
                    <a:ea typeface="宋体" panose="02010600030101010101" pitchFamily="2" charset="-122"/>
                  </a:rPr>
                  <a:t>×2  ＝162</a:t>
                </a:r>
              </a:p>
            </p:txBody>
          </p:sp>
          <p:graphicFrame>
            <p:nvGraphicFramePr>
              <p:cNvPr id="19480" name="Object 16"/>
              <p:cNvGraphicFramePr>
                <a:graphicFrameLocks noChangeAspect="1"/>
              </p:cNvGraphicFramePr>
              <p:nvPr/>
            </p:nvGraphicFramePr>
            <p:xfrm>
              <a:off x="3275856" y="2780929"/>
              <a:ext cx="432048" cy="57606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r:id="rId6" imgW="127635" imgH="140335" progId="Equation.KSEE3">
                      <p:embed/>
                    </p:oleObj>
                  </mc:Choice>
                  <mc:Fallback>
                    <p:oleObj r:id="rId6" imgW="127635" imgH="140335" progId="Equation.KSEE3">
                      <p:embed/>
                      <p:pic>
                        <p:nvPicPr>
                          <p:cNvPr id="0" name="图片 3081"/>
                          <p:cNvPicPr/>
                          <p:nvPr/>
                        </p:nvPicPr>
                        <p:blipFill>
                          <a:blip r:embed="rId5"/>
                          <a:stretch>
                            <a:fillRect/>
                          </a:stretch>
                        </p:blipFill>
                        <p:spPr>
                          <a:xfrm>
                            <a:off x="3275856" y="2780929"/>
                            <a:ext cx="432048" cy="576063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19481" name="Object 27"/>
            <p:cNvGraphicFramePr>
              <a:graphicFrameLocks noChangeAspect="1"/>
            </p:cNvGraphicFramePr>
            <p:nvPr/>
          </p:nvGraphicFramePr>
          <p:xfrm>
            <a:off x="2483768" y="2780928"/>
            <a:ext cx="432048" cy="57599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6" imgW="127635" imgH="140335" progId="Equation.KSEE3">
                    <p:embed/>
                  </p:oleObj>
                </mc:Choice>
                <mc:Fallback>
                  <p:oleObj r:id="rId6" imgW="127635" imgH="140335" progId="Equation.KSEE3">
                    <p:embed/>
                    <p:pic>
                      <p:nvPicPr>
                        <p:cNvPr id="0" name="图片 3084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2483768" y="2780928"/>
                          <a:ext cx="432048" cy="57599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ldLvl="0" animBg="1"/>
      <p:bldP spid="1537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/>
          </p:cNvSpPr>
          <p:nvPr>
            <p:ph type="title" idx="4294967295"/>
          </p:nvPr>
        </p:nvSpPr>
        <p:spPr>
          <a:xfrm>
            <a:off x="684213" y="1628775"/>
            <a:ext cx="7669212" cy="1143000"/>
          </a:xfrm>
          <a:solidFill>
            <a:schemeClr val="bg1"/>
          </a:solidFill>
        </p:spPr>
        <p:txBody>
          <a:bodyPr wrap="square" lIns="91440" tIns="45720" rIns="91440" bIns="45720" anchor="ctr" anchorCtr="0"/>
          <a:lstStyle/>
          <a:p>
            <a:pPr algn="l" eaLnBrk="1" hangingPunct="1"/>
            <a:r>
              <a:rPr lang="en-US" altLang="zh-CN" sz="4000" b="1" dirty="0">
                <a:solidFill>
                  <a:schemeClr val="tx1"/>
                </a:solidFill>
              </a:rPr>
              <a:t>2</a:t>
            </a:r>
            <a:r>
              <a:rPr lang="zh-CN" altLang="en-US" sz="4000" b="1" dirty="0">
                <a:solidFill>
                  <a:schemeClr val="tx1"/>
                </a:solidFill>
              </a:rPr>
              <a:t>、</a:t>
            </a:r>
            <a:r>
              <a:rPr lang="zh-CN" altLang="en-US" sz="3200" b="1" dirty="0">
                <a:solidFill>
                  <a:schemeClr val="tx1"/>
                </a:solidFill>
              </a:rPr>
              <a:t>编一道有“倍数关系”的生活问题，请同桌列方程解决。</a:t>
            </a:r>
          </a:p>
        </p:txBody>
      </p:sp>
      <p:pic>
        <p:nvPicPr>
          <p:cNvPr id="18435" name="Picture 10" descr="165"/>
          <p:cNvPicPr>
            <a:picLocks noChangeAspect="1"/>
          </p:cNvPicPr>
          <p:nvPr/>
        </p:nvPicPr>
        <p:blipFill>
          <a:blip r:embed="rId2">
            <a:clrChange>
              <a:clrFrom>
                <a:srgbClr val="E7F7FF"/>
              </a:clrFrom>
              <a:clrTo>
                <a:srgbClr val="E7F7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7913" y="4652963"/>
            <a:ext cx="1531937" cy="22050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11"/>
          <p:cNvGrpSpPr/>
          <p:nvPr/>
        </p:nvGrpSpPr>
        <p:grpSpPr>
          <a:xfrm>
            <a:off x="5005825" y="3141663"/>
            <a:ext cx="3639946" cy="1655762"/>
            <a:chOff x="-381" y="0"/>
            <a:chExt cx="2150" cy="1043"/>
          </a:xfrm>
        </p:grpSpPr>
        <p:sp>
          <p:nvSpPr>
            <p:cNvPr id="18437" name="AutoShape 12"/>
            <p:cNvSpPr/>
            <p:nvPr/>
          </p:nvSpPr>
          <p:spPr>
            <a:xfrm>
              <a:off x="-340" y="0"/>
              <a:ext cx="2109" cy="1043"/>
            </a:xfrm>
            <a:prstGeom prst="wedgeRoundRectCallout">
              <a:avLst>
                <a:gd name="adj1" fmla="val 53449"/>
                <a:gd name="adj2" fmla="val 64764"/>
                <a:gd name="adj3" fmla="val 16667"/>
              </a:avLst>
            </a:prstGeom>
            <a:solidFill>
              <a:srgbClr val="FFFFCC"/>
            </a:solidFill>
            <a:ln w="9525" cap="flat" cmpd="sng">
              <a:solidFill>
                <a:srgbClr val="FF99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0000" tIns="46800" rIns="90000" bIns="46800" anchor="ctr" anchorCtr="0"/>
            <a:lstStyle/>
            <a:p>
              <a:pPr algn="ctr">
                <a:buClrTx/>
                <a:buSzTx/>
                <a:buFont typeface="Arial" panose="020B0604020202020204" pitchFamily="34" charset="0"/>
              </a:pPr>
              <a:endParaRPr lang="zh-CN" altLang="en-US" sz="3600" b="1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18438" name="Rectangle 13"/>
            <p:cNvSpPr/>
            <p:nvPr/>
          </p:nvSpPr>
          <p:spPr>
            <a:xfrm>
              <a:off x="-381" y="222"/>
              <a:ext cx="2127" cy="60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 anchor="t" anchorCtr="0">
              <a:spAutoFit/>
            </a:bodyPr>
            <a:lstStyle/>
            <a:p>
              <a:pPr>
                <a:spcBef>
                  <a:spcPct val="30000"/>
                </a:spcBef>
                <a:buClrTx/>
                <a:buSzTx/>
                <a:buFont typeface="Arial" panose="020B0604020202020204" pitchFamily="34" charset="0"/>
              </a:pPr>
              <a:r>
                <a:rPr lang="zh-CN" altLang="en-US" sz="2800" b="1" dirty="0">
                  <a:latin typeface="Arial" panose="020B0604020202020204" pitchFamily="34" charset="0"/>
                  <a:ea typeface="楷体_GB2312" pitchFamily="49" charset="-122"/>
                </a:rPr>
                <a:t>比一比，谁会夺得</a:t>
              </a:r>
              <a:r>
                <a:rPr lang="en-US" altLang="zh-CN" sz="28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“</a:t>
              </a:r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方程小能手</a:t>
              </a:r>
              <a:r>
                <a:rPr lang="en-US" altLang="zh-CN" sz="28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”</a:t>
              </a:r>
              <a:r>
                <a:rPr lang="zh-CN" altLang="en-US" sz="2800" b="1" dirty="0">
                  <a:latin typeface="Arial" panose="020B0604020202020204" pitchFamily="34" charset="0"/>
                  <a:ea typeface="楷体_GB2312" pitchFamily="49" charset="-122"/>
                </a:rPr>
                <a:t>的称号</a:t>
              </a:r>
            </a:p>
          </p:txBody>
        </p:sp>
      </p:grpSp>
      <p:pic>
        <p:nvPicPr>
          <p:cNvPr id="18440" name="图片 7" descr="1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750" y="404813"/>
            <a:ext cx="1792288" cy="792162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0080309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矩形 19457"/>
          <p:cNvSpPr/>
          <p:nvPr/>
        </p:nvSpPr>
        <p:spPr>
          <a:xfrm>
            <a:off x="2484438" y="188913"/>
            <a:ext cx="4076700" cy="1019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  <a:scene3d>
              <a:camera prst="legacyPerspectiveTopLeft">
                <a:rot lat="0" lon="0" rev="0"/>
              </a:camera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zh-CN" altLang="en-US" sz="8000">
                <a:gradFill rotWithShape="0">
                  <a:gsLst>
                    <a:gs pos="0">
                      <a:srgbClr val="CBCBCB">
                        <a:alpha val="100000"/>
                      </a:srgbClr>
                    </a:gs>
                    <a:gs pos="13000">
                      <a:srgbClr val="5F5F5F">
                        <a:alpha val="100000"/>
                      </a:srgbClr>
                    </a:gs>
                    <a:gs pos="21001">
                      <a:srgbClr val="5F5F5F">
                        <a:alpha val="100000"/>
                      </a:srgbClr>
                    </a:gs>
                    <a:gs pos="63000">
                      <a:srgbClr val="FFFFFF">
                        <a:alpha val="100000"/>
                      </a:srgbClr>
                    </a:gs>
                    <a:gs pos="67000">
                      <a:srgbClr val="B2B2B2">
                        <a:alpha val="100000"/>
                      </a:srgbClr>
                    </a:gs>
                    <a:gs pos="69000">
                      <a:srgbClr val="292929">
                        <a:alpha val="100000"/>
                      </a:srgbClr>
                    </a:gs>
                    <a:gs pos="82001">
                      <a:srgbClr val="777777">
                        <a:alpha val="100000"/>
                      </a:srgbClr>
                    </a:gs>
                    <a:gs pos="100000">
                      <a:srgbClr val="EAEAEA">
                        <a:alpha val="100000"/>
                      </a:srgbClr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本课小结</a:t>
            </a:r>
          </a:p>
        </p:txBody>
      </p:sp>
      <p:sp>
        <p:nvSpPr>
          <p:cNvPr id="19459" name="文本框 19458"/>
          <p:cNvSpPr txBox="1"/>
          <p:nvPr/>
        </p:nvSpPr>
        <p:spPr>
          <a:xfrm>
            <a:off x="1116013" y="3141663"/>
            <a:ext cx="6624637" cy="11906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ClrTx/>
              <a:buSzTx/>
              <a:buFont typeface="Arial" panose="020B0604020202020204" pitchFamily="34" charset="0"/>
            </a:pPr>
            <a:r>
              <a:rPr lang="zh-CN" altLang="en-US" sz="36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   今天这节课你有什么收获，还有哪些疑问？</a:t>
            </a:r>
            <a:r>
              <a:rPr lang="zh-CN" altLang="en-US" sz="3600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20481"/>
          <p:cNvSpPr txBox="1"/>
          <p:nvPr/>
        </p:nvSpPr>
        <p:spPr>
          <a:xfrm>
            <a:off x="179388" y="260350"/>
            <a:ext cx="2216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ClrTx/>
              <a:buSzTx/>
              <a:buFont typeface="Arial" panose="020B0604020202020204" pitchFamily="34" charset="0"/>
            </a:pPr>
            <a:r>
              <a:rPr lang="zh-CN" altLang="en-US" sz="40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拓展应用</a:t>
            </a:r>
          </a:p>
        </p:txBody>
      </p:sp>
      <p:sp>
        <p:nvSpPr>
          <p:cNvPr id="22530" name="文本框 20482"/>
          <p:cNvSpPr txBox="1"/>
          <p:nvPr/>
        </p:nvSpPr>
        <p:spPr>
          <a:xfrm>
            <a:off x="539750" y="2276475"/>
            <a:ext cx="8459788" cy="39354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ClrTx/>
              <a:buSzTx/>
              <a:buFont typeface="Arial" panose="020B0604020202020204" pitchFamily="34" charset="0"/>
            </a:pP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一日，阿凡提骑着小毛驴在沙漠中行走，突然发现了一盏神灯。神灯上写着这样几句话：“我是一个魔鬼。我的一生中，前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／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是美好的童年。过完童年，我花了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／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的生命钻研魔法。在这之后，我建立了自己强大的王国。之后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年，我开始与背叛上帝，作恶人间。可惜我的王国在世上的光阴只有我生命的一半。战争失败后，我在忧伤与绝望中度过了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9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年，也跟着结束了我的一生。”</a:t>
            </a:r>
          </a:p>
          <a:p>
            <a:pPr>
              <a:buClrTx/>
              <a:buSzTx/>
              <a:buFont typeface="Arial" panose="020B0604020202020204" pitchFamily="34" charset="0"/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根据神灯上所刻的信息，你能计算出魔鬼的年龄吗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?</a:t>
            </a:r>
          </a:p>
        </p:txBody>
      </p:sp>
      <p:sp>
        <p:nvSpPr>
          <p:cNvPr id="22531" name="矩形 22537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32" name="矩形 22539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2533" name="图片 225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725" y="115888"/>
            <a:ext cx="3703638" cy="21732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over dir="d"/>
    <p:sndAc>
      <p:stSnd>
        <p:snd r:embed="rId2" name="chimes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913" y="404813"/>
            <a:ext cx="4032250" cy="2819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6"/>
          <p:cNvGrpSpPr/>
          <p:nvPr/>
        </p:nvGrpSpPr>
        <p:grpSpPr>
          <a:xfrm>
            <a:off x="5476875" y="0"/>
            <a:ext cx="3667125" cy="2101850"/>
            <a:chOff x="5476607" y="0"/>
            <a:chExt cx="3667393" cy="2101603"/>
          </a:xfrm>
        </p:grpSpPr>
        <p:pic>
          <p:nvPicPr>
            <p:cNvPr id="3686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45733" y="0"/>
              <a:ext cx="1598267" cy="1300284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</p:spPr>
        </p:pic>
        <p:sp>
          <p:nvSpPr>
            <p:cNvPr id="9220" name="圆角矩形标注 3"/>
            <p:cNvSpPr/>
            <p:nvPr/>
          </p:nvSpPr>
          <p:spPr>
            <a:xfrm rot="10800000">
              <a:off x="5476607" y="1167569"/>
              <a:ext cx="2263744" cy="934034"/>
            </a:xfrm>
            <a:prstGeom prst="wedgeRoundRectCallout">
              <a:avLst>
                <a:gd name="adj1" fmla="val -20833"/>
                <a:gd name="adj2" fmla="val 62500"/>
                <a:gd name="adj3" fmla="val 16667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21" name="TextBox 4"/>
            <p:cNvSpPr txBox="1"/>
            <p:nvPr/>
          </p:nvSpPr>
          <p:spPr>
            <a:xfrm>
              <a:off x="5529509" y="1403752"/>
              <a:ext cx="2016224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rPr>
                <a:t>这是我的邮票</a:t>
              </a:r>
            </a:p>
          </p:txBody>
        </p:sp>
      </p:grpSp>
      <p:grpSp>
        <p:nvGrpSpPr>
          <p:cNvPr id="3" name="组合 7"/>
          <p:cNvGrpSpPr/>
          <p:nvPr/>
        </p:nvGrpSpPr>
        <p:grpSpPr>
          <a:xfrm>
            <a:off x="0" y="4010025"/>
            <a:ext cx="4329113" cy="2227263"/>
            <a:chOff x="0" y="4010744"/>
            <a:chExt cx="4329525" cy="2226049"/>
          </a:xfrm>
        </p:grpSpPr>
        <p:pic>
          <p:nvPicPr>
            <p:cNvPr id="36867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010744"/>
              <a:ext cx="1520477" cy="1296144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10800000" rev="0"/>
              </a:camera>
              <a:lightRig rig="threePt" dir="t"/>
            </a:scene3d>
          </p:spPr>
        </p:pic>
        <p:sp>
          <p:nvSpPr>
            <p:cNvPr id="9" name="圆角矩形标注 8"/>
            <p:cNvSpPr/>
            <p:nvPr/>
          </p:nvSpPr>
          <p:spPr bwMode="auto">
            <a:xfrm rot="10800000">
              <a:off x="1354459" y="5302759"/>
              <a:ext cx="2917594" cy="934034"/>
            </a:xfrm>
            <a:prstGeom prst="wedgeRoundRectCallout">
              <a:avLst/>
            </a:prstGeom>
            <a:solidFill>
              <a:srgbClr val="92D05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0" lon="10800000" rev="0"/>
              </a:camera>
              <a:lightRig rig="threePt" dir="t"/>
            </a:scene3d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5" name="TextBox 9"/>
            <p:cNvSpPr txBox="1"/>
            <p:nvPr/>
          </p:nvSpPr>
          <p:spPr>
            <a:xfrm>
              <a:off x="1354459" y="5538943"/>
              <a:ext cx="2975066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哈，我有这么多邮票</a:t>
              </a: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8513" y="3057525"/>
            <a:ext cx="4403725" cy="3395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6" descr="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0839" y="1412874"/>
            <a:ext cx="4728211" cy="259218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6" name="图片 7" descr="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6013" y="404813"/>
            <a:ext cx="3087687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图片 8" descr="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0063" y="188913"/>
            <a:ext cx="3135312" cy="15478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214" name="组合 11"/>
          <p:cNvGrpSpPr/>
          <p:nvPr/>
        </p:nvGrpSpPr>
        <p:grpSpPr>
          <a:xfrm>
            <a:off x="473075" y="4252283"/>
            <a:ext cx="8420634" cy="523220"/>
            <a:chOff x="0" y="442022"/>
            <a:chExt cx="8420674" cy="524797"/>
          </a:xfrm>
        </p:grpSpPr>
        <p:pic>
          <p:nvPicPr>
            <p:cNvPr id="11294" name="图片 9" descr="1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556308"/>
              <a:ext cx="354547" cy="360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95" name="TextBox 10"/>
            <p:cNvSpPr txBox="1"/>
            <p:nvPr/>
          </p:nvSpPr>
          <p:spPr>
            <a:xfrm>
              <a:off x="354547" y="442022"/>
              <a:ext cx="8066127" cy="5247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弟弟和姐姐各有多少张邮票？</a:t>
              </a:r>
              <a:r>
                <a: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  <a:sym typeface="Arial" panose="020B0604020202020204" pitchFamily="34" charset="0"/>
                </a:rPr>
                <a:t>用</a:t>
              </a:r>
              <a:r>
                <a:rPr lang="zh-CN" altLang="en-US" sz="2800" b="1" dirty="0">
                  <a:sym typeface="Arial" panose="020B0604020202020204" pitchFamily="34" charset="0"/>
                </a:rPr>
                <a:t>你喜欢的方法</a:t>
              </a:r>
              <a:r>
                <a: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  <a:sym typeface="Arial" panose="020B0604020202020204" pitchFamily="34" charset="0"/>
                </a:rPr>
                <a:t>解决。</a:t>
              </a:r>
              <a:endPara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6" descr="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2500" y="1412875"/>
            <a:ext cx="4146550" cy="2273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6" name="图片 7" descr="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6013" y="404813"/>
            <a:ext cx="3087687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图片 8" descr="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0063" y="188913"/>
            <a:ext cx="3135312" cy="1547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89" name="文本框 7188"/>
          <p:cNvSpPr txBox="1"/>
          <p:nvPr/>
        </p:nvSpPr>
        <p:spPr>
          <a:xfrm>
            <a:off x="539750" y="4411663"/>
            <a:ext cx="6624638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ClrTx/>
              <a:buSzTx/>
              <a:buFont typeface="Arial" panose="020B0604020202020204" pitchFamily="34" charset="0"/>
            </a:pPr>
            <a:r>
              <a:rPr lang="zh-CN" altLang="en-US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审题、分析数量关系，线段图表示：</a:t>
            </a:r>
          </a:p>
        </p:txBody>
      </p:sp>
      <p:grpSp>
        <p:nvGrpSpPr>
          <p:cNvPr id="11297" name="组合 11296"/>
          <p:cNvGrpSpPr/>
          <p:nvPr/>
        </p:nvGrpSpPr>
        <p:grpSpPr>
          <a:xfrm>
            <a:off x="395288" y="4941888"/>
            <a:ext cx="4033837" cy="519112"/>
            <a:chOff x="249" y="3113"/>
            <a:chExt cx="2541" cy="327"/>
          </a:xfrm>
        </p:grpSpPr>
        <p:grpSp>
          <p:nvGrpSpPr>
            <p:cNvPr id="11270" name="组合 7190"/>
            <p:cNvGrpSpPr/>
            <p:nvPr/>
          </p:nvGrpSpPr>
          <p:grpSpPr>
            <a:xfrm>
              <a:off x="2064" y="3294"/>
              <a:ext cx="726" cy="96"/>
              <a:chOff x="0" y="0"/>
              <a:chExt cx="864" cy="96"/>
            </a:xfrm>
          </p:grpSpPr>
          <p:sp>
            <p:nvSpPr>
              <p:cNvPr id="11271" name="直接连接符 7191"/>
              <p:cNvSpPr/>
              <p:nvPr/>
            </p:nvSpPr>
            <p:spPr>
              <a:xfrm>
                <a:off x="0" y="48"/>
                <a:ext cx="864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72" name="直接连接符 7192"/>
              <p:cNvSpPr/>
              <p:nvPr/>
            </p:nvSpPr>
            <p:spPr>
              <a:xfrm>
                <a:off x="0" y="0"/>
                <a:ext cx="0" cy="96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73" name="直接连接符 7193"/>
              <p:cNvSpPr/>
              <p:nvPr/>
            </p:nvSpPr>
            <p:spPr>
              <a:xfrm>
                <a:off x="864" y="0"/>
                <a:ext cx="0" cy="96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1274" name="文本框 7194"/>
            <p:cNvSpPr txBox="1"/>
            <p:nvPr/>
          </p:nvSpPr>
          <p:spPr>
            <a:xfrm>
              <a:off x="249" y="3113"/>
              <a:ext cx="199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  <a:buClrTx/>
                <a:buSzTx/>
                <a:buFont typeface="Arial" panose="020B0604020202020204" pitchFamily="34" charset="0"/>
              </a:pP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弟弟的邮票张数：</a:t>
              </a:r>
            </a:p>
          </p:txBody>
        </p:sp>
      </p:grpSp>
      <p:grpSp>
        <p:nvGrpSpPr>
          <p:cNvPr id="11298" name="组合 11297"/>
          <p:cNvGrpSpPr/>
          <p:nvPr/>
        </p:nvGrpSpPr>
        <p:grpSpPr>
          <a:xfrm>
            <a:off x="395288" y="5734050"/>
            <a:ext cx="6337300" cy="519113"/>
            <a:chOff x="249" y="3612"/>
            <a:chExt cx="3992" cy="327"/>
          </a:xfrm>
        </p:grpSpPr>
        <p:grpSp>
          <p:nvGrpSpPr>
            <p:cNvPr id="11276" name="组合 7196"/>
            <p:cNvGrpSpPr/>
            <p:nvPr/>
          </p:nvGrpSpPr>
          <p:grpSpPr>
            <a:xfrm>
              <a:off x="2064" y="3748"/>
              <a:ext cx="2177" cy="141"/>
              <a:chOff x="0" y="0"/>
              <a:chExt cx="2592" cy="96"/>
            </a:xfrm>
          </p:grpSpPr>
          <p:grpSp>
            <p:nvGrpSpPr>
              <p:cNvPr id="11277" name="组合 7197"/>
              <p:cNvGrpSpPr/>
              <p:nvPr/>
            </p:nvGrpSpPr>
            <p:grpSpPr>
              <a:xfrm>
                <a:off x="0" y="0"/>
                <a:ext cx="864" cy="96"/>
                <a:chOff x="0" y="0"/>
                <a:chExt cx="864" cy="96"/>
              </a:xfrm>
            </p:grpSpPr>
            <p:sp>
              <p:nvSpPr>
                <p:cNvPr id="11278" name="直接连接符 7198"/>
                <p:cNvSpPr/>
                <p:nvPr/>
              </p:nvSpPr>
              <p:spPr>
                <a:xfrm>
                  <a:off x="0" y="48"/>
                  <a:ext cx="864" cy="0"/>
                </a:xfrm>
                <a:prstGeom prst="line">
                  <a:avLst/>
                </a:prstGeom>
                <a:ln w="571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279" name="直接连接符 7199"/>
                <p:cNvSpPr/>
                <p:nvPr/>
              </p:nvSpPr>
              <p:spPr>
                <a:xfrm>
                  <a:off x="0" y="0"/>
                  <a:ext cx="0" cy="96"/>
                </a:xfrm>
                <a:prstGeom prst="line">
                  <a:avLst/>
                </a:prstGeom>
                <a:ln w="571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280" name="直接连接符 7200"/>
                <p:cNvSpPr/>
                <p:nvPr/>
              </p:nvSpPr>
              <p:spPr>
                <a:xfrm>
                  <a:off x="864" y="0"/>
                  <a:ext cx="0" cy="96"/>
                </a:xfrm>
                <a:prstGeom prst="line">
                  <a:avLst/>
                </a:prstGeom>
                <a:ln w="571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1281" name="组合 7201"/>
              <p:cNvGrpSpPr/>
              <p:nvPr/>
            </p:nvGrpSpPr>
            <p:grpSpPr>
              <a:xfrm>
                <a:off x="864" y="0"/>
                <a:ext cx="864" cy="96"/>
                <a:chOff x="0" y="0"/>
                <a:chExt cx="864" cy="96"/>
              </a:xfrm>
            </p:grpSpPr>
            <p:sp>
              <p:nvSpPr>
                <p:cNvPr id="11282" name="直接连接符 7202"/>
                <p:cNvSpPr/>
                <p:nvPr/>
              </p:nvSpPr>
              <p:spPr>
                <a:xfrm>
                  <a:off x="0" y="48"/>
                  <a:ext cx="864" cy="0"/>
                </a:xfrm>
                <a:prstGeom prst="line">
                  <a:avLst/>
                </a:prstGeom>
                <a:ln w="571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283" name="直接连接符 7203"/>
                <p:cNvSpPr/>
                <p:nvPr/>
              </p:nvSpPr>
              <p:spPr>
                <a:xfrm>
                  <a:off x="0" y="0"/>
                  <a:ext cx="0" cy="96"/>
                </a:xfrm>
                <a:prstGeom prst="line">
                  <a:avLst/>
                </a:prstGeom>
                <a:ln w="571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284" name="直接连接符 7204"/>
                <p:cNvSpPr/>
                <p:nvPr/>
              </p:nvSpPr>
              <p:spPr>
                <a:xfrm>
                  <a:off x="864" y="0"/>
                  <a:ext cx="0" cy="96"/>
                </a:xfrm>
                <a:prstGeom prst="line">
                  <a:avLst/>
                </a:prstGeom>
                <a:ln w="571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1285" name="组合 7205"/>
              <p:cNvGrpSpPr/>
              <p:nvPr/>
            </p:nvGrpSpPr>
            <p:grpSpPr>
              <a:xfrm>
                <a:off x="1728" y="0"/>
                <a:ext cx="864" cy="96"/>
                <a:chOff x="0" y="0"/>
                <a:chExt cx="864" cy="96"/>
              </a:xfrm>
            </p:grpSpPr>
            <p:sp>
              <p:nvSpPr>
                <p:cNvPr id="11286" name="直接连接符 7206"/>
                <p:cNvSpPr/>
                <p:nvPr/>
              </p:nvSpPr>
              <p:spPr>
                <a:xfrm>
                  <a:off x="0" y="48"/>
                  <a:ext cx="864" cy="0"/>
                </a:xfrm>
                <a:prstGeom prst="line">
                  <a:avLst/>
                </a:prstGeom>
                <a:ln w="571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287" name="直接连接符 7207"/>
                <p:cNvSpPr/>
                <p:nvPr/>
              </p:nvSpPr>
              <p:spPr>
                <a:xfrm>
                  <a:off x="0" y="0"/>
                  <a:ext cx="0" cy="96"/>
                </a:xfrm>
                <a:prstGeom prst="line">
                  <a:avLst/>
                </a:prstGeom>
                <a:ln w="571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288" name="直接连接符 7208"/>
                <p:cNvSpPr/>
                <p:nvPr/>
              </p:nvSpPr>
              <p:spPr>
                <a:xfrm>
                  <a:off x="864" y="0"/>
                  <a:ext cx="0" cy="96"/>
                </a:xfrm>
                <a:prstGeom prst="line">
                  <a:avLst/>
                </a:prstGeom>
                <a:ln w="571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11289" name="文本框 7209"/>
            <p:cNvSpPr txBox="1"/>
            <p:nvPr/>
          </p:nvSpPr>
          <p:spPr>
            <a:xfrm>
              <a:off x="249" y="3612"/>
              <a:ext cx="222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  <a:buClrTx/>
                <a:buSzTx/>
                <a:buFont typeface="Arial" panose="020B0604020202020204" pitchFamily="34" charset="0"/>
              </a:pP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姐姐</a:t>
              </a:r>
              <a:r>
                <a: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的邮票张数：</a:t>
              </a:r>
              <a:endPara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211" name="组合 7210"/>
          <p:cNvGrpSpPr/>
          <p:nvPr/>
        </p:nvGrpSpPr>
        <p:grpSpPr>
          <a:xfrm>
            <a:off x="6877050" y="5229225"/>
            <a:ext cx="2016125" cy="863600"/>
            <a:chOff x="0" y="0"/>
            <a:chExt cx="1270" cy="544"/>
          </a:xfrm>
        </p:grpSpPr>
        <p:sp>
          <p:nvSpPr>
            <p:cNvPr id="11291" name="右大括号 7211"/>
            <p:cNvSpPr/>
            <p:nvPr/>
          </p:nvSpPr>
          <p:spPr>
            <a:xfrm>
              <a:off x="0" y="0"/>
              <a:ext cx="181" cy="544"/>
            </a:xfrm>
            <a:prstGeom prst="rightBrace">
              <a:avLst>
                <a:gd name="adj1" fmla="val 24990"/>
                <a:gd name="adj2" fmla="val 50000"/>
              </a:avLst>
            </a:pr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 algn="ctr">
                <a:buClrTx/>
                <a:buSzTx/>
                <a:buFont typeface="Arial" panose="020B0604020202020204" pitchFamily="34" charset="0"/>
              </a:pPr>
              <a:endPara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92" name="文本框 7212"/>
            <p:cNvSpPr txBox="1"/>
            <p:nvPr/>
          </p:nvSpPr>
          <p:spPr>
            <a:xfrm>
              <a:off x="227" y="91"/>
              <a:ext cx="1043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  <a:buClrTx/>
                <a:buSzTx/>
                <a:buFont typeface="Arial" panose="020B0604020202020204" pitchFamily="34" charset="0"/>
              </a:pP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共</a:t>
              </a:r>
              <a:r>
                <a:rPr lang="en-US" altLang="zh-CN" sz="2800" b="1">
                  <a:latin typeface="Arial" panose="020B0604020202020204" pitchFamily="34" charset="0"/>
                  <a:ea typeface="宋体" panose="02010600030101010101" pitchFamily="2" charset="-122"/>
                </a:rPr>
                <a:t>180</a:t>
              </a: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张</a:t>
              </a:r>
            </a:p>
          </p:txBody>
        </p:sp>
      </p:grpSp>
      <p:grpSp>
        <p:nvGrpSpPr>
          <p:cNvPr id="7214" name="组合 11"/>
          <p:cNvGrpSpPr/>
          <p:nvPr/>
        </p:nvGrpSpPr>
        <p:grpSpPr>
          <a:xfrm>
            <a:off x="473075" y="3811588"/>
            <a:ext cx="8059738" cy="517525"/>
            <a:chOff x="0" y="0"/>
            <a:chExt cx="8059776" cy="519085"/>
          </a:xfrm>
        </p:grpSpPr>
        <p:pic>
          <p:nvPicPr>
            <p:cNvPr id="11294" name="图片 9" descr="1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82022"/>
              <a:ext cx="354547" cy="360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95" name="TextBox 10"/>
            <p:cNvSpPr txBox="1"/>
            <p:nvPr/>
          </p:nvSpPr>
          <p:spPr>
            <a:xfrm>
              <a:off x="354014" y="0"/>
              <a:ext cx="7705762" cy="51908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弟弟和姐姐各有多少张邮票？</a:t>
              </a:r>
              <a:r>
                <a: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  <a:sym typeface="Arial" panose="020B0604020202020204" pitchFamily="34" charset="0"/>
                </a:rPr>
                <a:t>用方程解决。</a:t>
              </a:r>
              <a:endPara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9217"/>
          <p:cNvSpPr txBox="1"/>
          <p:nvPr/>
        </p:nvSpPr>
        <p:spPr>
          <a:xfrm>
            <a:off x="323850" y="1265238"/>
            <a:ext cx="2952750" cy="3667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ClrTx/>
              <a:buSzTx/>
              <a:buFont typeface="Arial" panose="020B0604020202020204" pitchFamily="34" charset="0"/>
            </a:pP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0" name="直接连接符 9218"/>
          <p:cNvSpPr/>
          <p:nvPr/>
        </p:nvSpPr>
        <p:spPr>
          <a:xfrm flipV="1">
            <a:off x="1042988" y="833438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0" name="矩形 9219"/>
          <p:cNvSpPr/>
          <p:nvPr/>
        </p:nvSpPr>
        <p:spPr>
          <a:xfrm>
            <a:off x="684213" y="2205038"/>
            <a:ext cx="7721600" cy="579437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 anchorCtr="0">
            <a:spAutoFit/>
          </a:bodyPr>
          <a:lstStyle/>
          <a:p>
            <a:pPr algn="ctr">
              <a:spcBef>
                <a:spcPct val="30000"/>
              </a:spcBef>
              <a:buClrTx/>
              <a:buSzTx/>
              <a:buFont typeface="Arial" panose="020B0604020202020204" pitchFamily="34" charset="0"/>
            </a:pP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解：设弟弟有</a:t>
            </a:r>
            <a:r>
              <a:rPr lang="en-US" altLang="zh-CN" sz="3200">
                <a:latin typeface="方正流行体简体" pitchFamily="1" charset="-122"/>
                <a:ea typeface="方正流行体简体" pitchFamily="1" charset="-122"/>
              </a:rPr>
              <a:t>x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张邮票，姐姐有</a:t>
            </a:r>
            <a:r>
              <a:rPr lang="en-US" altLang="zh-CN" sz="3200">
                <a:latin typeface="Arial" panose="020B0604020202020204" pitchFamily="34" charset="0"/>
                <a:ea typeface="楷体_GB2312" pitchFamily="49" charset="-122"/>
              </a:rPr>
              <a:t>3</a:t>
            </a:r>
            <a:r>
              <a:rPr lang="en-US" altLang="zh-CN" sz="3200">
                <a:latin typeface="方正流行体简体" pitchFamily="1" charset="-122"/>
                <a:ea typeface="方正流行体简体" pitchFamily="1" charset="-122"/>
              </a:rPr>
              <a:t>x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张邮票。</a:t>
            </a:r>
          </a:p>
        </p:txBody>
      </p:sp>
      <p:sp>
        <p:nvSpPr>
          <p:cNvPr id="9221" name="矩形 9220"/>
          <p:cNvSpPr/>
          <p:nvPr/>
        </p:nvSpPr>
        <p:spPr>
          <a:xfrm>
            <a:off x="3265488" y="3068638"/>
            <a:ext cx="2149475" cy="641350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 anchorCtr="0">
            <a:spAutoFit/>
          </a:bodyPr>
          <a:lstStyle/>
          <a:p>
            <a:pPr algn="ctr">
              <a:spcBef>
                <a:spcPct val="30000"/>
              </a:spcBef>
              <a:buClrTx/>
              <a:buSzTx/>
              <a:buFont typeface="Arial" panose="020B0604020202020204" pitchFamily="34" charset="0"/>
            </a:pPr>
            <a:r>
              <a:rPr lang="en-US" altLang="zh-CN" sz="3600">
                <a:latin typeface="方正流行体简体" pitchFamily="1" charset="-122"/>
                <a:ea typeface="方正流行体简体" pitchFamily="1" charset="-122"/>
              </a:rPr>
              <a:t>x+</a:t>
            </a:r>
            <a:r>
              <a:rPr lang="en-US" altLang="zh-CN" sz="3600">
                <a:latin typeface="Arial" panose="020B0604020202020204" pitchFamily="34" charset="0"/>
                <a:ea typeface="楷体_GB2312" pitchFamily="49" charset="-122"/>
              </a:rPr>
              <a:t>3</a:t>
            </a:r>
            <a:r>
              <a:rPr lang="en-US" altLang="zh-CN" sz="3600">
                <a:latin typeface="方正流行体简体" pitchFamily="1" charset="-122"/>
                <a:ea typeface="方正流行体简体" pitchFamily="1" charset="-122"/>
              </a:rPr>
              <a:t>x</a:t>
            </a:r>
            <a:r>
              <a:rPr lang="en-US" altLang="zh-CN" sz="3600">
                <a:latin typeface="Arial" panose="020B0604020202020204" pitchFamily="34" charset="0"/>
                <a:ea typeface="楷体_GB2312" pitchFamily="49" charset="-122"/>
              </a:rPr>
              <a:t>=180</a:t>
            </a:r>
          </a:p>
        </p:txBody>
      </p:sp>
      <p:sp>
        <p:nvSpPr>
          <p:cNvPr id="9222" name="矩形 9221"/>
          <p:cNvSpPr/>
          <p:nvPr/>
        </p:nvSpPr>
        <p:spPr>
          <a:xfrm>
            <a:off x="3697288" y="3644900"/>
            <a:ext cx="1666875" cy="641350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 anchorCtr="0">
            <a:spAutoFit/>
          </a:bodyPr>
          <a:lstStyle/>
          <a:p>
            <a:pPr algn="ctr">
              <a:spcBef>
                <a:spcPct val="30000"/>
              </a:spcBef>
              <a:buClrTx/>
              <a:buSzTx/>
              <a:buFont typeface="Arial" panose="020B0604020202020204" pitchFamily="34" charset="0"/>
            </a:pPr>
            <a:r>
              <a:rPr lang="en-US" altLang="zh-CN" sz="3600">
                <a:latin typeface="方正流行体简体" pitchFamily="1" charset="-122"/>
                <a:ea typeface="方正流行体简体" pitchFamily="1" charset="-122"/>
              </a:rPr>
              <a:t>4x</a:t>
            </a:r>
            <a:r>
              <a:rPr lang="en-US" altLang="zh-CN" sz="3600">
                <a:latin typeface="Arial" panose="020B0604020202020204" pitchFamily="34" charset="0"/>
                <a:ea typeface="楷体_GB2312" pitchFamily="49" charset="-122"/>
              </a:rPr>
              <a:t>=180</a:t>
            </a:r>
          </a:p>
        </p:txBody>
      </p:sp>
      <p:sp>
        <p:nvSpPr>
          <p:cNvPr id="9223" name="矩形 9222"/>
          <p:cNvSpPr/>
          <p:nvPr/>
        </p:nvSpPr>
        <p:spPr>
          <a:xfrm>
            <a:off x="3924300" y="4797425"/>
            <a:ext cx="1311275" cy="641350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 anchorCtr="0">
            <a:spAutoFit/>
          </a:bodyPr>
          <a:lstStyle/>
          <a:p>
            <a:pPr algn="ctr">
              <a:spcBef>
                <a:spcPct val="30000"/>
              </a:spcBef>
              <a:buClrTx/>
              <a:buSzTx/>
              <a:buFont typeface="Arial" panose="020B0604020202020204" pitchFamily="34" charset="0"/>
            </a:pPr>
            <a:r>
              <a:rPr lang="en-US" altLang="zh-CN" sz="3600">
                <a:latin typeface="方正流行体简体" pitchFamily="1" charset="-122"/>
                <a:ea typeface="方正流行体简体" pitchFamily="1" charset="-122"/>
              </a:rPr>
              <a:t>x</a:t>
            </a:r>
            <a:r>
              <a:rPr lang="en-US" altLang="zh-CN" sz="3600">
                <a:latin typeface="Arial" panose="020B0604020202020204" pitchFamily="34" charset="0"/>
                <a:ea typeface="楷体_GB2312" pitchFamily="49" charset="-122"/>
              </a:rPr>
              <a:t>=45 </a:t>
            </a:r>
          </a:p>
        </p:txBody>
      </p:sp>
      <p:sp>
        <p:nvSpPr>
          <p:cNvPr id="9224" name="矩形 9223"/>
          <p:cNvSpPr/>
          <p:nvPr/>
        </p:nvSpPr>
        <p:spPr>
          <a:xfrm>
            <a:off x="395288" y="4221163"/>
            <a:ext cx="2962275" cy="955675"/>
          </a:xfrm>
          <a:prstGeom prst="rect">
            <a:avLst/>
          </a:prstGeom>
          <a:noFill/>
          <a:ln w="9525" cap="flat" cmpd="sng">
            <a:solidFill>
              <a:srgbClr val="D60093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 anchor="t" anchorCtr="0">
            <a:spAutoFit/>
          </a:bodyPr>
          <a:lstStyle/>
          <a:p>
            <a:pPr algn="ctr">
              <a:spcBef>
                <a:spcPct val="30000"/>
              </a:spcBef>
              <a:buClrTx/>
              <a:buSzTx/>
              <a:buFont typeface="Arial" panose="020B0604020202020204" pitchFamily="34" charset="0"/>
            </a:pPr>
            <a:r>
              <a:rPr lang="en-US" altLang="zh-CN" sz="2800">
                <a:solidFill>
                  <a:srgbClr val="D60093"/>
                </a:solidFill>
                <a:latin typeface="Arial" panose="020B0604020202020204" pitchFamily="34" charset="0"/>
                <a:ea typeface="楷体_GB2312" pitchFamily="49" charset="-122"/>
              </a:rPr>
              <a:t>1</a:t>
            </a:r>
            <a:r>
              <a:rPr lang="zh-CN" altLang="en-US" sz="2800" dirty="0">
                <a:solidFill>
                  <a:srgbClr val="D60093"/>
                </a:solidFill>
                <a:latin typeface="Arial" panose="020B0604020202020204" pitchFamily="34" charset="0"/>
                <a:ea typeface="楷体_GB2312" pitchFamily="49" charset="-122"/>
              </a:rPr>
              <a:t>个</a:t>
            </a:r>
            <a:r>
              <a:rPr lang="en-US" altLang="zh-CN" sz="2800">
                <a:solidFill>
                  <a:srgbClr val="D60093"/>
                </a:solidFill>
                <a:latin typeface="方正流行体简体" pitchFamily="1" charset="-122"/>
                <a:ea typeface="方正流行体简体" pitchFamily="1" charset="-122"/>
              </a:rPr>
              <a:t>x</a:t>
            </a:r>
            <a:r>
              <a:rPr lang="zh-CN" altLang="en-US" sz="2800" dirty="0">
                <a:solidFill>
                  <a:srgbClr val="D60093"/>
                </a:solidFill>
                <a:latin typeface="Arial" panose="020B0604020202020204" pitchFamily="34" charset="0"/>
                <a:ea typeface="楷体_GB2312" pitchFamily="49" charset="-122"/>
              </a:rPr>
              <a:t>与</a:t>
            </a:r>
            <a:r>
              <a:rPr lang="en-US" altLang="zh-CN" sz="2800">
                <a:solidFill>
                  <a:srgbClr val="D60093"/>
                </a:solidFill>
                <a:latin typeface="Arial" panose="020B0604020202020204" pitchFamily="34" charset="0"/>
                <a:ea typeface="楷体_GB2312" pitchFamily="49" charset="-122"/>
              </a:rPr>
              <a:t>3</a:t>
            </a:r>
            <a:r>
              <a:rPr lang="zh-CN" altLang="en-US" sz="2800" dirty="0">
                <a:solidFill>
                  <a:srgbClr val="D60093"/>
                </a:solidFill>
                <a:latin typeface="Arial" panose="020B0604020202020204" pitchFamily="34" charset="0"/>
                <a:ea typeface="楷体_GB2312" pitchFamily="49" charset="-122"/>
              </a:rPr>
              <a:t>个</a:t>
            </a:r>
            <a:r>
              <a:rPr lang="en-US" altLang="zh-CN" sz="2800">
                <a:solidFill>
                  <a:srgbClr val="D60093"/>
                </a:solidFill>
                <a:latin typeface="方正流行体简体" pitchFamily="1" charset="-122"/>
                <a:ea typeface="方正流行体简体" pitchFamily="1" charset="-122"/>
              </a:rPr>
              <a:t>x</a:t>
            </a:r>
            <a:r>
              <a:rPr lang="zh-CN" altLang="en-US" sz="2800" dirty="0">
                <a:solidFill>
                  <a:srgbClr val="D60093"/>
                </a:solidFill>
                <a:latin typeface="Arial" panose="020B0604020202020204" pitchFamily="34" charset="0"/>
                <a:ea typeface="楷体_GB2312" pitchFamily="49" charset="-122"/>
              </a:rPr>
              <a:t>合并起来就是</a:t>
            </a:r>
            <a:r>
              <a:rPr lang="en-US" altLang="zh-CN" sz="2800">
                <a:solidFill>
                  <a:srgbClr val="D60093"/>
                </a:solidFill>
                <a:latin typeface="Arial" panose="020B0604020202020204" pitchFamily="34" charset="0"/>
                <a:ea typeface="楷体_GB2312" pitchFamily="49" charset="-122"/>
              </a:rPr>
              <a:t>4</a:t>
            </a:r>
            <a:r>
              <a:rPr lang="zh-CN" altLang="en-US" sz="2800" dirty="0">
                <a:solidFill>
                  <a:srgbClr val="D60093"/>
                </a:solidFill>
                <a:latin typeface="Arial" panose="020B0604020202020204" pitchFamily="34" charset="0"/>
                <a:ea typeface="楷体_GB2312" pitchFamily="49" charset="-122"/>
              </a:rPr>
              <a:t>个</a:t>
            </a:r>
            <a:r>
              <a:rPr lang="en-US" altLang="zh-CN" sz="2800">
                <a:solidFill>
                  <a:srgbClr val="D60093"/>
                </a:solidFill>
                <a:latin typeface="方正流行体简体" pitchFamily="1" charset="-122"/>
                <a:ea typeface="方正流行体简体" pitchFamily="1" charset="-122"/>
              </a:rPr>
              <a:t>x</a:t>
            </a:r>
            <a:r>
              <a:rPr lang="zh-CN" altLang="en-US" sz="2800" dirty="0">
                <a:solidFill>
                  <a:srgbClr val="D60093"/>
                </a:solidFill>
                <a:latin typeface="Arial" panose="020B0604020202020204" pitchFamily="34" charset="0"/>
                <a:ea typeface="楷体_GB2312" pitchFamily="49" charset="-122"/>
              </a:rPr>
              <a:t>。</a:t>
            </a:r>
          </a:p>
        </p:txBody>
      </p:sp>
      <p:sp>
        <p:nvSpPr>
          <p:cNvPr id="9225" name="直接连接符 9224"/>
          <p:cNvSpPr/>
          <p:nvPr/>
        </p:nvSpPr>
        <p:spPr>
          <a:xfrm>
            <a:off x="3419475" y="3716338"/>
            <a:ext cx="792163" cy="0"/>
          </a:xfrm>
          <a:prstGeom prst="line">
            <a:avLst/>
          </a:prstGeom>
          <a:ln w="9525" cap="flat" cmpd="sng">
            <a:solidFill>
              <a:srgbClr val="D60093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6" name="直接连接符 9225"/>
          <p:cNvSpPr/>
          <p:nvPr/>
        </p:nvSpPr>
        <p:spPr>
          <a:xfrm flipH="1">
            <a:off x="3276600" y="3789363"/>
            <a:ext cx="576263" cy="358775"/>
          </a:xfrm>
          <a:prstGeom prst="line">
            <a:avLst/>
          </a:prstGeom>
          <a:ln w="9525" cap="flat" cmpd="sng">
            <a:solidFill>
              <a:srgbClr val="D60093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lstStyle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7" name="矩形 9226"/>
          <p:cNvSpPr/>
          <p:nvPr/>
        </p:nvSpPr>
        <p:spPr>
          <a:xfrm>
            <a:off x="3222625" y="5300663"/>
            <a:ext cx="3279775" cy="641350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 anchorCtr="0">
            <a:spAutoFit/>
          </a:bodyPr>
          <a:lstStyle/>
          <a:p>
            <a:pPr algn="ctr">
              <a:spcBef>
                <a:spcPct val="30000"/>
              </a:spcBef>
              <a:buClrTx/>
              <a:buSzTx/>
              <a:buFont typeface="Arial" panose="020B0604020202020204" pitchFamily="34" charset="0"/>
            </a:pPr>
            <a:r>
              <a:rPr lang="en-US" altLang="zh-CN" sz="3600">
                <a:latin typeface="方正流行体简体" pitchFamily="1" charset="-122"/>
                <a:ea typeface="方正流行体简体" pitchFamily="1" charset="-122"/>
              </a:rPr>
              <a:t>3x</a:t>
            </a:r>
            <a:r>
              <a:rPr lang="en-US" altLang="zh-CN" sz="3600">
                <a:latin typeface="Arial" panose="020B0604020202020204" pitchFamily="34" charset="0"/>
                <a:ea typeface="楷体_GB2312" pitchFamily="49" charset="-122"/>
              </a:rPr>
              <a:t>=45×3=135 </a:t>
            </a:r>
          </a:p>
        </p:txBody>
      </p:sp>
      <p:sp>
        <p:nvSpPr>
          <p:cNvPr id="9228" name="矩形 9227"/>
          <p:cNvSpPr/>
          <p:nvPr/>
        </p:nvSpPr>
        <p:spPr>
          <a:xfrm>
            <a:off x="877888" y="5876925"/>
            <a:ext cx="6862762" cy="519113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 anchorCtr="0">
            <a:spAutoFit/>
          </a:bodyPr>
          <a:lstStyle/>
          <a:p>
            <a:pPr algn="ctr">
              <a:spcBef>
                <a:spcPct val="30000"/>
              </a:spcBef>
              <a:buClrTx/>
              <a:buSzTx/>
              <a:buFont typeface="Arial" panose="020B0604020202020204" pitchFamily="34" charset="0"/>
            </a:pPr>
            <a:r>
              <a:rPr lang="zh-CN" altLang="en-US" sz="2800" dirty="0">
                <a:latin typeface="Arial" panose="020B0604020202020204" pitchFamily="34" charset="0"/>
                <a:ea typeface="楷体_GB2312" pitchFamily="49" charset="-122"/>
              </a:rPr>
              <a:t>答：姐姐有邮票</a:t>
            </a:r>
            <a:r>
              <a:rPr lang="en-US" altLang="zh-CN" sz="2800">
                <a:latin typeface="Arial" panose="020B0604020202020204" pitchFamily="34" charset="0"/>
                <a:ea typeface="楷体_GB2312" pitchFamily="49" charset="-122"/>
              </a:rPr>
              <a:t>135</a:t>
            </a:r>
            <a:r>
              <a:rPr lang="zh-CN" altLang="en-US" sz="2800" dirty="0">
                <a:latin typeface="Arial" panose="020B0604020202020204" pitchFamily="34" charset="0"/>
                <a:ea typeface="楷体_GB2312" pitchFamily="49" charset="-122"/>
              </a:rPr>
              <a:t>张，弟弟有邮票</a:t>
            </a:r>
            <a:r>
              <a:rPr lang="en-US" altLang="zh-CN" sz="2800">
                <a:latin typeface="Arial" panose="020B0604020202020204" pitchFamily="34" charset="0"/>
                <a:ea typeface="楷体_GB2312" pitchFamily="49" charset="-122"/>
              </a:rPr>
              <a:t>45</a:t>
            </a:r>
            <a:r>
              <a:rPr lang="zh-CN" altLang="en-US" sz="2800" dirty="0">
                <a:latin typeface="Arial" panose="020B0604020202020204" pitchFamily="34" charset="0"/>
                <a:ea typeface="楷体_GB2312" pitchFamily="49" charset="-122"/>
              </a:rPr>
              <a:t>张。</a:t>
            </a:r>
          </a:p>
        </p:txBody>
      </p:sp>
      <p:sp>
        <p:nvSpPr>
          <p:cNvPr id="9229" name="矩形 9228"/>
          <p:cNvSpPr/>
          <p:nvPr/>
        </p:nvSpPr>
        <p:spPr>
          <a:xfrm>
            <a:off x="3779838" y="4221163"/>
            <a:ext cx="2462212" cy="64135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lstStyle/>
          <a:p>
            <a:pPr algn="ctr">
              <a:spcBef>
                <a:spcPct val="30000"/>
              </a:spcBef>
              <a:buClrTx/>
              <a:buSzTx/>
              <a:buFont typeface="Arial" panose="020B0604020202020204" pitchFamily="34" charset="0"/>
            </a:pPr>
            <a:r>
              <a:rPr lang="en-US" altLang="zh-CN" sz="3600">
                <a:latin typeface="方正流行体简体" pitchFamily="1" charset="-122"/>
                <a:ea typeface="方正流行体简体" pitchFamily="1" charset="-122"/>
              </a:rPr>
              <a:t>x</a:t>
            </a:r>
            <a:r>
              <a:rPr lang="en-US" altLang="zh-CN" sz="3600">
                <a:latin typeface="Arial" panose="020B0604020202020204" pitchFamily="34" charset="0"/>
                <a:ea typeface="楷体_GB2312" pitchFamily="49" charset="-122"/>
              </a:rPr>
              <a:t>=180÷4</a:t>
            </a:r>
          </a:p>
        </p:txBody>
      </p:sp>
      <p:sp>
        <p:nvSpPr>
          <p:cNvPr id="9230" name="TextBox 12"/>
          <p:cNvSpPr txBox="1"/>
          <p:nvPr/>
        </p:nvSpPr>
        <p:spPr>
          <a:xfrm>
            <a:off x="1547813" y="260350"/>
            <a:ext cx="6784975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 dirty="0">
                <a:solidFill>
                  <a:srgbClr val="000099"/>
                </a:solidFill>
                <a:latin typeface="楷体_GB2312" pitchFamily="49" charset="-122"/>
                <a:ea typeface="宋体" panose="02010600030101010101" pitchFamily="2" charset="-122"/>
              </a:rPr>
              <a:t>姐姐的邮票张数＝弟弟的邮票张数</a:t>
            </a:r>
            <a:r>
              <a:rPr lang="en-US" altLang="zh-CN" sz="2800" b="1">
                <a:solidFill>
                  <a:srgbClr val="000099"/>
                </a:solidFill>
                <a:latin typeface="楷体_GB2312" pitchFamily="49" charset="-122"/>
                <a:ea typeface="宋体" panose="02010600030101010101" pitchFamily="2" charset="-122"/>
              </a:rPr>
              <a:t>×3</a:t>
            </a:r>
            <a:endParaRPr lang="zh-CN" altLang="en-US" sz="2800" b="1" dirty="0">
              <a:solidFill>
                <a:srgbClr val="000099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9231" name="TextBox 13"/>
          <p:cNvSpPr txBox="1"/>
          <p:nvPr/>
        </p:nvSpPr>
        <p:spPr>
          <a:xfrm>
            <a:off x="1541463" y="1122363"/>
            <a:ext cx="6784975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 dirty="0">
                <a:solidFill>
                  <a:srgbClr val="000099"/>
                </a:solidFill>
                <a:latin typeface="楷体_GB2312" pitchFamily="49" charset="-122"/>
                <a:ea typeface="宋体" panose="02010600030101010101" pitchFamily="2" charset="-122"/>
              </a:rPr>
              <a:t>弟弟的邮票张数＋姐姐的邮票张数＝</a:t>
            </a:r>
            <a:r>
              <a:rPr lang="en-US" altLang="zh-CN" sz="2800" b="1">
                <a:solidFill>
                  <a:srgbClr val="000099"/>
                </a:solidFill>
                <a:latin typeface="楷体_GB2312" pitchFamily="49" charset="-122"/>
                <a:ea typeface="宋体" panose="02010600030101010101" pitchFamily="2" charset="-122"/>
              </a:rPr>
              <a:t>180</a:t>
            </a:r>
            <a:endParaRPr lang="zh-CN" altLang="en-US" sz="2800" b="1" dirty="0">
              <a:solidFill>
                <a:srgbClr val="000099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graphicFrame>
        <p:nvGraphicFramePr>
          <p:cNvPr id="9232" name="Object 4"/>
          <p:cNvGraphicFramePr>
            <a:graphicFrameLocks noChangeAspect="1"/>
          </p:cNvGraphicFramePr>
          <p:nvPr/>
        </p:nvGraphicFramePr>
        <p:xfrm>
          <a:off x="5594350" y="757238"/>
          <a:ext cx="358775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128270" imgH="140970" progId="Equation.KSEE3">
                  <p:embed/>
                </p:oleObj>
              </mc:Choice>
              <mc:Fallback>
                <p:oleObj r:id="rId3" imgW="128270" imgH="140970" progId="Equation.KSEE3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94350" y="757238"/>
                        <a:ext cx="358775" cy="3952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33" name="Object 5"/>
          <p:cNvGraphicFramePr>
            <a:graphicFrameLocks noChangeAspect="1"/>
          </p:cNvGraphicFramePr>
          <p:nvPr/>
        </p:nvGraphicFramePr>
        <p:xfrm>
          <a:off x="2593975" y="693738"/>
          <a:ext cx="538163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5" imgW="192405" imgH="179070" progId="Equation.KSEE3">
                  <p:embed/>
                </p:oleObj>
              </mc:Choice>
              <mc:Fallback>
                <p:oleObj r:id="rId5" imgW="192405" imgH="179070" progId="Equation.KSEE3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93975" y="693738"/>
                        <a:ext cx="538163" cy="5032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34" name="Object 6"/>
          <p:cNvGraphicFramePr>
            <a:graphicFrameLocks noChangeAspect="1"/>
          </p:cNvGraphicFramePr>
          <p:nvPr/>
        </p:nvGraphicFramePr>
        <p:xfrm>
          <a:off x="3565525" y="1644650"/>
          <a:ext cx="358775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7" imgW="128270" imgH="140970" progId="Equation.KSEE3">
                  <p:embed/>
                </p:oleObj>
              </mc:Choice>
              <mc:Fallback>
                <p:oleObj r:id="rId7" imgW="128270" imgH="140970" progId="Equation.KSEE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65525" y="1644650"/>
                        <a:ext cx="358775" cy="3952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35" name="Object 7"/>
          <p:cNvGraphicFramePr>
            <a:graphicFrameLocks noChangeAspect="1"/>
          </p:cNvGraphicFramePr>
          <p:nvPr/>
        </p:nvGraphicFramePr>
        <p:xfrm>
          <a:off x="4787900" y="1557338"/>
          <a:ext cx="538163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7" imgW="192405" imgH="179070" progId="Equation.KSEE3">
                  <p:embed/>
                </p:oleObj>
              </mc:Choice>
              <mc:Fallback>
                <p:oleObj r:id="rId7" imgW="192405" imgH="179070" progId="Equation.KSEE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87900" y="1557338"/>
                        <a:ext cx="538163" cy="5032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36" name="TextBox 26"/>
          <p:cNvSpPr txBox="1"/>
          <p:nvPr/>
        </p:nvSpPr>
        <p:spPr>
          <a:xfrm>
            <a:off x="4070350" y="1589088"/>
            <a:ext cx="608013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 dirty="0">
                <a:latin typeface="楷体_GB2312" pitchFamily="49" charset="-122"/>
                <a:ea typeface="宋体" panose="02010600030101010101" pitchFamily="2" charset="-122"/>
              </a:rPr>
              <a:t>＋</a:t>
            </a:r>
          </a:p>
        </p:txBody>
      </p:sp>
      <p:sp>
        <p:nvSpPr>
          <p:cNvPr id="9237" name="TextBox 27"/>
          <p:cNvSpPr txBox="1"/>
          <p:nvPr/>
        </p:nvSpPr>
        <p:spPr>
          <a:xfrm>
            <a:off x="5437188" y="1557338"/>
            <a:ext cx="1693862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 dirty="0">
                <a:latin typeface="楷体_GB2312" pitchFamily="49" charset="-122"/>
                <a:ea typeface="宋体" panose="02010600030101010101" pitchFamily="2" charset="-122"/>
              </a:rPr>
              <a:t>＝</a:t>
            </a:r>
            <a:r>
              <a:rPr lang="en-US" altLang="zh-CN" sz="2800">
                <a:latin typeface="楷体_GB2312" pitchFamily="49" charset="-122"/>
                <a:ea typeface="宋体" panose="02010600030101010101" pitchFamily="2" charset="-122"/>
              </a:rPr>
              <a:t>180</a:t>
            </a:r>
            <a:endParaRPr lang="zh-CN" altLang="en-US" sz="2800" dirty="0">
              <a:latin typeface="楷体_GB2312" pitchFamily="49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5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2" dur="1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9" dur="10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1" grpId="0"/>
      <p:bldP spid="9222" grpId="0"/>
      <p:bldP spid="9223" grpId="0"/>
      <p:bldP spid="9224" grpId="0" animBg="1"/>
      <p:bldP spid="9227" grpId="0"/>
      <p:bldP spid="9228" grpId="0"/>
      <p:bldP spid="9229" grpId="0"/>
      <p:bldP spid="9230" grpId="0"/>
      <p:bldP spid="9231" grpId="0"/>
      <p:bldP spid="9236" grpId="0"/>
      <p:bldP spid="92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6" descr="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1484313"/>
            <a:ext cx="4146550" cy="2274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4" name="图片 7" descr="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7188"/>
            <a:ext cx="3087688" cy="1295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44" name="组合 11"/>
          <p:cNvGrpSpPr/>
          <p:nvPr/>
        </p:nvGrpSpPr>
        <p:grpSpPr>
          <a:xfrm>
            <a:off x="473075" y="3811588"/>
            <a:ext cx="8059738" cy="522287"/>
            <a:chOff x="0" y="0"/>
            <a:chExt cx="8059776" cy="523220"/>
          </a:xfrm>
        </p:grpSpPr>
        <p:pic>
          <p:nvPicPr>
            <p:cNvPr id="13316" name="图片 9" descr="1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82022"/>
              <a:ext cx="354547" cy="360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17" name="TextBox 10"/>
            <p:cNvSpPr txBox="1"/>
            <p:nvPr/>
          </p:nvSpPr>
          <p:spPr>
            <a:xfrm>
              <a:off x="354547" y="0"/>
              <a:ext cx="7705229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弟弟和姐姐各有多少张邮票？用方程解决。</a:t>
              </a:r>
            </a:p>
          </p:txBody>
        </p:sp>
      </p:grpSp>
      <p:sp>
        <p:nvSpPr>
          <p:cNvPr id="10247" name="TextBox 12"/>
          <p:cNvSpPr txBox="1"/>
          <p:nvPr/>
        </p:nvSpPr>
        <p:spPr>
          <a:xfrm>
            <a:off x="1187450" y="4508500"/>
            <a:ext cx="6784975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 dirty="0">
                <a:solidFill>
                  <a:srgbClr val="000099"/>
                </a:solidFill>
                <a:latin typeface="楷体_GB2312" pitchFamily="49" charset="-122"/>
                <a:ea typeface="宋体" panose="02010600030101010101" pitchFamily="2" charset="-122"/>
              </a:rPr>
              <a:t>姐姐的邮票张数＝弟弟的邮票张数</a:t>
            </a:r>
            <a:r>
              <a:rPr lang="en-US" altLang="zh-CN" sz="2800" b="1">
                <a:solidFill>
                  <a:srgbClr val="000099"/>
                </a:solidFill>
                <a:latin typeface="楷体_GB2312" pitchFamily="49" charset="-122"/>
                <a:ea typeface="宋体" panose="02010600030101010101" pitchFamily="2" charset="-122"/>
              </a:rPr>
              <a:t>×3</a:t>
            </a:r>
            <a:endParaRPr lang="zh-CN" altLang="en-US" sz="2800" b="1" dirty="0">
              <a:solidFill>
                <a:srgbClr val="000099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10248" name="TextBox 13"/>
          <p:cNvSpPr txBox="1"/>
          <p:nvPr/>
        </p:nvSpPr>
        <p:spPr>
          <a:xfrm>
            <a:off x="1181100" y="5370513"/>
            <a:ext cx="6784975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 dirty="0">
                <a:solidFill>
                  <a:srgbClr val="000099"/>
                </a:solidFill>
                <a:latin typeface="楷体_GB2312" pitchFamily="49" charset="-122"/>
                <a:ea typeface="宋体" panose="02010600030101010101" pitchFamily="2" charset="-122"/>
              </a:rPr>
              <a:t>姐姐的邮票张数－弟弟的邮票张数＝</a:t>
            </a:r>
            <a:r>
              <a:rPr lang="en-US" altLang="zh-CN" sz="2800" b="1">
                <a:solidFill>
                  <a:srgbClr val="000099"/>
                </a:solidFill>
                <a:latin typeface="楷体_GB2312" pitchFamily="49" charset="-122"/>
                <a:ea typeface="宋体" panose="02010600030101010101" pitchFamily="2" charset="-122"/>
              </a:rPr>
              <a:t>90</a:t>
            </a:r>
            <a:endParaRPr lang="zh-CN" altLang="en-US" sz="2800" b="1" dirty="0">
              <a:solidFill>
                <a:srgbClr val="000099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graphicFrame>
        <p:nvGraphicFramePr>
          <p:cNvPr id="10265" name="Object 4"/>
          <p:cNvGraphicFramePr>
            <a:graphicFrameLocks noChangeAspect="1"/>
          </p:cNvGraphicFramePr>
          <p:nvPr/>
        </p:nvGraphicFramePr>
        <p:xfrm>
          <a:off x="5233988" y="5005388"/>
          <a:ext cx="358775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5" imgW="128270" imgH="140970" progId="Equation.KSEE3">
                  <p:embed/>
                </p:oleObj>
              </mc:Choice>
              <mc:Fallback>
                <p:oleObj r:id="rId5" imgW="128270" imgH="140970" progId="Equation.KSEE3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233988" y="5005388"/>
                        <a:ext cx="358775" cy="3952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66" name="Object 5"/>
          <p:cNvGraphicFramePr>
            <a:graphicFrameLocks noChangeAspect="1"/>
          </p:cNvGraphicFramePr>
          <p:nvPr/>
        </p:nvGraphicFramePr>
        <p:xfrm>
          <a:off x="2233613" y="4941888"/>
          <a:ext cx="538162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5" imgW="192405" imgH="179070" progId="Equation.KSEE3">
                  <p:embed/>
                </p:oleObj>
              </mc:Choice>
              <mc:Fallback>
                <p:oleObj r:id="rId5" imgW="192405" imgH="179070" progId="Equation.KSEE3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33613" y="4941888"/>
                        <a:ext cx="538162" cy="5032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67" name="Object 6"/>
          <p:cNvGraphicFramePr>
            <a:graphicFrameLocks noChangeAspect="1"/>
          </p:cNvGraphicFramePr>
          <p:nvPr/>
        </p:nvGraphicFramePr>
        <p:xfrm>
          <a:off x="4318000" y="5919788"/>
          <a:ext cx="35877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5" imgW="128270" imgH="140970" progId="Equation.KSEE3">
                  <p:embed/>
                </p:oleObj>
              </mc:Choice>
              <mc:Fallback>
                <p:oleObj r:id="rId5" imgW="128270" imgH="140970" progId="Equation.KSEE3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318000" y="5919788"/>
                        <a:ext cx="358775" cy="393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68" name="Object 7"/>
          <p:cNvGraphicFramePr>
            <a:graphicFrameLocks noChangeAspect="1"/>
          </p:cNvGraphicFramePr>
          <p:nvPr/>
        </p:nvGraphicFramePr>
        <p:xfrm>
          <a:off x="3008313" y="5829300"/>
          <a:ext cx="538162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5" imgW="192405" imgH="179070" progId="Equation.KSEE3">
                  <p:embed/>
                </p:oleObj>
              </mc:Choice>
              <mc:Fallback>
                <p:oleObj r:id="rId5" imgW="192405" imgH="179070" progId="Equation.KSEE3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08313" y="5829300"/>
                        <a:ext cx="538162" cy="5032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69" name="TextBox 26"/>
          <p:cNvSpPr txBox="1"/>
          <p:nvPr/>
        </p:nvSpPr>
        <p:spPr>
          <a:xfrm>
            <a:off x="3709988" y="5837238"/>
            <a:ext cx="608012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 dirty="0">
                <a:latin typeface="楷体_GB2312" pitchFamily="49" charset="-122"/>
                <a:ea typeface="宋体" panose="02010600030101010101" pitchFamily="2" charset="-122"/>
              </a:rPr>
              <a:t>－</a:t>
            </a:r>
          </a:p>
        </p:txBody>
      </p:sp>
      <p:sp>
        <p:nvSpPr>
          <p:cNvPr id="10270" name="TextBox 27"/>
          <p:cNvSpPr txBox="1"/>
          <p:nvPr/>
        </p:nvSpPr>
        <p:spPr>
          <a:xfrm>
            <a:off x="5076825" y="5805488"/>
            <a:ext cx="1693863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 dirty="0">
                <a:latin typeface="楷体_GB2312" pitchFamily="49" charset="-122"/>
                <a:ea typeface="宋体" panose="02010600030101010101" pitchFamily="2" charset="-122"/>
              </a:rPr>
              <a:t>＝</a:t>
            </a:r>
            <a:r>
              <a:rPr lang="en-US" altLang="zh-CN" sz="2800" b="1">
                <a:latin typeface="楷体_GB2312" pitchFamily="49" charset="-122"/>
                <a:ea typeface="宋体" panose="02010600030101010101" pitchFamily="2" charset="-122"/>
              </a:rPr>
              <a:t>90</a:t>
            </a:r>
            <a:endParaRPr lang="zh-CN" altLang="en-US" sz="2800" b="1" dirty="0">
              <a:latin typeface="楷体_GB2312" pitchFamily="49" charset="-122"/>
              <a:ea typeface="宋体" panose="02010600030101010101" pitchFamily="2" charset="-122"/>
            </a:endParaRPr>
          </a:p>
        </p:txBody>
      </p:sp>
      <p:pic>
        <p:nvPicPr>
          <p:cNvPr id="10271" name="图片 28" descr="8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57563" y="428625"/>
            <a:ext cx="3022600" cy="13668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/>
      <p:bldP spid="10248" grpId="0"/>
      <p:bldP spid="10269" grpId="0"/>
      <p:bldP spid="1027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组合 3"/>
          <p:cNvGrpSpPr/>
          <p:nvPr/>
        </p:nvGrpSpPr>
        <p:grpSpPr>
          <a:xfrm>
            <a:off x="0" y="476250"/>
            <a:ext cx="8059738" cy="519113"/>
            <a:chOff x="0" y="0"/>
            <a:chExt cx="8059776" cy="518463"/>
          </a:xfrm>
        </p:grpSpPr>
        <p:pic>
          <p:nvPicPr>
            <p:cNvPr id="14338" name="图片 4" descr="1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82022"/>
              <a:ext cx="354547" cy="360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39" name="TextBox 5"/>
            <p:cNvSpPr txBox="1"/>
            <p:nvPr/>
          </p:nvSpPr>
          <p:spPr>
            <a:xfrm>
              <a:off x="354014" y="0"/>
              <a:ext cx="7705762" cy="51846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列方程解决问题。</a:t>
              </a:r>
            </a:p>
          </p:txBody>
        </p:sp>
      </p:grpSp>
      <p:grpSp>
        <p:nvGrpSpPr>
          <p:cNvPr id="11269" name="组合 9"/>
          <p:cNvGrpSpPr/>
          <p:nvPr/>
        </p:nvGrpSpPr>
        <p:grpSpPr>
          <a:xfrm>
            <a:off x="473075" y="2060575"/>
            <a:ext cx="7705725" cy="523875"/>
            <a:chOff x="0" y="0"/>
            <a:chExt cx="7705229" cy="523220"/>
          </a:xfrm>
        </p:grpSpPr>
        <p:sp>
          <p:nvSpPr>
            <p:cNvPr id="14341" name="TextBox 6"/>
            <p:cNvSpPr txBox="1"/>
            <p:nvPr/>
          </p:nvSpPr>
          <p:spPr>
            <a:xfrm>
              <a:off x="0" y="0"/>
              <a:ext cx="7705229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解：设弟弟有    张邮票，姐姐有      张邮票。</a:t>
              </a:r>
            </a:p>
          </p:txBody>
        </p:sp>
        <p:graphicFrame>
          <p:nvGraphicFramePr>
            <p:cNvPr id="14342" name="Object 2"/>
            <p:cNvGraphicFramePr>
              <a:graphicFrameLocks noChangeAspect="1"/>
            </p:cNvGraphicFramePr>
            <p:nvPr/>
          </p:nvGraphicFramePr>
          <p:xfrm>
            <a:off x="2282997" y="119306"/>
            <a:ext cx="326747" cy="360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3" imgW="128270" imgH="140970" progId="Equation.KSEE3">
                    <p:embed/>
                  </p:oleObj>
                </mc:Choice>
                <mc:Fallback>
                  <p:oleObj r:id="rId3" imgW="128270" imgH="140970" progId="Equation.KSEE3">
                    <p:embed/>
                    <p:pic>
                      <p:nvPicPr>
                        <p:cNvPr id="0" name="图片 3088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282997" y="119306"/>
                          <a:ext cx="326747" cy="36000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343" name="Object 3"/>
            <p:cNvGraphicFramePr>
              <a:graphicFrameLocks noChangeAspect="1"/>
            </p:cNvGraphicFramePr>
            <p:nvPr/>
          </p:nvGraphicFramePr>
          <p:xfrm>
            <a:off x="5154373" y="40476"/>
            <a:ext cx="461982" cy="432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3" imgW="192405" imgH="179070" progId="Equation.KSEE3">
                    <p:embed/>
                  </p:oleObj>
                </mc:Choice>
                <mc:Fallback>
                  <p:oleObj r:id="rId3" imgW="192405" imgH="179070" progId="Equation.KSEE3">
                    <p:embed/>
                    <p:pic>
                      <p:nvPicPr>
                        <p:cNvPr id="0" name="图片 3094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5154373" y="40476"/>
                          <a:ext cx="461982" cy="43200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1273" name="Object 5"/>
          <p:cNvGraphicFramePr>
            <a:graphicFrameLocks noChangeAspect="1"/>
          </p:cNvGraphicFramePr>
          <p:nvPr/>
        </p:nvGraphicFramePr>
        <p:xfrm>
          <a:off x="2832100" y="2854325"/>
          <a:ext cx="1693863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699135" imgH="177800" progId="Equation.KSEE3">
                  <p:embed/>
                </p:oleObj>
              </mc:Choice>
              <mc:Fallback>
                <p:oleObj r:id="rId6" imgW="699135" imgH="177800" progId="Equation.KSEE3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832100" y="2854325"/>
                        <a:ext cx="1693863" cy="431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4" name="Object 6"/>
          <p:cNvGraphicFramePr>
            <a:graphicFrameLocks noChangeAspect="1"/>
          </p:cNvGraphicFramePr>
          <p:nvPr/>
        </p:nvGraphicFramePr>
        <p:xfrm>
          <a:off x="3340100" y="3460750"/>
          <a:ext cx="1169988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8" imgW="484505" imgH="178435" progId="Equation.KSEE3">
                  <p:embed/>
                </p:oleObj>
              </mc:Choice>
              <mc:Fallback>
                <p:oleObj r:id="rId8" imgW="484505" imgH="178435" progId="Equation.KSEE3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340100" y="3460750"/>
                        <a:ext cx="1169988" cy="431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5" name="Object 7"/>
          <p:cNvGraphicFramePr>
            <a:graphicFrameLocks noChangeAspect="1"/>
          </p:cNvGraphicFramePr>
          <p:nvPr/>
        </p:nvGraphicFramePr>
        <p:xfrm>
          <a:off x="3535363" y="4076700"/>
          <a:ext cx="98425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0" imgW="407670" imgH="178435" progId="Equation.KSEE3">
                  <p:embed/>
                </p:oleObj>
              </mc:Choice>
              <mc:Fallback>
                <p:oleObj r:id="rId10" imgW="407670" imgH="178435" progId="Equation.KSEE3">
                  <p:embed/>
                  <p:pic>
                    <p:nvPicPr>
                      <p:cNvPr id="0" name="图片 309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535363" y="4076700"/>
                        <a:ext cx="984250" cy="431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6" name="Object 8"/>
          <p:cNvGraphicFramePr>
            <a:graphicFrameLocks noChangeAspect="1"/>
          </p:cNvGraphicFramePr>
          <p:nvPr/>
        </p:nvGraphicFramePr>
        <p:xfrm>
          <a:off x="2786063" y="4929188"/>
          <a:ext cx="243205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2" imgW="1003935" imgH="177800" progId="Equation.KSEE3">
                  <p:embed/>
                </p:oleObj>
              </mc:Choice>
              <mc:Fallback>
                <p:oleObj r:id="rId12" imgW="1003935" imgH="177800" progId="Equation.KSEE3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786063" y="4929188"/>
                        <a:ext cx="2432050" cy="431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7" name="TextBox 15"/>
          <p:cNvSpPr txBox="1"/>
          <p:nvPr/>
        </p:nvSpPr>
        <p:spPr>
          <a:xfrm>
            <a:off x="827088" y="5661025"/>
            <a:ext cx="7705725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答：弟弟有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45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张邮票，姐姐有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135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张邮票。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12289"/>
          <p:cNvGrpSpPr/>
          <p:nvPr/>
        </p:nvGrpSpPr>
        <p:grpSpPr>
          <a:xfrm>
            <a:off x="4930775" y="5516563"/>
            <a:ext cx="3529013" cy="1008062"/>
            <a:chOff x="0" y="0"/>
            <a:chExt cx="2223" cy="635"/>
          </a:xfrm>
        </p:grpSpPr>
        <p:sp>
          <p:nvSpPr>
            <p:cNvPr id="15362" name="任意多边形 12290"/>
            <p:cNvSpPr/>
            <p:nvPr/>
          </p:nvSpPr>
          <p:spPr>
            <a:xfrm>
              <a:off x="0" y="0"/>
              <a:ext cx="2087" cy="635"/>
            </a:xfrm>
            <a:custGeom>
              <a:avLst/>
              <a:gdLst/>
              <a:ahLst/>
              <a:cxnLst/>
              <a:rect l="0" t="0" r="0" b="0"/>
              <a:pathLst>
                <a:path w="2087" h="635">
                  <a:moveTo>
                    <a:pt x="0" y="635"/>
                  </a:moveTo>
                  <a:lnTo>
                    <a:pt x="2087" y="635"/>
                  </a:lnTo>
                  <a:lnTo>
                    <a:pt x="1860" y="227"/>
                  </a:lnTo>
                  <a:lnTo>
                    <a:pt x="1044" y="0"/>
                  </a:lnTo>
                  <a:lnTo>
                    <a:pt x="273" y="227"/>
                  </a:lnTo>
                  <a:lnTo>
                    <a:pt x="0" y="635"/>
                  </a:lnTo>
                  <a:close/>
                </a:path>
              </a:pathLst>
            </a:custGeom>
            <a:gradFill rotWithShape="1">
              <a:gsLst>
                <a:gs pos="0">
                  <a:srgbClr val="008000"/>
                </a:gs>
                <a:gs pos="100000">
                  <a:srgbClr val="003B00"/>
                </a:gs>
              </a:gsLst>
              <a:lin ang="5400000" scaled="1"/>
              <a:tileRect/>
            </a:gra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3" name="文本框 12291"/>
            <p:cNvSpPr txBox="1"/>
            <p:nvPr/>
          </p:nvSpPr>
          <p:spPr>
            <a:xfrm>
              <a:off x="227" y="155"/>
              <a:ext cx="1996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 anchor="t" anchorCtr="0">
              <a:spAutoFit/>
            </a:bodyPr>
            <a:lstStyle/>
            <a:p>
              <a:pPr>
                <a:buClrTx/>
                <a:buSzTx/>
                <a:buFont typeface="Arial" panose="020B0604020202020204" pitchFamily="34" charset="0"/>
              </a:pPr>
              <a:r>
                <a:rPr lang="zh-CN" altLang="en-US" sz="4400" b="1" dirty="0">
                  <a:solidFill>
                    <a:srgbClr val="FFFF99"/>
                  </a:solidFill>
                  <a:latin typeface="Arial" panose="020B0604020202020204" pitchFamily="34" charset="0"/>
                  <a:ea typeface="华文新魏" panose="02010800040101010101" pitchFamily="2" charset="-122"/>
                </a:rPr>
                <a:t>我的收获</a:t>
              </a:r>
            </a:p>
          </p:txBody>
        </p:sp>
      </p:grpSp>
      <p:sp>
        <p:nvSpPr>
          <p:cNvPr id="15364" name="矩形 12292"/>
          <p:cNvSpPr/>
          <p:nvPr/>
        </p:nvSpPr>
        <p:spPr>
          <a:xfrm>
            <a:off x="755650" y="1566863"/>
            <a:ext cx="7920038" cy="362394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lstStyle/>
          <a:p>
            <a:pPr>
              <a:spcBef>
                <a:spcPct val="30000"/>
              </a:spcBef>
              <a:buClrTx/>
              <a:buSzTx/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（</a:t>
            </a:r>
            <a:r>
              <a:rPr lang="en-US" altLang="zh-CN" sz="2800" b="1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1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找出等量关系：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弄清题意，找出等量关系；</a:t>
            </a:r>
          </a:p>
          <a:p>
            <a:pPr>
              <a:spcBef>
                <a:spcPct val="30000"/>
              </a:spcBef>
              <a:buClrTx/>
              <a:buSzTx/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（</a:t>
            </a:r>
            <a:r>
              <a:rPr lang="en-US" altLang="zh-CN" sz="2800" b="1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2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设未知数：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合理设定未知数（通常设一份量），并用等量关系表示另一个量；</a:t>
            </a:r>
          </a:p>
          <a:p>
            <a:pPr>
              <a:spcBef>
                <a:spcPct val="30000"/>
              </a:spcBef>
              <a:buClrTx/>
              <a:buSzTx/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（</a:t>
            </a:r>
            <a:r>
              <a:rPr lang="en-US" altLang="zh-CN" sz="2800" b="1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3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列方程：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根据题中另一个等量关系，列出方程；</a:t>
            </a:r>
          </a:p>
          <a:p>
            <a:pPr>
              <a:spcBef>
                <a:spcPct val="30000"/>
              </a:spcBef>
              <a:buClrTx/>
              <a:buSzTx/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（</a:t>
            </a:r>
            <a:r>
              <a:rPr lang="en-US" altLang="zh-CN" sz="2800" b="1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4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解方程：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解方程并求出其它量；</a:t>
            </a:r>
          </a:p>
          <a:p>
            <a:pPr>
              <a:spcBef>
                <a:spcPct val="30000"/>
              </a:spcBef>
              <a:buClrTx/>
              <a:buSzTx/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（</a:t>
            </a:r>
            <a:r>
              <a:rPr lang="en-US" altLang="zh-CN" sz="2800" b="1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5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检验：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检验，并写出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答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案。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2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/>
          </p:cNvSpPr>
          <p:nvPr>
            <p:ph type="title" idx="4294967295"/>
          </p:nvPr>
        </p:nvSpPr>
        <p:spPr>
          <a:xfrm>
            <a:off x="684213" y="1628775"/>
            <a:ext cx="7669212" cy="1143000"/>
          </a:xfrm>
          <a:solidFill>
            <a:schemeClr val="bg1"/>
          </a:solidFill>
        </p:spPr>
        <p:txBody>
          <a:bodyPr wrap="square" lIns="91440" tIns="45720" rIns="91440" bIns="45720" anchor="ctr" anchorCtr="0"/>
          <a:lstStyle/>
          <a:p>
            <a:pPr algn="l" eaLnBrk="1" hangingPunct="1"/>
            <a:r>
              <a:rPr lang="en-US" altLang="zh-CN" sz="4000" b="1" dirty="0">
                <a:solidFill>
                  <a:schemeClr val="tx1"/>
                </a:solidFill>
              </a:rPr>
              <a:t>1</a:t>
            </a:r>
            <a:r>
              <a:rPr lang="zh-CN" altLang="en-US" sz="4000" b="1" dirty="0">
                <a:solidFill>
                  <a:schemeClr val="tx1"/>
                </a:solidFill>
              </a:rPr>
              <a:t>、</a:t>
            </a:r>
            <a:r>
              <a:rPr lang="zh-CN" altLang="en-US" sz="3200" b="1" dirty="0">
                <a:solidFill>
                  <a:schemeClr val="tx1"/>
                </a:solidFill>
              </a:rPr>
              <a:t>根据下列题中的信息写出等量关系，再列方程解决问题。</a:t>
            </a:r>
          </a:p>
        </p:txBody>
      </p:sp>
      <p:pic>
        <p:nvPicPr>
          <p:cNvPr id="18434" name="Picture 3" descr="9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2852738"/>
            <a:ext cx="5256213" cy="2781300"/>
          </a:xfrm>
          <a:prstGeom prst="rect">
            <a:avLst/>
          </a:prstGeom>
          <a:noFill/>
          <a:ln w="9525"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8435" name="Picture 10" descr="165"/>
          <p:cNvPicPr>
            <a:picLocks noChangeAspect="1"/>
          </p:cNvPicPr>
          <p:nvPr/>
        </p:nvPicPr>
        <p:blipFill>
          <a:blip r:embed="rId3">
            <a:clrChange>
              <a:clrFrom>
                <a:srgbClr val="E7F7FF"/>
              </a:clrFrom>
              <a:clrTo>
                <a:srgbClr val="E7F7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7913" y="4652963"/>
            <a:ext cx="1531937" cy="22050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11"/>
          <p:cNvGrpSpPr/>
          <p:nvPr/>
        </p:nvGrpSpPr>
        <p:grpSpPr>
          <a:xfrm>
            <a:off x="5075238" y="3141663"/>
            <a:ext cx="3744912" cy="1655762"/>
            <a:chOff x="-340" y="0"/>
            <a:chExt cx="2212" cy="1043"/>
          </a:xfrm>
        </p:grpSpPr>
        <p:sp>
          <p:nvSpPr>
            <p:cNvPr id="18437" name="AutoShape 12"/>
            <p:cNvSpPr/>
            <p:nvPr/>
          </p:nvSpPr>
          <p:spPr>
            <a:xfrm>
              <a:off x="-340" y="0"/>
              <a:ext cx="2109" cy="1043"/>
            </a:xfrm>
            <a:prstGeom prst="wedgeRoundRectCallout">
              <a:avLst>
                <a:gd name="adj1" fmla="val 53449"/>
                <a:gd name="adj2" fmla="val 64764"/>
                <a:gd name="adj3" fmla="val 16667"/>
              </a:avLst>
            </a:prstGeom>
            <a:solidFill>
              <a:srgbClr val="FFFFCC"/>
            </a:solidFill>
            <a:ln w="9525" cap="flat" cmpd="sng">
              <a:solidFill>
                <a:srgbClr val="FF99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0000" tIns="46800" rIns="90000" bIns="46800" anchor="ctr" anchorCtr="0"/>
            <a:lstStyle/>
            <a:p>
              <a:pPr algn="ctr">
                <a:buClrTx/>
                <a:buSzTx/>
                <a:buFont typeface="Arial" panose="020B0604020202020204" pitchFamily="34" charset="0"/>
              </a:pPr>
              <a:endParaRPr lang="zh-CN" altLang="en-US" sz="3600" b="1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18438" name="Rectangle 13"/>
            <p:cNvSpPr/>
            <p:nvPr/>
          </p:nvSpPr>
          <p:spPr>
            <a:xfrm>
              <a:off x="-255" y="87"/>
              <a:ext cx="2127" cy="87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 anchor="t" anchorCtr="0">
              <a:spAutoFit/>
            </a:bodyPr>
            <a:lstStyle/>
            <a:p>
              <a:pPr>
                <a:spcBef>
                  <a:spcPct val="30000"/>
                </a:spcBef>
                <a:buClrTx/>
                <a:buSzTx/>
                <a:buFont typeface="Arial" panose="020B0604020202020204" pitchFamily="34" charset="0"/>
              </a:pPr>
              <a:r>
                <a:rPr lang="zh-CN" altLang="en-US" sz="2800" b="1" dirty="0">
                  <a:latin typeface="Arial" panose="020B0604020202020204" pitchFamily="34" charset="0"/>
                  <a:ea typeface="楷体_GB2312" pitchFamily="49" charset="-122"/>
                </a:rPr>
                <a:t>这幅画的长是宽的2倍。我做画框用了162cm长的木条。</a:t>
              </a:r>
            </a:p>
          </p:txBody>
        </p:sp>
      </p:grpSp>
      <p:sp>
        <p:nvSpPr>
          <p:cNvPr id="14351" name="Rectangle 15"/>
          <p:cNvSpPr/>
          <p:nvPr/>
        </p:nvSpPr>
        <p:spPr>
          <a:xfrm>
            <a:off x="1123950" y="5734050"/>
            <a:ext cx="5514975" cy="587375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 anchorCtr="0">
            <a:spAutoFit/>
          </a:bodyPr>
          <a:lstStyle/>
          <a:p>
            <a:pPr algn="ctr">
              <a:spcBef>
                <a:spcPct val="30000"/>
              </a:spcBef>
              <a:buClrTx/>
              <a:buSzTx/>
              <a:buFont typeface="Arial" panose="020B0604020202020204" pitchFamily="34" charset="0"/>
            </a:pPr>
            <a:r>
              <a:rPr lang="zh-CN" altLang="en-US" sz="3200" dirty="0">
                <a:latin typeface="Arial" panose="020B0604020202020204" pitchFamily="34" charset="0"/>
                <a:ea typeface="黑体" panose="02010609060101010101" pitchFamily="2" charset="-122"/>
              </a:rPr>
              <a:t>这幅画的长、宽分别是多少？</a:t>
            </a:r>
          </a:p>
        </p:txBody>
      </p:sp>
      <p:pic>
        <p:nvPicPr>
          <p:cNvPr id="18440" name="图片 7" descr="1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750" y="404813"/>
            <a:ext cx="1792288" cy="7921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1" grpId="0"/>
    </p:bldLst>
  </p:timing>
</p:sld>
</file>

<file path=ppt/theme/theme1.xml><?xml version="1.0" encoding="utf-8"?>
<a:theme xmlns:a="http://schemas.openxmlformats.org/drawingml/2006/main" name="三色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CC66"/>
      </a:accent1>
      <a:accent2>
        <a:srgbClr val="0000FF"/>
      </a:accent2>
      <a:accent3>
        <a:srgbClr val="FFFFFF"/>
      </a:accent3>
      <a:accent4>
        <a:srgbClr val="000000"/>
      </a:accent4>
      <a:accent5>
        <a:srgbClr val="FFE2B9"/>
      </a:accent5>
      <a:accent6>
        <a:srgbClr val="0000E5"/>
      </a:accent6>
      <a:hlink>
        <a:srgbClr val="3DBEFF"/>
      </a:hlink>
      <a:folHlink>
        <a:srgbClr val="C0C0C0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FF9F3B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E58E34"/>
        </a:accent6>
        <a:hlink>
          <a:srgbClr val="0033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3DBEFF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3F0B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3D7A8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13AB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627</Words>
  <Application>Microsoft Office PowerPoint</Application>
  <PresentationFormat>全屏显示(4:3)</PresentationFormat>
  <Paragraphs>53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方正流行体简体</vt:lpstr>
      <vt:lpstr>楷体_GB2312</vt:lpstr>
      <vt:lpstr>宋体</vt:lpstr>
      <vt:lpstr>Arial</vt:lpstr>
      <vt:lpstr>Calibri</vt:lpstr>
      <vt:lpstr>Times New Roman</vt:lpstr>
      <vt:lpstr>Wingdings</vt:lpstr>
      <vt:lpstr>三色</vt:lpstr>
      <vt:lpstr>默认设计模板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1、根据下列题中的信息写出等量关系，再列方程解决问题。</vt:lpstr>
      <vt:lpstr>PowerPoint 演示文稿</vt:lpstr>
      <vt:lpstr>2、编一道有“倍数关系”的生活问题，请同桌列方程解决。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lenovo</cp:lastModifiedBy>
  <cp:revision>717</cp:revision>
  <dcterms:created xsi:type="dcterms:W3CDTF">2016-04-06T10:19:00Z</dcterms:created>
  <dcterms:modified xsi:type="dcterms:W3CDTF">2025-05-07T04:21:27Z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2052-12.1.0.20305</vt:lpwstr>
  </property>
  <property fmtid="{D5CDD505-2E9C-101B-9397-08002B2CF9AE}" pid="4" name="ICV">
    <vt:lpwstr>DDBB136A3040490A8BC9774EEEBD2945</vt:lpwstr>
  </property>
</Properties>
</file>