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7" r:id="rId3"/>
  </p:sldIdLst>
  <p:sldSz cx="12192000" cy="6858000"/>
  <p:notesSz cx="6858000" cy="9144000"/>
  <p:embeddedFontLst>
    <p:embeddedFont>
      <p:font typeface="微软雅黑" panose="020B0503020204020204" charset="-122"/>
      <p:regular r:id="rId8"/>
    </p:embeddedFont>
    <p:embeddedFont>
      <p:font typeface="Calibri" panose="020F0502020204030204" charset="0"/>
      <p:regular r:id="rId9"/>
      <p:bold r:id="rId10"/>
      <p:italic r:id="rId11"/>
      <p:boldItalic r:id="rId12"/>
    </p:embeddedFont>
    <p:embeddedFont>
      <p:font typeface="楷体" panose="02010609060101010101" pitchFamily="49" charset="-122"/>
      <p:regular r:id="rId1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2.fntdata"/><Relationship Id="rId8" Type="http://schemas.openxmlformats.org/officeDocument/2006/relationships/font" Target="fonts/font1.fntdata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font" Target="fonts/font6.fntdata"/><Relationship Id="rId12" Type="http://schemas.openxmlformats.org/officeDocument/2006/relationships/font" Target="fonts/font5.fntdata"/><Relationship Id="rId11" Type="http://schemas.openxmlformats.org/officeDocument/2006/relationships/font" Target="fonts/font4.fntdata"/><Relationship Id="rId10" Type="http://schemas.openxmlformats.org/officeDocument/2006/relationships/font" Target="fonts/font3.fntdata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.png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gimg2.baidu.com/image_search/src=http%3A%2F%2Ffile.xiazaii.com%2Ffile%2Fimg%2F202009160316%2F1_200903140437_1.jpg&amp;refer=http%3A%2F%2Ffile.xiazaii.com&amp;app=2002&amp;size=f9999,10000&amp;q=a80&amp;n=0&amp;g=0n&amp;fmt=auto?sec=1663145600&amp;t=8312054ecb8b03b3fc9f21b58fa3701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4451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41985" y="1062990"/>
            <a:ext cx="10907395" cy="41541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indent="71945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719455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汉字有着丰富的文化内涵。选择一个你感受最深的汉字写一篇习作，可以从下面的字里选，也可以选其他的字。可以写生活中发生的事情，也可以写想象的故事。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R="0" lvl="0" indent="0" algn="l" defTabSz="914400" rtl="0" eaLnBrk="0" fontAlgn="base" hangingPunc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习作要求：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719455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1.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想清楚自己要表达的中心意思。注意围绕中心意思，从不同的方面或选择不同的事例来写。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719455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2.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字数字数不少于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400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字。使用恰当的名言警句，并用波浪线勾出来，可以加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2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分。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38" name="TextBox 3"/>
          <p:cNvSpPr txBox="1"/>
          <p:nvPr/>
        </p:nvSpPr>
        <p:spPr>
          <a:xfrm>
            <a:off x="421005" y="5441315"/>
            <a:ext cx="11350625" cy="73723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zh-CN" altLang="en-US" sz="4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甜 乐 泪 暖 悔 望</a:t>
            </a:r>
            <a:r>
              <a:rPr lang="en-US" altLang="zh-CN" sz="4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迷 妙 变 忙 寻 让</a:t>
            </a:r>
            <a:r>
              <a:rPr lang="en-US" altLang="zh-CN" sz="4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4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0" y="198120"/>
            <a:ext cx="11893550" cy="925830"/>
            <a:chOff x="-35" y="69"/>
            <a:chExt cx="18730" cy="1458"/>
          </a:xfrm>
          <a:gradFill>
            <a:gsLst>
              <a:gs pos="9000">
                <a:srgbClr val="B3CED5"/>
              </a:gs>
              <a:gs pos="31000">
                <a:srgbClr val="B3CED5"/>
              </a:gs>
              <a:gs pos="19000">
                <a:srgbClr val="B3CED5">
                  <a:alpha val="100000"/>
                </a:srgbClr>
              </a:gs>
              <a:gs pos="59000">
                <a:srgbClr val="EAEEE7"/>
              </a:gs>
              <a:gs pos="79000">
                <a:srgbClr val="EAEEE7">
                  <a:lumMod val="62000"/>
                  <a:lumOff val="38000"/>
                  <a:alpha val="19000"/>
                </a:srgbClr>
              </a:gs>
            </a:gsLst>
            <a:lin ang="0" scaled="0"/>
          </a:gradFill>
        </p:grpSpPr>
        <p:sp>
          <p:nvSpPr>
            <p:cNvPr id="4" name="矩形 3"/>
            <p:cNvSpPr/>
            <p:nvPr>
              <p:custDataLst>
                <p:tags r:id="rId2"/>
              </p:custDataLst>
            </p:nvPr>
          </p:nvSpPr>
          <p:spPr>
            <a:xfrm>
              <a:off x="-35" y="457"/>
              <a:ext cx="18730" cy="8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indent="765175" algn="l"/>
              <a:r>
                <a:rPr lang="en-US" altLang="zh-CN" sz="2400" b="1">
                  <a:solidFill>
                    <a:schemeClr val="dk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 </a:t>
              </a:r>
              <a:r>
                <a:rPr lang="zh-CN" altLang="en-US" sz="2400" b="1">
                  <a:solidFill>
                    <a:schemeClr val="dk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棠外附小</a:t>
              </a:r>
              <a:r>
                <a:rPr lang="en-US" altLang="zh-CN" sz="2400" b="1">
                  <a:solidFill>
                    <a:schemeClr val="dk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“</a:t>
              </a:r>
              <a:r>
                <a:rPr lang="zh-CN" altLang="en-US" sz="2400" b="1">
                  <a:solidFill>
                    <a:schemeClr val="dk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阳光杯</a:t>
              </a:r>
              <a:r>
                <a:rPr lang="en-US" altLang="zh-CN" sz="2400" b="1">
                  <a:solidFill>
                    <a:schemeClr val="dk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”</a:t>
              </a:r>
              <a:r>
                <a:rPr lang="zh-CN" altLang="en-US" sz="2400" b="1">
                  <a:solidFill>
                    <a:schemeClr val="dk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作文竞赛</a:t>
              </a:r>
              <a:r>
                <a:rPr lang="en-US" altLang="zh-CN" sz="2400" b="1">
                  <a:solidFill>
                    <a:schemeClr val="dk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——</a:t>
              </a:r>
              <a:r>
                <a:rPr lang="zh-CN" altLang="en-US" sz="2400" b="1">
                  <a:solidFill>
                    <a:schemeClr val="dk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六年级卷</a:t>
              </a:r>
              <a:endParaRPr lang="zh-CN" altLang="en-US" sz="2400" b="1" kern="100">
                <a:solidFill>
                  <a:schemeClr val="dk1"/>
                </a:solidFill>
                <a:effectLst>
                  <a:glow>
                    <a:srgbClr val="000000"/>
                  </a:glow>
                  <a:outerShdw blurRad="38100" dist="19050" dir="2700000" algn="tl">
                    <a:srgbClr val="000000">
                      <a:alpha val="40000"/>
                    </a:srgbClr>
                  </a:outerShdw>
                  <a:reflection stA="0" endPos="0" fadeDir="0" sx="0" sy="0"/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67" y="69"/>
              <a:ext cx="1458" cy="1458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38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  <p:tag name="KSO_WM_UNIT_PLACING_PICTURE_USER_VIEWPORT" val="{&quot;height&quot;:2502,&quot;width&quot;:2502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</Words>
  <Application>WPS 演示</Application>
  <PresentationFormat>宽屏</PresentationFormat>
  <Paragraphs>9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楷体</vt:lpstr>
      <vt:lpstr>Calibri</vt:lpstr>
      <vt:lpstr>黑体</vt:lpstr>
      <vt:lpstr>WPS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黎而</cp:lastModifiedBy>
  <cp:revision>160</cp:revision>
  <dcterms:created xsi:type="dcterms:W3CDTF">2019-06-19T02:08:00Z</dcterms:created>
  <dcterms:modified xsi:type="dcterms:W3CDTF">2025-12-02T05:58:29Z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2052-12.1.0.23542</vt:lpwstr>
  </property>
  <property fmtid="{D5CDD505-2E9C-101B-9397-08002B2CF9AE}" pid="3" name="ICV">
    <vt:lpwstr>763C3EA127CB4DB6960481B95D8C4741_11</vt:lpwstr>
  </property>
</Properties>
</file>