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6" Type="http://schemas.openxmlformats.org/officeDocument/2006/relationships/slideLayout" Target="../slideLayouts/slideLayout10.xml"/><Relationship Id="rId15" Type="http://schemas.openxmlformats.org/officeDocument/2006/relationships/image" Target="../media/image44.png"/><Relationship Id="rId14" Type="http://schemas.openxmlformats.org/officeDocument/2006/relationships/image" Target="../media/image43.pn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0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image" Target="../media/image41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14.xml"/><Relationship Id="rId10" Type="http://schemas.openxmlformats.org/officeDocument/2006/relationships/image" Target="../media/image5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53.png"/><Relationship Id="rId2" Type="http://schemas.openxmlformats.org/officeDocument/2006/relationships/image" Target="../media/image29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image" Target="../media/image61.png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GIF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14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tags" Target="../tags/tag5.xml"/><Relationship Id="rId7" Type="http://schemas.openxmlformats.org/officeDocument/2006/relationships/image" Target="../media/image29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40.png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42.png"/><Relationship Id="rId17" Type="http://schemas.microsoft.com/office/2007/relationships/media" Target="../media/media1.mp3"/><Relationship Id="rId16" Type="http://schemas.openxmlformats.org/officeDocument/2006/relationships/audio" Target="NULL" TargetMode="Externa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42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41.png"/><Relationship Id="rId3" Type="http://schemas.openxmlformats.org/officeDocument/2006/relationships/image" Target="../media/image29.png"/><Relationship Id="rId2" Type="http://schemas.openxmlformats.org/officeDocument/2006/relationships/image" Target="../media/image43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42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openxmlformats.org/officeDocument/2006/relationships/image" Target="../media/image41.png"/><Relationship Id="rId3" Type="http://schemas.openxmlformats.org/officeDocument/2006/relationships/image" Target="../media/image29.png"/><Relationship Id="rId2" Type="http://schemas.openxmlformats.org/officeDocument/2006/relationships/image" Target="../media/image44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rcRect r="7444"/>
          <a:stretch>
            <a:fillRect/>
          </a:stretch>
        </p:blipFill>
        <p:spPr>
          <a:xfrm>
            <a:off x="11262573" y="7124700"/>
            <a:ext cx="929427" cy="240518"/>
          </a:xfrm>
          <a:prstGeom prst="rect">
            <a:avLst/>
          </a:prstGeom>
        </p:spPr>
      </p:pic>
      <p:pic>
        <p:nvPicPr>
          <p:cNvPr id="3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3"/>
          <p:cNvPicPr>
            <a:picLocks noChangeAspect="1"/>
          </p:cNvPicPr>
          <p:nvPr/>
        </p:nvPicPr>
        <p:blipFill>
          <a:blip r:embed="rId3"/>
          <a:srcRect t="60545"/>
          <a:stretch>
            <a:fillRect/>
          </a:stretch>
        </p:blipFill>
        <p:spPr>
          <a:xfrm>
            <a:off x="-25215" y="4142870"/>
            <a:ext cx="12192000" cy="2706480"/>
          </a:xfrm>
          <a:prstGeom prst="rect">
            <a:avLst/>
          </a:prstGeom>
        </p:spPr>
      </p:pic>
      <p:pic>
        <p:nvPicPr>
          <p:cNvPr id="5" name="图片4"/>
          <p:cNvPicPr>
            <a:picLocks noChangeAspect="1"/>
          </p:cNvPicPr>
          <p:nvPr/>
        </p:nvPicPr>
        <p:blipFill>
          <a:blip r:embed="rId4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pic>
        <p:nvPicPr>
          <p:cNvPr id="6" name="图片5"/>
          <p:cNvPicPr>
            <a:picLocks noChangeAspect="1"/>
          </p:cNvPicPr>
          <p:nvPr/>
        </p:nvPicPr>
        <p:blipFill>
          <a:blip r:embed="rId5"/>
          <a:srcRect t="60545"/>
          <a:stretch>
            <a:fillRect/>
          </a:stretch>
        </p:blipFill>
        <p:spPr>
          <a:xfrm>
            <a:off x="0" y="4151520"/>
            <a:ext cx="12192000" cy="2706480"/>
          </a:xfrm>
          <a:prstGeom prst="rect">
            <a:avLst/>
          </a:prstGeom>
        </p:spPr>
      </p:pic>
      <p:pic>
        <p:nvPicPr>
          <p:cNvPr id="7" name="图片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78868" y="3237940"/>
            <a:ext cx="3960243" cy="3960243"/>
          </a:xfrm>
          <a:prstGeom prst="rect">
            <a:avLst/>
          </a:prstGeom>
        </p:spPr>
      </p:pic>
      <p:pic>
        <p:nvPicPr>
          <p:cNvPr id="8" name="图片7"/>
          <p:cNvPicPr>
            <a:picLocks noChangeAspect="1"/>
          </p:cNvPicPr>
          <p:nvPr/>
        </p:nvPicPr>
        <p:blipFill>
          <a:blip r:embed="rId7"/>
          <a:srcRect l="25771" t="38849" r="8569" b="2771"/>
          <a:stretch>
            <a:fillRect/>
          </a:stretch>
        </p:blipFill>
        <p:spPr>
          <a:xfrm>
            <a:off x="9566712" y="3550768"/>
            <a:ext cx="4328015" cy="5774039"/>
          </a:xfrm>
          <a:prstGeom prst="rect">
            <a:avLst/>
          </a:prstGeom>
        </p:spPr>
      </p:pic>
      <p:pic>
        <p:nvPicPr>
          <p:cNvPr id="9" name="图片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8900" y="3791200"/>
            <a:ext cx="3067171" cy="3067171"/>
          </a:xfrm>
          <a:prstGeom prst="rect">
            <a:avLst/>
          </a:prstGeom>
        </p:spPr>
      </p:pic>
      <p:pic>
        <p:nvPicPr>
          <p:cNvPr id="10" name="图片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359698">
            <a:off x="9504472" y="30187"/>
            <a:ext cx="2350232" cy="2350232"/>
          </a:xfrm>
          <a:prstGeom prst="rect">
            <a:avLst/>
          </a:prstGeom>
        </p:spPr>
      </p:pic>
      <p:pic>
        <p:nvPicPr>
          <p:cNvPr id="11" name="图片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8650"/>
            <a:ext cx="2974349" cy="2974349"/>
          </a:xfrm>
          <a:prstGeom prst="rect">
            <a:avLst/>
          </a:prstGeom>
        </p:spPr>
      </p:pic>
      <p:grpSp>
        <p:nvGrpSpPr>
          <p:cNvPr id="12" name="组合1"/>
          <p:cNvGrpSpPr/>
          <p:nvPr/>
        </p:nvGrpSpPr>
        <p:grpSpPr>
          <a:xfrm>
            <a:off x="4245578" y="3987155"/>
            <a:ext cx="3702406" cy="710851"/>
            <a:chOff x="0" y="0"/>
            <a:chExt cx="3702406" cy="710851"/>
          </a:xfrm>
        </p:grpSpPr>
        <p:sp>
          <p:nvSpPr>
            <p:cNvPr id="13" name="形状1"/>
            <p:cNvSpPr txBox="1"/>
            <p:nvPr/>
          </p:nvSpPr>
          <p:spPr>
            <a:xfrm>
              <a:off x="0" y="15823"/>
              <a:ext cx="3450222" cy="695028"/>
            </a:xfrm>
            <a:prstGeom prst="roundRect">
              <a:avLst/>
            </a:prstGeom>
            <a:solidFill>
              <a:srgbClr val="1EB1D4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1"/>
            <p:cNvSpPr txBox="1"/>
            <p:nvPr/>
          </p:nvSpPr>
          <p:spPr>
            <a:xfrm>
              <a:off x="2677" y="0"/>
              <a:ext cx="3699729" cy="66499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>
                <a:lnSpc>
                  <a:spcPts val="3700"/>
                </a:lnSpc>
              </a:pPr>
              <a:r>
                <a:rPr lang="zh-CN" altLang="en-US" sz="3100" b="0" i="0" dirty="0">
                  <a:solidFill>
                    <a:srgbClr val="FFFFFF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Start up</a:t>
              </a:r>
              <a:endParaRPr lang="zh-CN" altLang="en-US" sz="31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15" name="图片11"/>
          <p:cNvPicPr>
            <a:picLocks noChangeAspect="1"/>
          </p:cNvPicPr>
          <p:nvPr/>
        </p:nvPicPr>
        <p:blipFill>
          <a:blip r:embed="rId11"/>
          <a:srcRect l="15543" t="22574" r="12826" b="34257"/>
          <a:stretch>
            <a:fillRect/>
          </a:stretch>
        </p:blipFill>
        <p:spPr>
          <a:xfrm>
            <a:off x="4768729" y="711876"/>
            <a:ext cx="3534738" cy="1167501"/>
          </a:xfrm>
          <a:prstGeom prst="rect">
            <a:avLst/>
          </a:prstGeom>
        </p:spPr>
      </p:pic>
      <p:pic>
        <p:nvPicPr>
          <p:cNvPr id="16" name="图片12"/>
          <p:cNvPicPr>
            <a:picLocks noChangeAspect="1"/>
          </p:cNvPicPr>
          <p:nvPr/>
        </p:nvPicPr>
        <p:blipFill>
          <a:blip r:embed="rId12"/>
          <a:srcRect b="36435"/>
          <a:stretch>
            <a:fillRect/>
          </a:stretch>
        </p:blipFill>
        <p:spPr>
          <a:xfrm>
            <a:off x="-103609" y="1652858"/>
            <a:ext cx="12192000" cy="1834293"/>
          </a:xfrm>
          <a:prstGeom prst="rect">
            <a:avLst/>
          </a:prstGeom>
        </p:spPr>
      </p:pic>
      <p:pic>
        <p:nvPicPr>
          <p:cNvPr id="17" name="图片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49672" y="3791017"/>
            <a:ext cx="4886041" cy="3629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 dir="rd"/>
      </p:transition>
    </mc:Choice>
    <mc:Fallback>
      <p:transition spd="slow">
        <p:strips dir="r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873980" y="171180"/>
            <a:ext cx="6475041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Think.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grpSp>
        <p:nvGrpSpPr>
          <p:cNvPr id="7" name="组合1"/>
          <p:cNvGrpSpPr/>
          <p:nvPr/>
        </p:nvGrpSpPr>
        <p:grpSpPr>
          <a:xfrm>
            <a:off x="3283372" y="608590"/>
            <a:ext cx="5180582" cy="836831"/>
            <a:chOff x="0" y="0"/>
            <a:chExt cx="5180582" cy="836831"/>
          </a:xfrm>
        </p:grpSpPr>
        <p:pic>
          <p:nvPicPr>
            <p:cNvPr id="8" name="图片24"/>
            <p:cNvPicPr>
              <a:picLocks noChangeAspect="1"/>
            </p:cNvPicPr>
            <p:nvPr/>
          </p:nvPicPr>
          <p:blipFill>
            <a:blip r:embed="rId3"/>
            <a:srcRect l="10859" t="14932" r="9049" b="16289"/>
            <a:stretch>
              <a:fillRect/>
            </a:stretch>
          </p:blipFill>
          <p:spPr>
            <a:xfrm>
              <a:off x="0" y="4371"/>
              <a:ext cx="738121" cy="631626"/>
            </a:xfrm>
            <a:prstGeom prst="rect">
              <a:avLst/>
            </a:prstGeom>
          </p:spPr>
        </p:pic>
        <p:sp>
          <p:nvSpPr>
            <p:cNvPr id="9" name="文本4"/>
            <p:cNvSpPr txBox="1"/>
            <p:nvPr/>
          </p:nvSpPr>
          <p:spPr>
            <a:xfrm>
              <a:off x="800987" y="0"/>
              <a:ext cx="4379595" cy="83683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36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Who has a good day?</a:t>
              </a:r>
              <a:endPara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10" name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565" y="1967484"/>
            <a:ext cx="1538878" cy="1538878"/>
          </a:xfrm>
          <a:prstGeom prst="rect">
            <a:avLst/>
          </a:prstGeom>
        </p:spPr>
      </p:pic>
      <p:pic>
        <p:nvPicPr>
          <p:cNvPr id="11" name="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7374" y="1895818"/>
            <a:ext cx="1654788" cy="1681162"/>
          </a:xfrm>
          <a:prstGeom prst="rect">
            <a:avLst/>
          </a:prstGeom>
        </p:spPr>
      </p:pic>
      <p:pic>
        <p:nvPicPr>
          <p:cNvPr id="12" name="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4955" y="1805883"/>
            <a:ext cx="1539354" cy="1861547"/>
          </a:xfrm>
          <a:prstGeom prst="rect">
            <a:avLst/>
          </a:prstGeom>
        </p:spPr>
      </p:pic>
      <p:pic>
        <p:nvPicPr>
          <p:cNvPr id="13" name="图片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5658" y="2026615"/>
            <a:ext cx="1416653" cy="1600286"/>
          </a:xfrm>
          <a:prstGeom prst="rect">
            <a:avLst/>
          </a:prstGeom>
        </p:spPr>
      </p:pic>
      <p:sp>
        <p:nvSpPr>
          <p:cNvPr id="14" name="形状3"/>
          <p:cNvSpPr txBox="1"/>
          <p:nvPr/>
        </p:nvSpPr>
        <p:spPr>
          <a:xfrm>
            <a:off x="2626852" y="278672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形状4"/>
          <p:cNvSpPr txBox="1"/>
          <p:nvPr/>
        </p:nvSpPr>
        <p:spPr>
          <a:xfrm>
            <a:off x="5101247" y="278655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5"/>
          <p:cNvSpPr txBox="1"/>
          <p:nvPr/>
        </p:nvSpPr>
        <p:spPr>
          <a:xfrm>
            <a:off x="7710830" y="278714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7" name="图片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1619" y="3894363"/>
            <a:ext cx="1826343" cy="1793138"/>
          </a:xfrm>
          <a:prstGeom prst="rect">
            <a:avLst/>
          </a:prstGeom>
        </p:spPr>
      </p:pic>
      <p:pic>
        <p:nvPicPr>
          <p:cNvPr id="18" name="图片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4449" y="3860511"/>
            <a:ext cx="1712204" cy="1862014"/>
          </a:xfrm>
          <a:prstGeom prst="rect">
            <a:avLst/>
          </a:prstGeom>
        </p:spPr>
      </p:pic>
      <p:pic>
        <p:nvPicPr>
          <p:cNvPr id="19" name="图片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9773" y="3814153"/>
            <a:ext cx="1969884" cy="2019138"/>
          </a:xfrm>
          <a:prstGeom prst="rect">
            <a:avLst/>
          </a:prstGeom>
        </p:spPr>
      </p:pic>
      <p:pic>
        <p:nvPicPr>
          <p:cNvPr id="20" name="图片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64861" y="3813886"/>
            <a:ext cx="1860709" cy="1853260"/>
          </a:xfrm>
          <a:prstGeom prst="rect">
            <a:avLst/>
          </a:prstGeom>
        </p:spPr>
      </p:pic>
      <p:sp>
        <p:nvSpPr>
          <p:cNvPr id="21" name="形状6"/>
          <p:cNvSpPr txBox="1"/>
          <p:nvPr/>
        </p:nvSpPr>
        <p:spPr>
          <a:xfrm>
            <a:off x="2626724" y="490123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形状7"/>
          <p:cNvSpPr txBox="1"/>
          <p:nvPr/>
        </p:nvSpPr>
        <p:spPr>
          <a:xfrm>
            <a:off x="5101123" y="490167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3" name="形状8"/>
          <p:cNvSpPr txBox="1"/>
          <p:nvPr/>
        </p:nvSpPr>
        <p:spPr>
          <a:xfrm>
            <a:off x="7710707" y="490226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24" name="图片11"/>
          <p:cNvPicPr>
            <a:picLocks noChangeAspect="1"/>
          </p:cNvPicPr>
          <p:nvPr/>
        </p:nvPicPr>
        <p:blipFill>
          <a:blip r:embed="rId12"/>
          <a:srcRect l="50166" b="49407"/>
          <a:stretch>
            <a:fillRect/>
          </a:stretch>
        </p:blipFill>
        <p:spPr>
          <a:xfrm rot="858000">
            <a:off x="9428207" y="180461"/>
            <a:ext cx="2586199" cy="2203304"/>
          </a:xfrm>
          <a:prstGeom prst="rect">
            <a:avLst/>
          </a:prstGeom>
        </p:spPr>
      </p:pic>
      <p:sp>
        <p:nvSpPr>
          <p:cNvPr id="25" name="文本2"/>
          <p:cNvSpPr txBox="1"/>
          <p:nvPr/>
        </p:nvSpPr>
        <p:spPr>
          <a:xfrm rot="1188000">
            <a:off x="9452970" y="398659"/>
            <a:ext cx="2250853" cy="2541683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Words bank</a:t>
            </a:r>
            <a:endParaRPr lang="zh-CN" altLang="en-US" sz="23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happy, sad, angry</a:t>
            </a:r>
            <a:endParaRPr lang="zh-CN" altLang="en-US" sz="23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enjoyable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享受的，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worried 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担心的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flustered 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慌张的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</a:p>
          <a:p>
            <a:pPr marL="0" algn="l"/>
          </a:p>
        </p:txBody>
      </p:sp>
      <p:sp>
        <p:nvSpPr>
          <p:cNvPr id="26" name="文本3"/>
          <p:cNvSpPr txBox="1"/>
          <p:nvPr/>
        </p:nvSpPr>
        <p:spPr>
          <a:xfrm>
            <a:off x="2388460" y="5721915"/>
            <a:ext cx="8037195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 think ____ has a good day. Because...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27" name="图片12"/>
          <p:cNvPicPr>
            <a:picLocks noChangeAspect="1"/>
          </p:cNvPicPr>
          <p:nvPr/>
        </p:nvPicPr>
        <p:blipFill>
          <a:blip r:embed="rId13"/>
          <a:srcRect t="77156" r="63013"/>
          <a:stretch>
            <a:fillRect/>
          </a:stretch>
        </p:blipFill>
        <p:spPr>
          <a:xfrm>
            <a:off x="881644" y="2067992"/>
            <a:ext cx="1748755" cy="1337543"/>
          </a:xfrm>
          <a:prstGeom prst="rect">
            <a:avLst/>
          </a:prstGeom>
        </p:spPr>
      </p:pic>
      <p:pic>
        <p:nvPicPr>
          <p:cNvPr id="28" name="图片13"/>
          <p:cNvPicPr>
            <a:picLocks noChangeAspect="1"/>
          </p:cNvPicPr>
          <p:nvPr/>
        </p:nvPicPr>
        <p:blipFill>
          <a:blip r:embed="rId13"/>
          <a:srcRect l="44931" t="31235" r="10136" b="38461"/>
          <a:stretch>
            <a:fillRect/>
          </a:stretch>
        </p:blipFill>
        <p:spPr>
          <a:xfrm>
            <a:off x="963158" y="4174217"/>
            <a:ext cx="1748047" cy="1457363"/>
          </a:xfrm>
          <a:prstGeom prst="rect">
            <a:avLst/>
          </a:prstGeom>
        </p:spPr>
      </p:pic>
      <p:pic>
        <p:nvPicPr>
          <p:cNvPr id="29" name="图片14"/>
          <p:cNvPicPr>
            <a:picLocks noChangeAspect="1"/>
          </p:cNvPicPr>
          <p:nvPr/>
        </p:nvPicPr>
        <p:blipFill>
          <a:blip r:embed="rId14"/>
          <a:srcRect l="264" t="39953" r="39682" b="8083"/>
          <a:stretch>
            <a:fillRect/>
          </a:stretch>
        </p:blipFill>
        <p:spPr>
          <a:xfrm>
            <a:off x="3566655" y="4181113"/>
            <a:ext cx="1416387" cy="1443666"/>
          </a:xfrm>
          <a:prstGeom prst="rect">
            <a:avLst/>
          </a:prstGeom>
        </p:spPr>
      </p:pic>
      <p:pic>
        <p:nvPicPr>
          <p:cNvPr id="30" name="图片15"/>
          <p:cNvPicPr>
            <a:picLocks noChangeAspect="1"/>
          </p:cNvPicPr>
          <p:nvPr/>
        </p:nvPicPr>
        <p:blipFill>
          <a:blip r:embed="rId14"/>
          <a:srcRect l="58465" t="66281" b="230"/>
          <a:stretch>
            <a:fillRect/>
          </a:stretch>
        </p:blipFill>
        <p:spPr>
          <a:xfrm>
            <a:off x="3566541" y="2066325"/>
            <a:ext cx="1416329" cy="1341196"/>
          </a:xfrm>
          <a:prstGeom prst="rect">
            <a:avLst/>
          </a:prstGeom>
        </p:spPr>
      </p:pic>
      <p:pic>
        <p:nvPicPr>
          <p:cNvPr id="31" name="图片16"/>
          <p:cNvPicPr>
            <a:picLocks noChangeAspect="1"/>
          </p:cNvPicPr>
          <p:nvPr/>
        </p:nvPicPr>
        <p:blipFill>
          <a:blip r:embed="rId15"/>
          <a:srcRect l="2842" t="69105" r="69063" b="9349"/>
          <a:stretch>
            <a:fillRect/>
          </a:stretch>
        </p:blipFill>
        <p:spPr>
          <a:xfrm>
            <a:off x="5987520" y="2054390"/>
            <a:ext cx="1435637" cy="1364713"/>
          </a:xfrm>
          <a:prstGeom prst="rect">
            <a:avLst/>
          </a:prstGeom>
        </p:spPr>
      </p:pic>
      <p:pic>
        <p:nvPicPr>
          <p:cNvPr id="32" name="图片17"/>
          <p:cNvPicPr>
            <a:picLocks noChangeAspect="1"/>
          </p:cNvPicPr>
          <p:nvPr/>
        </p:nvPicPr>
        <p:blipFill>
          <a:blip r:embed="rId15"/>
          <a:srcRect l="30936" t="71680" r="50167" b="12195"/>
          <a:stretch>
            <a:fillRect/>
          </a:stretch>
        </p:blipFill>
        <p:spPr>
          <a:xfrm>
            <a:off x="5984948" y="4174284"/>
            <a:ext cx="1500140" cy="1581855"/>
          </a:xfrm>
          <a:prstGeom prst="rect">
            <a:avLst/>
          </a:prstGeom>
        </p:spPr>
      </p:pic>
      <p:pic>
        <p:nvPicPr>
          <p:cNvPr id="33" name="图片18"/>
          <p:cNvPicPr>
            <a:picLocks noChangeAspect="1"/>
          </p:cNvPicPr>
          <p:nvPr/>
        </p:nvPicPr>
        <p:blipFill>
          <a:blip r:embed="rId15"/>
          <a:srcRect l="58026" t="77100" r="18394"/>
          <a:stretch>
            <a:fillRect/>
          </a:stretch>
        </p:blipFill>
        <p:spPr>
          <a:xfrm>
            <a:off x="8824170" y="2022700"/>
            <a:ext cx="1287237" cy="1542488"/>
          </a:xfrm>
          <a:prstGeom prst="rect">
            <a:avLst/>
          </a:prstGeom>
        </p:spPr>
      </p:pic>
      <p:pic>
        <p:nvPicPr>
          <p:cNvPr id="34" name="图片19"/>
          <p:cNvPicPr>
            <a:picLocks noChangeAspect="1"/>
          </p:cNvPicPr>
          <p:nvPr/>
        </p:nvPicPr>
        <p:blipFill>
          <a:blip r:embed="rId15"/>
          <a:srcRect l="79096" t="72357" r="836" b="8401"/>
          <a:stretch>
            <a:fillRect/>
          </a:stretch>
        </p:blipFill>
        <p:spPr>
          <a:xfrm>
            <a:off x="8760428" y="4205440"/>
            <a:ext cx="1287389" cy="1519942"/>
          </a:xfrm>
          <a:prstGeom prst="rect">
            <a:avLst/>
          </a:prstGeom>
        </p:spPr>
      </p:pic>
      <p:pic>
        <p:nvPicPr>
          <p:cNvPr id="35" name="图片20"/>
          <p:cNvPicPr>
            <a:picLocks noChangeAspect="1"/>
          </p:cNvPicPr>
          <p:nvPr/>
        </p:nvPicPr>
        <p:blipFill>
          <a:blip r:embed="rId13"/>
          <a:srcRect l="3561" t="8624" r="70136" b="70163"/>
          <a:stretch>
            <a:fillRect/>
          </a:stretch>
        </p:blipFill>
        <p:spPr>
          <a:xfrm>
            <a:off x="1427569" y="3458193"/>
            <a:ext cx="657206" cy="656168"/>
          </a:xfrm>
          <a:prstGeom prst="rect">
            <a:avLst/>
          </a:prstGeom>
        </p:spPr>
      </p:pic>
      <p:pic>
        <p:nvPicPr>
          <p:cNvPr id="36" name="图片21"/>
          <p:cNvPicPr>
            <a:picLocks noChangeAspect="1"/>
          </p:cNvPicPr>
          <p:nvPr/>
        </p:nvPicPr>
        <p:blipFill>
          <a:blip r:embed="rId14"/>
          <a:srcRect l="2910" t="9006" r="71428" b="69053"/>
          <a:stretch>
            <a:fillRect/>
          </a:stretch>
        </p:blipFill>
        <p:spPr>
          <a:xfrm>
            <a:off x="3903659" y="3438821"/>
            <a:ext cx="742855" cy="743712"/>
          </a:xfrm>
          <a:prstGeom prst="rect">
            <a:avLst/>
          </a:prstGeom>
        </p:spPr>
      </p:pic>
      <p:pic>
        <p:nvPicPr>
          <p:cNvPr id="37" name="图片22"/>
          <p:cNvPicPr>
            <a:picLocks noChangeAspect="1"/>
          </p:cNvPicPr>
          <p:nvPr/>
        </p:nvPicPr>
        <p:blipFill>
          <a:blip r:embed="rId15"/>
          <a:srcRect l="3846" t="58401" r="84615" b="31029"/>
          <a:stretch>
            <a:fillRect/>
          </a:stretch>
        </p:blipFill>
        <p:spPr>
          <a:xfrm>
            <a:off x="6352632" y="3434315"/>
            <a:ext cx="683229" cy="771134"/>
          </a:xfrm>
          <a:prstGeom prst="rect">
            <a:avLst/>
          </a:prstGeom>
        </p:spPr>
      </p:pic>
      <p:pic>
        <p:nvPicPr>
          <p:cNvPr id="38" name="图片23"/>
          <p:cNvPicPr>
            <a:picLocks noChangeAspect="1"/>
          </p:cNvPicPr>
          <p:nvPr/>
        </p:nvPicPr>
        <p:blipFill>
          <a:blip r:embed="rId15"/>
          <a:srcRect l="51003" t="58672" r="36287" b="31300"/>
          <a:stretch>
            <a:fillRect/>
          </a:stretch>
        </p:blipFill>
        <p:spPr>
          <a:xfrm>
            <a:off x="9055427" y="3486425"/>
            <a:ext cx="697148" cy="67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 dir="r"/>
      </p:transition>
    </mc:Choice>
    <mc:Fallback>
      <p:transition spd="slow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770506" y="209912"/>
            <a:ext cx="6475041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Think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grpSp>
        <p:nvGrpSpPr>
          <p:cNvPr id="7" name="组合1"/>
          <p:cNvGrpSpPr/>
          <p:nvPr/>
        </p:nvGrpSpPr>
        <p:grpSpPr>
          <a:xfrm>
            <a:off x="2491645" y="675227"/>
            <a:ext cx="7428595" cy="741530"/>
            <a:chOff x="0" y="0"/>
            <a:chExt cx="7428595" cy="741530"/>
          </a:xfrm>
        </p:grpSpPr>
        <p:pic>
          <p:nvPicPr>
            <p:cNvPr id="8" name="图片11"/>
            <p:cNvPicPr>
              <a:picLocks noChangeAspect="1"/>
            </p:cNvPicPr>
            <p:nvPr/>
          </p:nvPicPr>
          <p:blipFill>
            <a:blip r:embed="rId3"/>
            <a:srcRect l="10859" t="14932" r="9049" b="16289"/>
            <a:stretch>
              <a:fillRect/>
            </a:stretch>
          </p:blipFill>
          <p:spPr>
            <a:xfrm>
              <a:off x="0" y="32928"/>
              <a:ext cx="738121" cy="631626"/>
            </a:xfrm>
            <a:prstGeom prst="rect">
              <a:avLst/>
            </a:prstGeom>
          </p:spPr>
        </p:pic>
        <p:sp>
          <p:nvSpPr>
            <p:cNvPr id="9" name="文本3"/>
            <p:cNvSpPr txBox="1"/>
            <p:nvPr/>
          </p:nvSpPr>
          <p:spPr>
            <a:xfrm>
              <a:off x="658225" y="0"/>
              <a:ext cx="6770370" cy="74153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36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What do you want to say to Sam?</a:t>
              </a:r>
              <a:endPara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0" name="形状3"/>
          <p:cNvSpPr txBox="1"/>
          <p:nvPr/>
        </p:nvSpPr>
        <p:spPr>
          <a:xfrm>
            <a:off x="2626852" y="278672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4"/>
          <p:cNvSpPr txBox="1"/>
          <p:nvPr/>
        </p:nvSpPr>
        <p:spPr>
          <a:xfrm>
            <a:off x="5101247" y="278655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5"/>
          <p:cNvSpPr txBox="1"/>
          <p:nvPr/>
        </p:nvSpPr>
        <p:spPr>
          <a:xfrm>
            <a:off x="7710830" y="278714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文本2"/>
          <p:cNvSpPr txBox="1"/>
          <p:nvPr/>
        </p:nvSpPr>
        <p:spPr>
          <a:xfrm>
            <a:off x="3110627" y="4637027"/>
            <a:ext cx="8037195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Sam, you need to ____________. 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14" name="图片3"/>
          <p:cNvPicPr>
            <a:picLocks noChangeAspect="1"/>
          </p:cNvPicPr>
          <p:nvPr/>
        </p:nvPicPr>
        <p:blipFill>
          <a:blip r:embed="rId4"/>
          <a:srcRect t="77156" r="63013"/>
          <a:stretch>
            <a:fillRect/>
          </a:stretch>
        </p:blipFill>
        <p:spPr>
          <a:xfrm>
            <a:off x="881644" y="2067992"/>
            <a:ext cx="1748755" cy="1337543"/>
          </a:xfrm>
          <a:prstGeom prst="rect">
            <a:avLst/>
          </a:prstGeom>
        </p:spPr>
      </p:pic>
      <p:pic>
        <p:nvPicPr>
          <p:cNvPr id="15" name="图片4"/>
          <p:cNvPicPr>
            <a:picLocks noChangeAspect="1"/>
          </p:cNvPicPr>
          <p:nvPr/>
        </p:nvPicPr>
        <p:blipFill>
          <a:blip r:embed="rId5"/>
          <a:srcRect l="58465" t="66281" b="230"/>
          <a:stretch>
            <a:fillRect/>
          </a:stretch>
        </p:blipFill>
        <p:spPr>
          <a:xfrm>
            <a:off x="3566541" y="2066325"/>
            <a:ext cx="1416329" cy="1341196"/>
          </a:xfrm>
          <a:prstGeom prst="rect">
            <a:avLst/>
          </a:prstGeom>
        </p:spPr>
      </p:pic>
      <p:pic>
        <p:nvPicPr>
          <p:cNvPr id="16" name="图片5"/>
          <p:cNvPicPr>
            <a:picLocks noChangeAspect="1"/>
          </p:cNvPicPr>
          <p:nvPr/>
        </p:nvPicPr>
        <p:blipFill>
          <a:blip r:embed="rId6"/>
          <a:srcRect l="2842" t="69105" r="69063" b="9349"/>
          <a:stretch>
            <a:fillRect/>
          </a:stretch>
        </p:blipFill>
        <p:spPr>
          <a:xfrm>
            <a:off x="5987520" y="2054390"/>
            <a:ext cx="1435637" cy="1364713"/>
          </a:xfrm>
          <a:prstGeom prst="rect">
            <a:avLst/>
          </a:prstGeom>
        </p:spPr>
      </p:pic>
      <p:pic>
        <p:nvPicPr>
          <p:cNvPr id="17" name="图片6"/>
          <p:cNvPicPr>
            <a:picLocks noChangeAspect="1"/>
          </p:cNvPicPr>
          <p:nvPr/>
        </p:nvPicPr>
        <p:blipFill>
          <a:blip r:embed="rId6"/>
          <a:srcRect l="58026" t="77100" r="18394"/>
          <a:stretch>
            <a:fillRect/>
          </a:stretch>
        </p:blipFill>
        <p:spPr>
          <a:xfrm>
            <a:off x="8824170" y="2022700"/>
            <a:ext cx="1287237" cy="1542488"/>
          </a:xfrm>
          <a:prstGeom prst="rect">
            <a:avLst/>
          </a:prstGeom>
        </p:spPr>
      </p:pic>
      <p:pic>
        <p:nvPicPr>
          <p:cNvPr id="18" name="图片7"/>
          <p:cNvPicPr>
            <a:picLocks noChangeAspect="1"/>
          </p:cNvPicPr>
          <p:nvPr/>
        </p:nvPicPr>
        <p:blipFill>
          <a:blip r:embed="rId4"/>
          <a:srcRect l="3561" t="8624" r="70136" b="70163"/>
          <a:stretch>
            <a:fillRect/>
          </a:stretch>
        </p:blipFill>
        <p:spPr>
          <a:xfrm>
            <a:off x="1427569" y="3458193"/>
            <a:ext cx="657206" cy="656168"/>
          </a:xfrm>
          <a:prstGeom prst="rect">
            <a:avLst/>
          </a:prstGeom>
        </p:spPr>
      </p:pic>
      <p:pic>
        <p:nvPicPr>
          <p:cNvPr id="19" name="图片8"/>
          <p:cNvPicPr>
            <a:picLocks noChangeAspect="1"/>
          </p:cNvPicPr>
          <p:nvPr/>
        </p:nvPicPr>
        <p:blipFill>
          <a:blip r:embed="rId5"/>
          <a:srcRect l="2910" t="9006" r="71428" b="69053"/>
          <a:stretch>
            <a:fillRect/>
          </a:stretch>
        </p:blipFill>
        <p:spPr>
          <a:xfrm>
            <a:off x="3903659" y="3438821"/>
            <a:ext cx="742855" cy="743712"/>
          </a:xfrm>
          <a:prstGeom prst="rect">
            <a:avLst/>
          </a:prstGeom>
        </p:spPr>
      </p:pic>
      <p:pic>
        <p:nvPicPr>
          <p:cNvPr id="20" name="图片9"/>
          <p:cNvPicPr>
            <a:picLocks noChangeAspect="1"/>
          </p:cNvPicPr>
          <p:nvPr/>
        </p:nvPicPr>
        <p:blipFill>
          <a:blip r:embed="rId6"/>
          <a:srcRect l="3846" t="58401" r="84615" b="31029"/>
          <a:stretch>
            <a:fillRect/>
          </a:stretch>
        </p:blipFill>
        <p:spPr>
          <a:xfrm>
            <a:off x="6352632" y="3434315"/>
            <a:ext cx="683229" cy="771134"/>
          </a:xfrm>
          <a:prstGeom prst="rect">
            <a:avLst/>
          </a:prstGeom>
        </p:spPr>
      </p:pic>
      <p:pic>
        <p:nvPicPr>
          <p:cNvPr id="21" name="图片10"/>
          <p:cNvPicPr>
            <a:picLocks noChangeAspect="1"/>
          </p:cNvPicPr>
          <p:nvPr/>
        </p:nvPicPr>
        <p:blipFill>
          <a:blip r:embed="rId6"/>
          <a:srcRect l="51003" t="58672" r="36287" b="31300"/>
          <a:stretch>
            <a:fillRect/>
          </a:stretch>
        </p:blipFill>
        <p:spPr>
          <a:xfrm>
            <a:off x="9055427" y="3486425"/>
            <a:ext cx="697148" cy="676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 dir="r"/>
      </p:transition>
    </mc:Choice>
    <mc:Fallback>
      <p:transition spd="slow">
        <p:push dir="r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560"/>
            <a:ext cx="12192000" cy="6832879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 rot="10800000">
            <a:off x="193989" y="193531"/>
            <a:ext cx="11836645" cy="6476209"/>
          </a:xfrm>
          <a:prstGeom prst="round2SameRect">
            <a:avLst/>
          </a:prstGeom>
          <a:solidFill>
            <a:srgbClr val="FFFFFF">
              <a:alpha val="100000"/>
            </a:srgbClr>
          </a:solidFill>
          <a:ln w="44450">
            <a:solidFill>
              <a:srgbClr val="F9C445">
                <a:alpha val="100000"/>
              </a:srgbClr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2"/>
          <p:cNvPicPr>
            <a:picLocks noChangeAspect="1"/>
          </p:cNvPicPr>
          <p:nvPr/>
        </p:nvPicPr>
        <p:blipFill>
          <a:blip r:embed="rId2"/>
          <a:srcRect r="7444"/>
          <a:stretch>
            <a:fillRect/>
          </a:stretch>
        </p:blipFill>
        <p:spPr>
          <a:xfrm>
            <a:off x="11262573" y="7124700"/>
            <a:ext cx="929427" cy="240518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864460" y="150362"/>
            <a:ext cx="4511631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Watch and repeat.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880510" y="284226"/>
            <a:ext cx="6610683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1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Read again and match.</a:t>
            </a:r>
            <a:endParaRPr lang="zh-CN" altLang="en-US" sz="3600" b="1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sp>
        <p:nvSpPr>
          <p:cNvPr id="7" name="文本2"/>
          <p:cNvSpPr txBox="1"/>
          <p:nvPr/>
        </p:nvSpPr>
        <p:spPr>
          <a:xfrm>
            <a:off x="776177" y="1110879"/>
            <a:ext cx="4459810" cy="431617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10800"/>
              </a:lnSpc>
              <a:buFont typeface="Arial" panose="020B0604020202020204"/>
              <a:buAutoNum type="arabicPeriod"/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It’s half past six.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>
              <a:lnSpc>
                <a:spcPts val="10800"/>
              </a:lnSpc>
              <a:buFont typeface="Arial" panose="020B0604020202020204"/>
              <a:buAutoNum type="arabicPeriod"/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It’s half past seven.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>
              <a:lnSpc>
                <a:spcPts val="10800"/>
              </a:lnSpc>
              <a:buFont typeface="Arial" panose="020B0604020202020204"/>
              <a:buAutoNum type="arabicPeriod"/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It’s nine o’clock.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3"/>
          <p:cNvSpPr txBox="1"/>
          <p:nvPr/>
        </p:nvSpPr>
        <p:spPr>
          <a:xfrm>
            <a:off x="6873074" y="996579"/>
            <a:ext cx="5453479" cy="431617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108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a 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Sam does his homework.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>
              <a:lnSpc>
                <a:spcPts val="108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b   Amy goes to school.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>
              <a:lnSpc>
                <a:spcPts val="108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c  Amy gets up.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形状3"/>
          <p:cNvSpPr txBox="1"/>
          <p:nvPr/>
        </p:nvSpPr>
        <p:spPr>
          <a:xfrm>
            <a:off x="4435760" y="2179857"/>
            <a:ext cx="2514600" cy="2647950"/>
          </a:xfrm>
          <a:prstGeom prst="line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4"/>
          <p:cNvSpPr txBox="1"/>
          <p:nvPr/>
        </p:nvSpPr>
        <p:spPr>
          <a:xfrm rot="10800000" flipH="1">
            <a:off x="4902485" y="3389532"/>
            <a:ext cx="2047875" cy="75807"/>
          </a:xfrm>
          <a:prstGeom prst="line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5"/>
          <p:cNvSpPr txBox="1"/>
          <p:nvPr/>
        </p:nvSpPr>
        <p:spPr>
          <a:xfrm rot="10800000" flipH="1">
            <a:off x="4435760" y="2094132"/>
            <a:ext cx="2441124" cy="2742610"/>
          </a:xfrm>
          <a:prstGeom prst="line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2533679" y="117653"/>
            <a:ext cx="9803292" cy="61907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Help Sam plan his time. Then ask and answer.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pic>
        <p:nvPicPr>
          <p:cNvPr id="7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61" y="734945"/>
            <a:ext cx="6101417" cy="5532450"/>
          </a:xfrm>
          <a:prstGeom prst="rect">
            <a:avLst/>
          </a:prstGeom>
        </p:spPr>
      </p:pic>
      <p:pic>
        <p:nvPicPr>
          <p:cNvPr id="8" name="图片4"/>
          <p:cNvPicPr>
            <a:picLocks noChangeAspect="1"/>
          </p:cNvPicPr>
          <p:nvPr/>
        </p:nvPicPr>
        <p:blipFill>
          <a:blip r:embed="rId4"/>
          <a:srcRect l="74708" t="8159" r="1981" b="59027"/>
          <a:stretch>
            <a:fillRect/>
          </a:stretch>
        </p:blipFill>
        <p:spPr>
          <a:xfrm>
            <a:off x="6246333" y="768868"/>
            <a:ext cx="1526861" cy="1441203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grpSp>
        <p:nvGrpSpPr>
          <p:cNvPr id="9" name="组合1"/>
          <p:cNvGrpSpPr/>
          <p:nvPr/>
        </p:nvGrpSpPr>
        <p:grpSpPr>
          <a:xfrm>
            <a:off x="7833205" y="870239"/>
            <a:ext cx="4359544" cy="856767"/>
            <a:chOff x="0" y="0"/>
            <a:chExt cx="4359544" cy="856767"/>
          </a:xfrm>
        </p:grpSpPr>
        <p:sp>
          <p:nvSpPr>
            <p:cNvPr id="10" name="形状3"/>
            <p:cNvSpPr txBox="1"/>
            <p:nvPr/>
          </p:nvSpPr>
          <p:spPr>
            <a:xfrm>
              <a:off x="0" y="0"/>
              <a:ext cx="4172854" cy="856767"/>
            </a:xfrm>
            <a:prstGeom prst="wedgeRoundRectCallout">
              <a:avLst/>
            </a:prstGeom>
            <a:solidFill>
              <a:srgbClr val="FFFFFF">
                <a:alpha val="100000"/>
              </a:srgbClr>
            </a:solidFill>
            <a:ln w="12700">
              <a:solidFill>
                <a:srgbClr val="0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13"/>
            <p:cNvSpPr txBox="1"/>
            <p:nvPr/>
          </p:nvSpPr>
          <p:spPr>
            <a:xfrm>
              <a:off x="49005" y="117243"/>
              <a:ext cx="4310539" cy="71372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I need to ______________.</a:t>
              </a:r>
              <a:endPara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sp>
        <p:nvSpPr>
          <p:cNvPr id="12" name="文本2"/>
          <p:cNvSpPr txBox="1"/>
          <p:nvPr/>
        </p:nvSpPr>
        <p:spPr>
          <a:xfrm>
            <a:off x="9184453" y="989867"/>
            <a:ext cx="2669858" cy="61907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do things on time</a:t>
            </a:r>
            <a:endParaRPr lang="zh-CN" altLang="en-US" sz="28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grpSp>
        <p:nvGrpSpPr>
          <p:cNvPr id="13" name="组合2"/>
          <p:cNvGrpSpPr/>
          <p:nvPr/>
        </p:nvGrpSpPr>
        <p:grpSpPr>
          <a:xfrm>
            <a:off x="8020953" y="2316629"/>
            <a:ext cx="2997180" cy="1055608"/>
            <a:chOff x="0" y="0"/>
            <a:chExt cx="2997180" cy="1055608"/>
          </a:xfrm>
        </p:grpSpPr>
        <p:sp>
          <p:nvSpPr>
            <p:cNvPr id="14" name="形状4"/>
            <p:cNvSpPr txBox="1"/>
            <p:nvPr/>
          </p:nvSpPr>
          <p:spPr>
            <a:xfrm>
              <a:off x="0" y="0"/>
              <a:ext cx="2997180" cy="1055608"/>
            </a:xfrm>
            <a:prstGeom prst="wedgeRoundRectCallout">
              <a:avLst/>
            </a:prstGeom>
            <a:solidFill>
              <a:srgbClr val="FFFFFF">
                <a:alpha val="0"/>
              </a:srgbClr>
            </a:solidFill>
            <a:ln w="12700">
              <a:solidFill>
                <a:srgbClr val="0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5" name="文本14"/>
            <p:cNvSpPr txBox="1"/>
            <p:nvPr/>
          </p:nvSpPr>
          <p:spPr>
            <a:xfrm>
              <a:off x="47721" y="2001"/>
              <a:ext cx="2894119" cy="104764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It’s time to/ for…</a:t>
              </a:r>
              <a:endPara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What time is it?</a:t>
              </a:r>
              <a:endPara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16" name="图片5"/>
          <p:cNvPicPr>
            <a:picLocks noChangeAspect="1"/>
          </p:cNvPicPr>
          <p:nvPr/>
        </p:nvPicPr>
        <p:blipFill>
          <a:blip r:embed="rId5"/>
          <a:srcRect l="20215" t="5349" r="24086" b="56315"/>
          <a:stretch>
            <a:fillRect/>
          </a:stretch>
        </p:blipFill>
        <p:spPr>
          <a:xfrm>
            <a:off x="6472352" y="2307136"/>
            <a:ext cx="1074102" cy="1074102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pic>
        <p:nvPicPr>
          <p:cNvPr id="17" name="图片6"/>
          <p:cNvPicPr>
            <a:picLocks noChangeAspect="1"/>
          </p:cNvPicPr>
          <p:nvPr/>
        </p:nvPicPr>
        <p:blipFill>
          <a:blip r:embed="rId6"/>
          <a:srcRect l="31498" t="15443" r="27981" b="44036"/>
          <a:stretch>
            <a:fillRect/>
          </a:stretch>
        </p:blipFill>
        <p:spPr>
          <a:xfrm>
            <a:off x="6458131" y="3562826"/>
            <a:ext cx="1103335" cy="1103335"/>
          </a:xfrm>
          <a:prstGeom prst="rect">
            <a:avLst/>
          </a:prstGeom>
          <a:ln w="9525">
            <a:solidFill>
              <a:srgbClr val="FFFFFF">
                <a:alpha val="0"/>
              </a:srgbClr>
            </a:solidFill>
            <a:prstDash val="solid"/>
          </a:ln>
        </p:spPr>
      </p:pic>
      <p:grpSp>
        <p:nvGrpSpPr>
          <p:cNvPr id="18" name="组合3"/>
          <p:cNvGrpSpPr/>
          <p:nvPr/>
        </p:nvGrpSpPr>
        <p:grpSpPr>
          <a:xfrm>
            <a:off x="7963791" y="3954818"/>
            <a:ext cx="2997180" cy="619072"/>
            <a:chOff x="0" y="0"/>
            <a:chExt cx="2997180" cy="619072"/>
          </a:xfrm>
        </p:grpSpPr>
        <p:sp>
          <p:nvSpPr>
            <p:cNvPr id="19" name="形状5"/>
            <p:cNvSpPr txBox="1"/>
            <p:nvPr/>
          </p:nvSpPr>
          <p:spPr>
            <a:xfrm>
              <a:off x="0" y="21271"/>
              <a:ext cx="2997180" cy="578882"/>
            </a:xfrm>
            <a:prstGeom prst="wedgeRoundRectCallout">
              <a:avLst/>
            </a:prstGeom>
            <a:solidFill>
              <a:srgbClr val="FFFFFF">
                <a:alpha val="0"/>
              </a:srgbClr>
            </a:solidFill>
            <a:ln w="12700">
              <a:solidFill>
                <a:srgbClr val="000000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0" name="文本15"/>
            <p:cNvSpPr txBox="1"/>
            <p:nvPr/>
          </p:nvSpPr>
          <p:spPr>
            <a:xfrm>
              <a:off x="24449" y="0"/>
              <a:ext cx="2940663" cy="61907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3300"/>
                </a:lnSpc>
              </a:pPr>
              <a:r>
                <a:rPr lang="zh-CN" altLang="en-US" sz="28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It’s…</a:t>
              </a:r>
              <a:endPara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21" name="图片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8186" y="1839916"/>
            <a:ext cx="1387878" cy="576196"/>
          </a:xfrm>
          <a:prstGeom prst="rect">
            <a:avLst/>
          </a:prstGeom>
        </p:spPr>
      </p:pic>
      <p:pic>
        <p:nvPicPr>
          <p:cNvPr id="22" name="图片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3988" y="2802293"/>
            <a:ext cx="1387878" cy="576196"/>
          </a:xfrm>
          <a:prstGeom prst="rect">
            <a:avLst/>
          </a:prstGeom>
        </p:spPr>
      </p:pic>
      <p:pic>
        <p:nvPicPr>
          <p:cNvPr id="23" name="图片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0665" y="4328579"/>
            <a:ext cx="1387878" cy="576196"/>
          </a:xfrm>
          <a:prstGeom prst="rect">
            <a:avLst/>
          </a:prstGeom>
        </p:spPr>
      </p:pic>
      <p:pic>
        <p:nvPicPr>
          <p:cNvPr id="24" name="图片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0751" y="5360727"/>
            <a:ext cx="1387878" cy="576196"/>
          </a:xfrm>
          <a:prstGeom prst="rect">
            <a:avLst/>
          </a:prstGeom>
        </p:spPr>
      </p:pic>
      <p:sp>
        <p:nvSpPr>
          <p:cNvPr id="25" name="文本3"/>
          <p:cNvSpPr txBox="1"/>
          <p:nvPr/>
        </p:nvSpPr>
        <p:spPr>
          <a:xfrm>
            <a:off x="6092981" y="941470"/>
            <a:ext cx="419100" cy="71624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1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1</a:t>
            </a:r>
            <a:endParaRPr lang="zh-CN" altLang="en-US" sz="3600" b="1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6" name="文本4"/>
          <p:cNvSpPr txBox="1"/>
          <p:nvPr/>
        </p:nvSpPr>
        <p:spPr>
          <a:xfrm>
            <a:off x="6092857" y="2565844"/>
            <a:ext cx="419100" cy="71624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1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2</a:t>
            </a:r>
            <a:endParaRPr lang="zh-CN" altLang="en-US" sz="3600" b="1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7" name="文本5"/>
          <p:cNvSpPr txBox="1"/>
          <p:nvPr/>
        </p:nvSpPr>
        <p:spPr>
          <a:xfrm>
            <a:off x="6178486" y="3756736"/>
            <a:ext cx="419100" cy="71624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1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3</a:t>
            </a:r>
            <a:endParaRPr lang="zh-CN" altLang="en-US" sz="3600" b="1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28" name="文本6"/>
          <p:cNvSpPr txBox="1"/>
          <p:nvPr/>
        </p:nvSpPr>
        <p:spPr>
          <a:xfrm>
            <a:off x="858984" y="117148"/>
            <a:ext cx="1810163" cy="61907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Work in 3. </a:t>
            </a:r>
            <a:endParaRPr lang="zh-CN" altLang="en-US" sz="28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29" name="图片11"/>
          <p:cNvPicPr>
            <a:picLocks noChangeAspect="1"/>
          </p:cNvPicPr>
          <p:nvPr/>
        </p:nvPicPr>
        <p:blipFill>
          <a:blip r:embed="rId8"/>
          <a:srcRect t="28285"/>
          <a:stretch>
            <a:fillRect/>
          </a:stretch>
        </p:blipFill>
        <p:spPr>
          <a:xfrm>
            <a:off x="7235981" y="4665945"/>
            <a:ext cx="4125535" cy="2317709"/>
          </a:xfrm>
          <a:prstGeom prst="rect">
            <a:avLst/>
          </a:prstGeom>
        </p:spPr>
      </p:pic>
      <p:sp>
        <p:nvSpPr>
          <p:cNvPr id="30" name="文本7"/>
          <p:cNvSpPr txBox="1"/>
          <p:nvPr/>
        </p:nvSpPr>
        <p:spPr>
          <a:xfrm>
            <a:off x="8174412" y="4804486"/>
            <a:ext cx="2523896" cy="7137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600"/>
              </a:lnSpc>
            </a:pPr>
            <a:r>
              <a:rPr lang="zh-CN" altLang="en-US" sz="2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Speak fluently.</a:t>
            </a:r>
            <a:endParaRPr lang="zh-CN" altLang="en-US" sz="2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" name="文本8"/>
          <p:cNvSpPr txBox="1"/>
          <p:nvPr/>
        </p:nvSpPr>
        <p:spPr>
          <a:xfrm>
            <a:off x="7965081" y="5078911"/>
            <a:ext cx="2221825" cy="6521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400"/>
              </a:lnSpc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（表达流畅）</a:t>
            </a:r>
            <a:endParaRPr lang="zh-CN" altLang="en-US" sz="20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9"/>
          <p:cNvSpPr txBox="1"/>
          <p:nvPr/>
        </p:nvSpPr>
        <p:spPr>
          <a:xfrm>
            <a:off x="8107842" y="5405818"/>
            <a:ext cx="3163686" cy="7137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600"/>
              </a:lnSpc>
            </a:pPr>
            <a:r>
              <a:rPr lang="zh-CN" altLang="en-US" sz="2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Be reasonable.</a:t>
            </a:r>
            <a:endParaRPr lang="zh-CN" altLang="en-US" sz="2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3" name="文本10"/>
          <p:cNvSpPr txBox="1"/>
          <p:nvPr/>
        </p:nvSpPr>
        <p:spPr>
          <a:xfrm>
            <a:off x="7965005" y="5730583"/>
            <a:ext cx="2498046" cy="49662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400"/>
              </a:lnSpc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（作息时间合理）</a:t>
            </a:r>
            <a:endParaRPr lang="zh-CN" altLang="en-US" sz="20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11"/>
          <p:cNvSpPr txBox="1"/>
          <p:nvPr/>
        </p:nvSpPr>
        <p:spPr>
          <a:xfrm>
            <a:off x="8123853" y="6004331"/>
            <a:ext cx="2624180" cy="71372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600"/>
              </a:lnSpc>
            </a:pPr>
            <a:r>
              <a:rPr lang="zh-CN" altLang="en-US" sz="2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Be cooperative.</a:t>
            </a:r>
            <a:endParaRPr lang="zh-CN" altLang="en-US" sz="2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5" name="文本12"/>
          <p:cNvSpPr txBox="1"/>
          <p:nvPr/>
        </p:nvSpPr>
        <p:spPr>
          <a:xfrm>
            <a:off x="8031642" y="6278956"/>
            <a:ext cx="2221825" cy="65216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2400"/>
              </a:lnSpc>
            </a:pPr>
            <a:r>
              <a:rPr lang="zh-CN" altLang="en-US" sz="2000" b="0" i="0" dirty="0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</a:rPr>
              <a:t>（合作精彩）</a:t>
            </a:r>
            <a:endParaRPr lang="zh-CN" altLang="en-US" sz="2000" b="0" i="0" dirty="0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6" name="图片12"/>
          <p:cNvPicPr>
            <a:picLocks noChangeAspect="1"/>
          </p:cNvPicPr>
          <p:nvPr/>
        </p:nvPicPr>
        <p:blipFill>
          <a:blip r:embed="rId9"/>
          <a:srcRect l="16145" t="19371" r="23958" b="19371"/>
          <a:stretch>
            <a:fillRect/>
          </a:stretch>
        </p:blipFill>
        <p:spPr>
          <a:xfrm>
            <a:off x="10186492" y="4804324"/>
            <a:ext cx="475166" cy="488668"/>
          </a:xfrm>
          <a:prstGeom prst="rect">
            <a:avLst/>
          </a:prstGeom>
        </p:spPr>
      </p:pic>
      <p:pic>
        <p:nvPicPr>
          <p:cNvPr id="37" name="图片13"/>
          <p:cNvPicPr>
            <a:picLocks noChangeAspect="1"/>
          </p:cNvPicPr>
          <p:nvPr/>
        </p:nvPicPr>
        <p:blipFill>
          <a:blip r:embed="rId9"/>
          <a:srcRect l="16145" t="19371" r="23958" b="19371"/>
          <a:stretch>
            <a:fillRect/>
          </a:stretch>
        </p:blipFill>
        <p:spPr>
          <a:xfrm>
            <a:off x="10401090" y="5403790"/>
            <a:ext cx="475166" cy="488668"/>
          </a:xfrm>
          <a:prstGeom prst="rect">
            <a:avLst/>
          </a:prstGeom>
        </p:spPr>
      </p:pic>
      <p:pic>
        <p:nvPicPr>
          <p:cNvPr id="38" name="图片14"/>
          <p:cNvPicPr>
            <a:picLocks noChangeAspect="1"/>
          </p:cNvPicPr>
          <p:nvPr/>
        </p:nvPicPr>
        <p:blipFill>
          <a:blip r:embed="rId9"/>
          <a:srcRect l="16145" t="19371" r="23958" b="19371"/>
          <a:stretch>
            <a:fillRect/>
          </a:stretch>
        </p:blipFill>
        <p:spPr>
          <a:xfrm>
            <a:off x="10186492" y="6004712"/>
            <a:ext cx="475166" cy="488668"/>
          </a:xfrm>
          <a:prstGeom prst="rect">
            <a:avLst/>
          </a:prstGeom>
        </p:spPr>
      </p:pic>
      <p:pic>
        <p:nvPicPr>
          <p:cNvPr id="39" name="图片15"/>
          <p:cNvPicPr>
            <a:picLocks noChangeAspect="1"/>
          </p:cNvPicPr>
          <p:nvPr/>
        </p:nvPicPr>
        <p:blipFill>
          <a:blip r:embed="rId10"/>
          <a:srcRect b="4219"/>
          <a:stretch>
            <a:fillRect/>
          </a:stretch>
        </p:blipFill>
        <p:spPr>
          <a:xfrm>
            <a:off x="10967237" y="2498560"/>
            <a:ext cx="888797" cy="850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21" grpId="0" animBg="1"/>
      <p:bldP spid="22" grpId="0" animBg="1"/>
      <p:bldP spid="23" grpId="0" animBg="1"/>
      <p:bldP spid="24" grpId="0" animBg="1"/>
      <p:bldP spid="13" grpId="0" animBg="1"/>
      <p:bldP spid="39" grpId="0" animBg="1"/>
      <p:bldP spid="16" grpId="0" animBg="1"/>
      <p:bldP spid="17" grpId="0" animBg="1"/>
      <p:bldP spid="18" grpId="0" animBg="1"/>
      <p:bldP spid="28" grpId="0" animBg="1"/>
      <p:bldP spid="25" grpId="0" animBg="1"/>
      <p:bldP spid="26" grpId="0" animBg="1"/>
      <p:bldP spid="27" grpId="0" animBg="1"/>
      <p:bldP spid="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2"/>
          <p:cNvPicPr>
            <a:picLocks noChangeAspect="1"/>
          </p:cNvPicPr>
          <p:nvPr/>
        </p:nvPicPr>
        <p:blipFill>
          <a:blip r:embed="rId2"/>
          <a:srcRect t="77156" r="63013"/>
          <a:stretch>
            <a:fillRect/>
          </a:stretch>
        </p:blipFill>
        <p:spPr>
          <a:xfrm>
            <a:off x="1195721" y="2851404"/>
            <a:ext cx="1748755" cy="1337543"/>
          </a:xfrm>
          <a:prstGeom prst="rect">
            <a:avLst/>
          </a:prstGeom>
        </p:spPr>
      </p:pic>
      <p:pic>
        <p:nvPicPr>
          <p:cNvPr id="6" name="图片3"/>
          <p:cNvPicPr>
            <a:picLocks noChangeAspect="1"/>
          </p:cNvPicPr>
          <p:nvPr/>
        </p:nvPicPr>
        <p:blipFill>
          <a:blip r:embed="rId2"/>
          <a:srcRect l="44931" t="31235" r="10136" b="38461"/>
          <a:stretch>
            <a:fillRect/>
          </a:stretch>
        </p:blipFill>
        <p:spPr>
          <a:xfrm>
            <a:off x="1277235" y="4957629"/>
            <a:ext cx="1748047" cy="1457363"/>
          </a:xfrm>
          <a:prstGeom prst="rect">
            <a:avLst/>
          </a:prstGeom>
        </p:spPr>
      </p:pic>
      <p:pic>
        <p:nvPicPr>
          <p:cNvPr id="7" name="图片4"/>
          <p:cNvPicPr>
            <a:picLocks noChangeAspect="1"/>
          </p:cNvPicPr>
          <p:nvPr/>
        </p:nvPicPr>
        <p:blipFill>
          <a:blip r:embed="rId3"/>
          <a:srcRect l="264" t="39953" r="39682" b="8083"/>
          <a:stretch>
            <a:fillRect/>
          </a:stretch>
        </p:blipFill>
        <p:spPr>
          <a:xfrm>
            <a:off x="3880733" y="4964525"/>
            <a:ext cx="1416387" cy="1443666"/>
          </a:xfrm>
          <a:prstGeom prst="rect">
            <a:avLst/>
          </a:prstGeom>
        </p:spPr>
      </p:pic>
      <p:pic>
        <p:nvPicPr>
          <p:cNvPr id="8" name="图片5"/>
          <p:cNvPicPr>
            <a:picLocks noChangeAspect="1"/>
          </p:cNvPicPr>
          <p:nvPr/>
        </p:nvPicPr>
        <p:blipFill>
          <a:blip r:embed="rId3"/>
          <a:srcRect l="58465" t="66281" b="230"/>
          <a:stretch>
            <a:fillRect/>
          </a:stretch>
        </p:blipFill>
        <p:spPr>
          <a:xfrm>
            <a:off x="3880618" y="2849737"/>
            <a:ext cx="1416329" cy="1341196"/>
          </a:xfrm>
          <a:prstGeom prst="rect">
            <a:avLst/>
          </a:prstGeom>
        </p:spPr>
      </p:pic>
      <p:pic>
        <p:nvPicPr>
          <p:cNvPr id="9" name="图片6"/>
          <p:cNvPicPr>
            <a:picLocks noChangeAspect="1"/>
          </p:cNvPicPr>
          <p:nvPr/>
        </p:nvPicPr>
        <p:blipFill>
          <a:blip r:embed="rId4"/>
          <a:srcRect l="2842" t="69105" r="69063" b="9349"/>
          <a:stretch>
            <a:fillRect/>
          </a:stretch>
        </p:blipFill>
        <p:spPr>
          <a:xfrm>
            <a:off x="6301597" y="2837802"/>
            <a:ext cx="1435637" cy="1364713"/>
          </a:xfrm>
          <a:prstGeom prst="rect">
            <a:avLst/>
          </a:prstGeom>
        </p:spPr>
      </p:pic>
      <p:pic>
        <p:nvPicPr>
          <p:cNvPr id="10" name="图片7"/>
          <p:cNvPicPr>
            <a:picLocks noChangeAspect="1"/>
          </p:cNvPicPr>
          <p:nvPr/>
        </p:nvPicPr>
        <p:blipFill>
          <a:blip r:embed="rId4"/>
          <a:srcRect l="30936" t="71680" r="50167" b="12195"/>
          <a:stretch>
            <a:fillRect/>
          </a:stretch>
        </p:blipFill>
        <p:spPr>
          <a:xfrm>
            <a:off x="6299025" y="4957696"/>
            <a:ext cx="1500140" cy="1581855"/>
          </a:xfrm>
          <a:prstGeom prst="rect">
            <a:avLst/>
          </a:prstGeom>
        </p:spPr>
      </p:pic>
      <p:pic>
        <p:nvPicPr>
          <p:cNvPr id="11" name="图片8"/>
          <p:cNvPicPr>
            <a:picLocks noChangeAspect="1"/>
          </p:cNvPicPr>
          <p:nvPr/>
        </p:nvPicPr>
        <p:blipFill>
          <a:blip r:embed="rId4"/>
          <a:srcRect l="58026" t="77100" r="18394"/>
          <a:stretch>
            <a:fillRect/>
          </a:stretch>
        </p:blipFill>
        <p:spPr>
          <a:xfrm>
            <a:off x="9138247" y="2746628"/>
            <a:ext cx="1287237" cy="1542488"/>
          </a:xfrm>
          <a:prstGeom prst="rect">
            <a:avLst/>
          </a:prstGeom>
        </p:spPr>
      </p:pic>
      <p:pic>
        <p:nvPicPr>
          <p:cNvPr id="12" name="图片9"/>
          <p:cNvPicPr>
            <a:picLocks noChangeAspect="1"/>
          </p:cNvPicPr>
          <p:nvPr/>
        </p:nvPicPr>
        <p:blipFill>
          <a:blip r:embed="rId4"/>
          <a:srcRect l="79096" t="72357" r="836" b="8401"/>
          <a:stretch>
            <a:fillRect/>
          </a:stretch>
        </p:blipFill>
        <p:spPr>
          <a:xfrm>
            <a:off x="9074506" y="4988852"/>
            <a:ext cx="1287389" cy="1519942"/>
          </a:xfrm>
          <a:prstGeom prst="rect">
            <a:avLst/>
          </a:prstGeom>
        </p:spPr>
      </p:pic>
      <p:pic>
        <p:nvPicPr>
          <p:cNvPr id="13" name="图片10"/>
          <p:cNvPicPr>
            <a:picLocks noChangeAspect="1"/>
          </p:cNvPicPr>
          <p:nvPr/>
        </p:nvPicPr>
        <p:blipFill>
          <a:blip r:embed="rId2"/>
          <a:srcRect l="3561" t="8624" r="70136" b="70163"/>
          <a:stretch>
            <a:fillRect/>
          </a:stretch>
        </p:blipFill>
        <p:spPr>
          <a:xfrm>
            <a:off x="1741646" y="4241605"/>
            <a:ext cx="657206" cy="656168"/>
          </a:xfrm>
          <a:prstGeom prst="rect">
            <a:avLst/>
          </a:prstGeom>
        </p:spPr>
      </p:pic>
      <p:pic>
        <p:nvPicPr>
          <p:cNvPr id="14" name="图片11"/>
          <p:cNvPicPr>
            <a:picLocks noChangeAspect="1"/>
          </p:cNvPicPr>
          <p:nvPr/>
        </p:nvPicPr>
        <p:blipFill>
          <a:blip r:embed="rId3"/>
          <a:srcRect l="2910" t="9006" r="71428" b="69053"/>
          <a:stretch>
            <a:fillRect/>
          </a:stretch>
        </p:blipFill>
        <p:spPr>
          <a:xfrm>
            <a:off x="4217737" y="4222233"/>
            <a:ext cx="742855" cy="743712"/>
          </a:xfrm>
          <a:prstGeom prst="rect">
            <a:avLst/>
          </a:prstGeom>
        </p:spPr>
      </p:pic>
      <p:pic>
        <p:nvPicPr>
          <p:cNvPr id="15" name="图片12"/>
          <p:cNvPicPr>
            <a:picLocks noChangeAspect="1"/>
          </p:cNvPicPr>
          <p:nvPr/>
        </p:nvPicPr>
        <p:blipFill>
          <a:blip r:embed="rId4"/>
          <a:srcRect l="3846" t="58401" r="84615" b="31029"/>
          <a:stretch>
            <a:fillRect/>
          </a:stretch>
        </p:blipFill>
        <p:spPr>
          <a:xfrm>
            <a:off x="6666709" y="4217727"/>
            <a:ext cx="683229" cy="771134"/>
          </a:xfrm>
          <a:prstGeom prst="rect">
            <a:avLst/>
          </a:prstGeom>
        </p:spPr>
      </p:pic>
      <p:pic>
        <p:nvPicPr>
          <p:cNvPr id="16" name="图片13"/>
          <p:cNvPicPr>
            <a:picLocks noChangeAspect="1"/>
          </p:cNvPicPr>
          <p:nvPr/>
        </p:nvPicPr>
        <p:blipFill>
          <a:blip r:embed="rId4"/>
          <a:srcRect l="51003" t="58672" r="36287" b="31300"/>
          <a:stretch>
            <a:fillRect/>
          </a:stretch>
        </p:blipFill>
        <p:spPr>
          <a:xfrm>
            <a:off x="9369504" y="4269837"/>
            <a:ext cx="697148" cy="676390"/>
          </a:xfrm>
          <a:prstGeom prst="rect">
            <a:avLst/>
          </a:prstGeom>
        </p:spPr>
      </p:pic>
      <p:pic>
        <p:nvPicPr>
          <p:cNvPr id="17" name="图片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909" y="722824"/>
            <a:ext cx="2249401" cy="1359213"/>
          </a:xfrm>
          <a:prstGeom prst="rect">
            <a:avLst/>
          </a:prstGeom>
        </p:spPr>
      </p:pic>
      <p:pic>
        <p:nvPicPr>
          <p:cNvPr id="18" name="图片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8176" y="706098"/>
            <a:ext cx="2249401" cy="1392208"/>
          </a:xfrm>
          <a:prstGeom prst="rect">
            <a:avLst/>
          </a:prstGeom>
        </p:spPr>
      </p:pic>
      <p:pic>
        <p:nvPicPr>
          <p:cNvPr id="19" name="图片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1645" y="706574"/>
            <a:ext cx="2235782" cy="1392209"/>
          </a:xfrm>
          <a:prstGeom prst="rect">
            <a:avLst/>
          </a:prstGeom>
        </p:spPr>
      </p:pic>
      <p:pic>
        <p:nvPicPr>
          <p:cNvPr id="20" name="图片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0663" y="706612"/>
            <a:ext cx="2249400" cy="1392208"/>
          </a:xfrm>
          <a:prstGeom prst="rect">
            <a:avLst/>
          </a:prstGeom>
        </p:spPr>
      </p:pic>
      <p:sp>
        <p:nvSpPr>
          <p:cNvPr id="37" name="形状3"/>
          <p:cNvSpPr txBox="1"/>
          <p:nvPr/>
        </p:nvSpPr>
        <p:spPr>
          <a:xfrm>
            <a:off x="256975" y="2611812"/>
            <a:ext cx="11683775" cy="1610601"/>
          </a:xfrm>
          <a:prstGeom prst="rect">
            <a:avLst/>
          </a:prstGeom>
          <a:solidFill>
            <a:srgbClr val="1EB1D4">
              <a:alpha val="86000"/>
            </a:srgbClr>
          </a:solidFill>
          <a:ln w="9525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8" name="文本1"/>
          <p:cNvSpPr txBox="1"/>
          <p:nvPr/>
        </p:nvSpPr>
        <p:spPr>
          <a:xfrm>
            <a:off x="306067" y="2809103"/>
            <a:ext cx="11585226" cy="1417193"/>
          </a:xfrm>
          <a:prstGeom prst="rect">
            <a:avLst/>
          </a:prstGeom>
          <a:noFill/>
        </p:spPr>
        <p:txBody>
          <a:bodyPr anchor="t">
            <a:scene3d>
              <a:camera prst="orthographicFront"/>
              <a:lightRig rig="threePt" dir="t"/>
            </a:scene3d>
          </a:bodyPr>
          <a:lstStyle/>
          <a:p>
            <a:pPr marL="0" algn="ctr"/>
            <a:r>
              <a:rPr lang="zh-CN" altLang="en-US" sz="4200" b="1" i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Plan your time regularly. Enjoy your day happily.</a:t>
            </a:r>
            <a:endParaRPr lang="zh-CN" altLang="en-US" sz="4200" b="1" i="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/>
              <a:ea typeface="Times New Roman" panose="02020603050405020304"/>
            </a:endParaRPr>
          </a:p>
          <a:p>
            <a:pPr marL="0" algn="ctr"/>
            <a:r>
              <a:rPr lang="zh-CN" altLang="en-US" sz="4200" b="1" i="0" dirty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/>
                <a:ea typeface="Times New Roman" panose="02020603050405020304"/>
              </a:rPr>
              <a:t>规整时光，乐享生活。</a:t>
            </a:r>
            <a:endParaRPr lang="zh-CN" altLang="en-US" sz="4200" b="1" i="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224314" y="302733"/>
            <a:ext cx="878458" cy="878458"/>
          </a:xfrm>
          <a:prstGeom prst="rect">
            <a:avLst/>
          </a:prstGeom>
        </p:spPr>
      </p:pic>
      <p:pic>
        <p:nvPicPr>
          <p:cNvPr id="6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12" y="384677"/>
            <a:ext cx="11691976" cy="614690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rcRect l="206" r="17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1"/>
          <p:cNvGrpSpPr/>
          <p:nvPr/>
        </p:nvGrpSpPr>
        <p:grpSpPr>
          <a:xfrm>
            <a:off x="643769" y="1542476"/>
            <a:ext cx="11548231" cy="3899501"/>
            <a:chOff x="0" y="0"/>
            <a:chExt cx="11548231" cy="3899501"/>
          </a:xfrm>
        </p:grpSpPr>
        <p:sp>
          <p:nvSpPr>
            <p:cNvPr id="4" name="形状1"/>
            <p:cNvSpPr txBox="1"/>
            <p:nvPr/>
          </p:nvSpPr>
          <p:spPr>
            <a:xfrm>
              <a:off x="169587" y="72032"/>
              <a:ext cx="11378644" cy="3827469"/>
            </a:xfrm>
            <a:prstGeom prst="roundRect">
              <a:avLst/>
            </a:prstGeom>
            <a:solidFill>
              <a:srgbClr val="FFFFFF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" name="形状2"/>
            <p:cNvSpPr txBox="1"/>
            <p:nvPr/>
          </p:nvSpPr>
          <p:spPr>
            <a:xfrm>
              <a:off x="0" y="0"/>
              <a:ext cx="11378644" cy="3827469"/>
            </a:xfrm>
            <a:prstGeom prst="roundRect">
              <a:avLst/>
            </a:prstGeom>
            <a:solidFill>
              <a:srgbClr val="FDE15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</p:grp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99118">
            <a:off x="9807608" y="5023074"/>
            <a:ext cx="2021206" cy="2021206"/>
          </a:xfrm>
          <a:prstGeom prst="rect">
            <a:avLst/>
          </a:prstGeom>
        </p:spPr>
      </p:pic>
      <p:pic>
        <p:nvPicPr>
          <p:cNvPr id="7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57932">
            <a:off x="3933088" y="1236445"/>
            <a:ext cx="1816384" cy="1816384"/>
          </a:xfrm>
          <a:prstGeom prst="rect">
            <a:avLst/>
          </a:prstGeom>
        </p:spPr>
      </p:pic>
      <p:pic>
        <p:nvPicPr>
          <p:cNvPr id="8" name="图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15531">
            <a:off x="6084482" y="1559308"/>
            <a:ext cx="2439936" cy="1799144"/>
          </a:xfrm>
          <a:prstGeom prst="rect">
            <a:avLst/>
          </a:prstGeom>
        </p:spPr>
      </p:pic>
      <p:pic>
        <p:nvPicPr>
          <p:cNvPr id="9" name="图片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5463">
            <a:off x="1438584" y="4154960"/>
            <a:ext cx="1828776" cy="1828776"/>
          </a:xfrm>
          <a:prstGeom prst="rect">
            <a:avLst/>
          </a:prstGeom>
        </p:spPr>
      </p:pic>
      <p:grpSp>
        <p:nvGrpSpPr>
          <p:cNvPr id="10" name="组合2"/>
          <p:cNvGrpSpPr/>
          <p:nvPr/>
        </p:nvGrpSpPr>
        <p:grpSpPr>
          <a:xfrm>
            <a:off x="5273843" y="2180252"/>
            <a:ext cx="6268334" cy="3019977"/>
            <a:chOff x="0" y="0"/>
            <a:chExt cx="6268334" cy="3019977"/>
          </a:xfrm>
        </p:grpSpPr>
        <p:pic>
          <p:nvPicPr>
            <p:cNvPr id="11" name="图片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418059">
              <a:off x="2902523" y="0"/>
              <a:ext cx="3365811" cy="2041180"/>
            </a:xfrm>
            <a:prstGeom prst="rect">
              <a:avLst/>
            </a:prstGeom>
          </p:spPr>
        </p:pic>
        <p:pic>
          <p:nvPicPr>
            <p:cNvPr id="12" name="图片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2167109"/>
              <a:ext cx="822157" cy="822157"/>
            </a:xfrm>
            <a:prstGeom prst="rect">
              <a:avLst/>
            </a:prstGeom>
          </p:spPr>
        </p:pic>
        <p:pic>
          <p:nvPicPr>
            <p:cNvPr id="13" name="图片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57069" y="1988380"/>
              <a:ext cx="1031597" cy="1031597"/>
            </a:xfrm>
            <a:prstGeom prst="rect">
              <a:avLst/>
            </a:prstGeom>
          </p:spPr>
        </p:pic>
      </p:grpSp>
      <p:sp>
        <p:nvSpPr>
          <p:cNvPr id="14" name="文本1"/>
          <p:cNvSpPr txBox="1"/>
          <p:nvPr/>
        </p:nvSpPr>
        <p:spPr>
          <a:xfrm>
            <a:off x="4218372" y="2902360"/>
            <a:ext cx="6845867" cy="151393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9600"/>
              </a:lnSpc>
            </a:pPr>
            <a:r>
              <a:rPr lang="zh-CN" altLang="en-US" sz="8000" b="1" i="1" dirty="0">
                <a:solidFill>
                  <a:srgbClr val="FFFFFF">
                    <a:alpha val="100000"/>
                  </a:srgbClr>
                </a:solidFill>
                <a:latin typeface="Segoe UI Black" panose="020B0A02040204020203"/>
                <a:ea typeface="Segoe UI Black" panose="020B0A02040204020203"/>
              </a:rPr>
              <a:t>Goodbye!</a:t>
            </a:r>
            <a:endParaRPr lang="zh-CN" altLang="en-US" sz="8000" b="1" i="1" dirty="0">
              <a:solidFill>
                <a:srgbClr val="FFFFFF">
                  <a:alpha val="100000"/>
                </a:srgbClr>
              </a:solidFill>
              <a:latin typeface="Segoe UI Black" panose="020B0A02040204020203"/>
              <a:ea typeface="Segoe UI Black" panose="020B0A02040204020203"/>
            </a:endParaRPr>
          </a:p>
        </p:txBody>
      </p:sp>
      <p:pic>
        <p:nvPicPr>
          <p:cNvPr id="15" name="图片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589764" y="-10334"/>
            <a:ext cx="6447638" cy="68172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/>
          <p:cNvPicPr>
            <a:picLocks noChangeAspect="1"/>
          </p:cNvPicPr>
          <p:nvPr/>
        </p:nvPicPr>
        <p:blipFill>
          <a:blip r:embed="rId1"/>
          <a:srcRect r="7444"/>
          <a:stretch>
            <a:fillRect/>
          </a:stretch>
        </p:blipFill>
        <p:spPr>
          <a:xfrm>
            <a:off x="11262573" y="7124700"/>
            <a:ext cx="929427" cy="240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 dir="rd"/>
      </p:transition>
    </mc:Choice>
    <mc:Fallback>
      <p:transition spd="slow">
        <p:strips dir="rd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pic>
        <p:nvPicPr>
          <p:cNvPr id="4" name="图片2"/>
          <p:cNvPicPr>
            <a:picLocks noChangeAspect="1"/>
          </p:cNvPicPr>
          <p:nvPr/>
        </p:nvPicPr>
        <p:blipFill>
          <a:blip r:embed="rId2"/>
          <a:srcRect t="60545"/>
          <a:stretch>
            <a:fillRect/>
          </a:stretch>
        </p:blipFill>
        <p:spPr>
          <a:xfrm>
            <a:off x="0" y="4151520"/>
            <a:ext cx="12192000" cy="2706480"/>
          </a:xfrm>
          <a:prstGeom prst="rect">
            <a:avLst/>
          </a:prstGeom>
        </p:spPr>
      </p:pic>
      <p:sp>
        <p:nvSpPr>
          <p:cNvPr id="5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文本1"/>
          <p:cNvSpPr txBox="1"/>
          <p:nvPr/>
        </p:nvSpPr>
        <p:spPr>
          <a:xfrm>
            <a:off x="3493046" y="1467936"/>
            <a:ext cx="4697359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Tick-tock, it’s_______. 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7" name="文本2"/>
          <p:cNvSpPr txBox="1"/>
          <p:nvPr/>
        </p:nvSpPr>
        <p:spPr>
          <a:xfrm>
            <a:off x="585359" y="5629970"/>
            <a:ext cx="2681917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eight</a:t>
            </a:r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o’clock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文本3"/>
          <p:cNvSpPr txBox="1"/>
          <p:nvPr/>
        </p:nvSpPr>
        <p:spPr>
          <a:xfrm>
            <a:off x="3433953" y="5629932"/>
            <a:ext cx="2681917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nine</a:t>
            </a:r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fifteen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9" name="文本4"/>
          <p:cNvSpPr txBox="1"/>
          <p:nvPr/>
        </p:nvSpPr>
        <p:spPr>
          <a:xfrm>
            <a:off x="9002097" y="5629980"/>
            <a:ext cx="2681917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seven</a:t>
            </a:r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thirty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5"/>
          <p:cNvSpPr txBox="1"/>
          <p:nvPr/>
        </p:nvSpPr>
        <p:spPr>
          <a:xfrm>
            <a:off x="1096366" y="279511"/>
            <a:ext cx="9491015" cy="68030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800"/>
              </a:lnSpc>
            </a:pP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Practice: Move your arms. Tell the time on the clock.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6"/>
          <p:cNvSpPr txBox="1"/>
          <p:nvPr/>
        </p:nvSpPr>
        <p:spPr>
          <a:xfrm>
            <a:off x="5981881" y="5630332"/>
            <a:ext cx="3891591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five</a:t>
            </a:r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forty-five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12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755" y="279271"/>
            <a:ext cx="728133" cy="728133"/>
          </a:xfrm>
          <a:prstGeom prst="rect">
            <a:avLst/>
          </a:prstGeom>
        </p:spPr>
      </p:pic>
      <p:sp>
        <p:nvSpPr>
          <p:cNvPr id="13" name="文本7"/>
          <p:cNvSpPr txBox="1"/>
          <p:nvPr/>
        </p:nvSpPr>
        <p:spPr>
          <a:xfrm>
            <a:off x="4025846" y="299790"/>
            <a:ext cx="3765106" cy="6870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400" b="1" i="0" dirty="0">
                <a:solidFill>
                  <a:srgbClr val="FF0000">
                    <a:alpha val="100000"/>
                  </a:srgbClr>
                </a:solidFill>
                <a:effectLst/>
                <a:latin typeface="Times New Roman" panose="02020603050405020304"/>
                <a:ea typeface="Times New Roman" panose="02020603050405020304"/>
              </a:rPr>
              <a:t>Your day at school </a:t>
            </a:r>
            <a:endParaRPr lang="zh-CN" altLang="en-US" sz="3400" b="1" i="0" dirty="0">
              <a:solidFill>
                <a:srgbClr val="FF0000">
                  <a:alpha val="100000"/>
                </a:srgbClr>
              </a:solidFill>
              <a:effectLst/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4" name="形状3"/>
          <p:cNvSpPr txBox="1"/>
          <p:nvPr/>
        </p:nvSpPr>
        <p:spPr>
          <a:xfrm>
            <a:off x="915703" y="3778430"/>
            <a:ext cx="10459803" cy="1965099"/>
          </a:xfrm>
          <a:custGeom>
            <a:avLst/>
            <a:gdLst>
              <a:gd name="connsiteX0" fmla="*/ 0 w 10459803"/>
              <a:gd name="connsiteY0" fmla="*/ 1965099 h 1965099"/>
              <a:gd name="connsiteX1" fmla="*/ 1672005 w 10459803"/>
              <a:gd name="connsiteY1" fmla="*/ 630832 h 1965099"/>
              <a:gd name="connsiteX2" fmla="*/ 3905288 w 10459803"/>
              <a:gd name="connsiteY2" fmla="*/ -31781 h 1965099"/>
              <a:gd name="connsiteX3" fmla="*/ 8027149 w 10459803"/>
              <a:gd name="connsiteY3" fmla="*/ 391219 h 196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59803" h="1965099" fill="none">
                <a:moveTo>
                  <a:pt x="0" y="1965099"/>
                </a:moveTo>
                <a:quadBezTo>
                  <a:pt x="1672005" y="630832"/>
                  <a:pt x="2788647" y="299526"/>
                </a:quadBezTo>
                <a:cubicBezTo>
                  <a:pt x="3905288" y="-31781"/>
                  <a:pt x="5468758" y="-96730"/>
                  <a:pt x="6747953" y="147244"/>
                </a:cubicBezTo>
                <a:cubicBezTo>
                  <a:pt x="8027149" y="391219"/>
                  <a:pt x="10185858" y="1165581"/>
                  <a:pt x="10459804" y="1784265"/>
                </a:cubicBezTo>
              </a:path>
            </a:pathLst>
          </a:custGeom>
          <a:solidFill>
            <a:srgbClr val="458BE6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5" name="图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4015">
            <a:off x="6820319" y="3116351"/>
            <a:ext cx="2214601" cy="1937776"/>
          </a:xfrm>
          <a:prstGeom prst="rect">
            <a:avLst/>
          </a:prstGeom>
        </p:spPr>
      </p:pic>
      <p:sp>
        <p:nvSpPr>
          <p:cNvPr id="16" name="形状4"/>
          <p:cNvSpPr txBox="1"/>
          <p:nvPr/>
        </p:nvSpPr>
        <p:spPr>
          <a:xfrm rot="10800000">
            <a:off x="7379335" y="4001135"/>
            <a:ext cx="484505" cy="100965"/>
          </a:xfrm>
          <a:prstGeom prst="straightConnector1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tailEnd type="triangl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7" name="形状5"/>
          <p:cNvSpPr txBox="1"/>
          <p:nvPr/>
        </p:nvSpPr>
        <p:spPr>
          <a:xfrm rot="3462000">
            <a:off x="7715885" y="4194810"/>
            <a:ext cx="285115" cy="119380"/>
          </a:xfrm>
          <a:prstGeom prst="straightConnector1">
            <a:avLst/>
          </a:prstGeom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tailEnd type="triangle" w="med" len="me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8" name="图片5"/>
          <p:cNvPicPr>
            <a:picLocks noChangeAspect="1"/>
          </p:cNvPicPr>
          <p:nvPr/>
        </p:nvPicPr>
        <p:blipFill>
          <a:blip r:embed="rId5"/>
          <a:srcRect l="3125" t="18879" r="52135" b="20132"/>
          <a:stretch>
            <a:fillRect/>
          </a:stretch>
        </p:blipFill>
        <p:spPr>
          <a:xfrm>
            <a:off x="11250587" y="5267973"/>
            <a:ext cx="787175" cy="757780"/>
          </a:xfrm>
          <a:prstGeom prst="rect">
            <a:avLst/>
          </a:prstGeom>
        </p:spPr>
      </p:pic>
      <p:pic>
        <p:nvPicPr>
          <p:cNvPr id="19" name="图片6"/>
          <p:cNvPicPr>
            <a:picLocks noChangeAspect="1"/>
          </p:cNvPicPr>
          <p:nvPr/>
        </p:nvPicPr>
        <p:blipFill>
          <a:blip r:embed="rId5"/>
          <a:srcRect l="52343" t="18141" r="2916" b="20870"/>
          <a:stretch>
            <a:fillRect/>
          </a:stretch>
        </p:blipFill>
        <p:spPr>
          <a:xfrm>
            <a:off x="291141" y="5075635"/>
            <a:ext cx="787175" cy="757780"/>
          </a:xfrm>
          <a:prstGeom prst="rect">
            <a:avLst/>
          </a:prstGeom>
        </p:spPr>
      </p:pic>
      <p:pic>
        <p:nvPicPr>
          <p:cNvPr id="20" name="图片7"/>
          <p:cNvPicPr>
            <a:picLocks noChangeAspect="1"/>
          </p:cNvPicPr>
          <p:nvPr/>
        </p:nvPicPr>
        <p:blipFill>
          <a:blip r:embed="rId6"/>
          <a:srcRect l="5208" t="17777" r="937" b="22777"/>
          <a:stretch>
            <a:fillRect/>
          </a:stretch>
        </p:blipFill>
        <p:spPr>
          <a:xfrm>
            <a:off x="722671" y="1007478"/>
            <a:ext cx="10767860" cy="2211419"/>
          </a:xfrm>
          <a:prstGeom prst="rect">
            <a:avLst/>
          </a:prstGeom>
        </p:spPr>
      </p:pic>
      <p:pic>
        <p:nvPicPr>
          <p:cNvPr id="21" name="图片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8342" y="3874618"/>
            <a:ext cx="1771650" cy="1771650"/>
          </a:xfrm>
          <a:prstGeom prst="rect">
            <a:avLst/>
          </a:prstGeom>
        </p:spPr>
      </p:pic>
      <p:pic>
        <p:nvPicPr>
          <p:cNvPr id="22" name="图片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06822" y="3298212"/>
            <a:ext cx="1616621" cy="1573568"/>
          </a:xfrm>
          <a:prstGeom prst="rect">
            <a:avLst/>
          </a:prstGeom>
        </p:spPr>
      </p:pic>
      <p:pic>
        <p:nvPicPr>
          <p:cNvPr id="23" name="图片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5966" y="3974106"/>
            <a:ext cx="1573416" cy="1573416"/>
          </a:xfrm>
          <a:prstGeom prst="rect">
            <a:avLst/>
          </a:prstGeom>
        </p:spPr>
      </p:pic>
      <p:sp>
        <p:nvSpPr>
          <p:cNvPr id="24" name="文本8"/>
          <p:cNvSpPr txBox="1"/>
          <p:nvPr/>
        </p:nvSpPr>
        <p:spPr>
          <a:xfrm>
            <a:off x="8649614" y="6025372"/>
            <a:ext cx="3386766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half past seven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7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7" grpId="0" animBg="1"/>
      <p:bldP spid="22" grpId="0" animBg="1"/>
      <p:bldP spid="8" grpId="0" animBg="1"/>
      <p:bldP spid="15" grpId="0" animBg="1"/>
      <p:bldP spid="16" grpId="0" bldLvl="0" animBg="1"/>
      <p:bldP spid="17" grpId="0" bldLvl="0" animBg="1"/>
      <p:bldP spid="11" grpId="0" animBg="1"/>
      <p:bldP spid="23" grpId="0" animBg="1"/>
      <p:bldP spid="9" grpId="0" animBg="1"/>
      <p:bldP spid="24" grpId="0" animBg="1"/>
      <p:bldP spid="20" grpId="0" animBg="1"/>
      <p:bldP spid="13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pic>
        <p:nvPicPr>
          <p:cNvPr id="4" name="图片2"/>
          <p:cNvPicPr>
            <a:picLocks noChangeAspect="1"/>
          </p:cNvPicPr>
          <p:nvPr/>
        </p:nvPicPr>
        <p:blipFill>
          <a:blip r:embed="rId2"/>
          <a:srcRect t="60545"/>
          <a:stretch>
            <a:fillRect/>
          </a:stretch>
        </p:blipFill>
        <p:spPr>
          <a:xfrm>
            <a:off x="0" y="4151520"/>
            <a:ext cx="12192000" cy="2706480"/>
          </a:xfrm>
          <a:prstGeom prst="rect">
            <a:avLst/>
          </a:prstGeom>
        </p:spPr>
      </p:pic>
      <p:sp>
        <p:nvSpPr>
          <p:cNvPr id="5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6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755" y="279271"/>
            <a:ext cx="728133" cy="728133"/>
          </a:xfrm>
          <a:prstGeom prst="rect">
            <a:avLst/>
          </a:prstGeom>
        </p:spPr>
      </p:pic>
      <p:pic>
        <p:nvPicPr>
          <p:cNvPr id="7" name="图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086" y="2473490"/>
            <a:ext cx="2648445" cy="3044190"/>
          </a:xfrm>
          <a:prstGeom prst="rect">
            <a:avLst/>
          </a:prstGeom>
        </p:spPr>
      </p:pic>
      <p:pic>
        <p:nvPicPr>
          <p:cNvPr id="8" name="图片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3858" y="2473157"/>
            <a:ext cx="2597153" cy="3043657"/>
          </a:xfrm>
          <a:prstGeom prst="rect">
            <a:avLst/>
          </a:prstGeom>
        </p:spPr>
      </p:pic>
      <p:pic>
        <p:nvPicPr>
          <p:cNvPr id="9" name="图片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752" y="2473128"/>
            <a:ext cx="2647950" cy="2809875"/>
          </a:xfrm>
          <a:prstGeom prst="rect">
            <a:avLst/>
          </a:prstGeom>
        </p:spPr>
      </p:pic>
      <p:sp>
        <p:nvSpPr>
          <p:cNvPr id="10" name="文本1"/>
          <p:cNvSpPr txBox="1"/>
          <p:nvPr/>
        </p:nvSpPr>
        <p:spPr>
          <a:xfrm>
            <a:off x="1071991" y="303324"/>
            <a:ext cx="3995090" cy="695608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900"/>
              </a:lnSpc>
            </a:pPr>
            <a:r>
              <a:rPr lang="zh-CN" altLang="en-US" sz="33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Guess</a:t>
            </a:r>
            <a:endParaRPr lang="zh-CN" altLang="en-US" sz="33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1" name="文本2"/>
          <p:cNvSpPr txBox="1"/>
          <p:nvPr/>
        </p:nvSpPr>
        <p:spPr>
          <a:xfrm>
            <a:off x="3778463" y="1364590"/>
            <a:ext cx="5136709" cy="726223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200"/>
              </a:lnSpc>
            </a:pPr>
            <a:r>
              <a:rPr lang="zh-CN" altLang="en-US" sz="35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Who has a good day?</a:t>
            </a:r>
            <a:endParaRPr lang="zh-CN" altLang="en-US" sz="35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4" name="图片2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pic>
        <p:nvPicPr>
          <p:cNvPr id="5" name="图片3"/>
          <p:cNvPicPr>
            <a:picLocks noChangeAspect="1"/>
          </p:cNvPicPr>
          <p:nvPr/>
        </p:nvPicPr>
        <p:blipFill>
          <a:blip r:embed="rId2"/>
          <a:srcRect t="60545"/>
          <a:stretch>
            <a:fillRect/>
          </a:stretch>
        </p:blipFill>
        <p:spPr>
          <a:xfrm>
            <a:off x="0" y="4151520"/>
            <a:ext cx="12192000" cy="2706480"/>
          </a:xfrm>
          <a:prstGeom prst="rect">
            <a:avLst/>
          </a:prstGeom>
        </p:spPr>
      </p:pic>
      <p:sp>
        <p:nvSpPr>
          <p:cNvPr id="6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7" name="图片4"/>
          <p:cNvPicPr>
            <a:picLocks noChangeAspect="1"/>
          </p:cNvPicPr>
          <p:nvPr/>
        </p:nvPicPr>
        <p:blipFill>
          <a:blip r:embed="rId3"/>
          <a:srcRect l="25711" t="38893" r="26621" b="33434"/>
          <a:stretch>
            <a:fillRect/>
          </a:stretch>
        </p:blipFill>
        <p:spPr>
          <a:xfrm>
            <a:off x="10447867" y="5355085"/>
            <a:ext cx="1744134" cy="1516563"/>
          </a:xfrm>
          <a:prstGeom prst="rect">
            <a:avLst/>
          </a:prstGeom>
        </p:spPr>
      </p:pic>
      <p:pic>
        <p:nvPicPr>
          <p:cNvPr id="8" name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39" y="1353037"/>
            <a:ext cx="2846801" cy="1720195"/>
          </a:xfrm>
          <a:prstGeom prst="rect">
            <a:avLst/>
          </a:prstGeom>
        </p:spPr>
      </p:pic>
      <p:grpSp>
        <p:nvGrpSpPr>
          <p:cNvPr id="9" name="组合1"/>
          <p:cNvGrpSpPr/>
          <p:nvPr/>
        </p:nvGrpSpPr>
        <p:grpSpPr>
          <a:xfrm>
            <a:off x="410755" y="188797"/>
            <a:ext cx="7022611" cy="826825"/>
            <a:chOff x="0" y="0"/>
            <a:chExt cx="7022611" cy="826825"/>
          </a:xfrm>
        </p:grpSpPr>
        <p:pic>
          <p:nvPicPr>
            <p:cNvPr id="10" name="图片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90474"/>
              <a:ext cx="728133" cy="728133"/>
            </a:xfrm>
            <a:prstGeom prst="rect">
              <a:avLst/>
            </a:prstGeom>
          </p:spPr>
        </p:pic>
        <p:sp>
          <p:nvSpPr>
            <p:cNvPr id="11" name="文本6"/>
            <p:cNvSpPr txBox="1"/>
            <p:nvPr/>
          </p:nvSpPr>
          <p:spPr>
            <a:xfrm>
              <a:off x="724319" y="0"/>
              <a:ext cx="6298292" cy="82682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5000"/>
                </a:lnSpc>
              </a:pPr>
              <a:r>
                <a:rPr lang="zh-CN" altLang="en-US" sz="32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Review: Daming's day</a:t>
              </a:r>
              <a:endPara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12" name="图片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3214" y="1311279"/>
            <a:ext cx="2600129" cy="1761953"/>
          </a:xfrm>
          <a:prstGeom prst="rect">
            <a:avLst/>
          </a:prstGeom>
        </p:spPr>
      </p:pic>
      <p:pic>
        <p:nvPicPr>
          <p:cNvPr id="13" name="图片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4617" y="1311279"/>
            <a:ext cx="2543747" cy="1761953"/>
          </a:xfrm>
          <a:prstGeom prst="rect">
            <a:avLst/>
          </a:prstGeom>
        </p:spPr>
      </p:pic>
      <p:pic>
        <p:nvPicPr>
          <p:cNvPr id="14" name="图片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89639" y="1311279"/>
            <a:ext cx="2541278" cy="1761953"/>
          </a:xfrm>
          <a:prstGeom prst="rect">
            <a:avLst/>
          </a:prstGeom>
        </p:spPr>
      </p:pic>
      <p:sp>
        <p:nvSpPr>
          <p:cNvPr id="15" name="文本1"/>
          <p:cNvSpPr txBox="1"/>
          <p:nvPr/>
        </p:nvSpPr>
        <p:spPr>
          <a:xfrm>
            <a:off x="1159788" y="3158179"/>
            <a:ext cx="1840382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get up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" name="文本2"/>
          <p:cNvSpPr txBox="1"/>
          <p:nvPr/>
        </p:nvSpPr>
        <p:spPr>
          <a:xfrm>
            <a:off x="3689469" y="3158664"/>
            <a:ext cx="2734247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go to school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7" name="文本3"/>
          <p:cNvSpPr txBox="1"/>
          <p:nvPr/>
        </p:nvSpPr>
        <p:spPr>
          <a:xfrm>
            <a:off x="6875091" y="3145016"/>
            <a:ext cx="2176552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go home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8" name="文本4"/>
          <p:cNvSpPr txBox="1"/>
          <p:nvPr/>
        </p:nvSpPr>
        <p:spPr>
          <a:xfrm>
            <a:off x="9313316" y="3145015"/>
            <a:ext cx="2731778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have  dinner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31" name="文本5"/>
          <p:cNvSpPr txBox="1"/>
          <p:nvPr/>
        </p:nvSpPr>
        <p:spPr>
          <a:xfrm>
            <a:off x="2448782" y="149247"/>
            <a:ext cx="8556908" cy="90636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56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Arial Black" panose="020B0A04020102020204"/>
                <a:ea typeface="Arial Black" panose="020B0A04020102020204"/>
              </a:rPr>
              <a:t>Daming has a ________ day.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Arial Black" panose="020B0A04020102020204"/>
              <a:ea typeface="Arial Black" panose="020B0A04020102020204"/>
            </a:endParaRPr>
          </a:p>
        </p:txBody>
      </p:sp>
      <p:pic>
        <p:nvPicPr>
          <p:cNvPr id="32" name="蒋老师课件_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74015">
            <a:off x="874824" y="4300944"/>
            <a:ext cx="2141331" cy="1873664"/>
          </a:xfrm>
          <a:prstGeom prst="rect">
            <a:avLst/>
          </a:prstGeom>
        </p:spPr>
      </p:pic>
      <p:pic>
        <p:nvPicPr>
          <p:cNvPr id="33" name="蒋老师课件_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74015">
            <a:off x="3702746" y="4300943"/>
            <a:ext cx="2141331" cy="1873664"/>
          </a:xfrm>
          <a:prstGeom prst="rect">
            <a:avLst/>
          </a:prstGeom>
        </p:spPr>
      </p:pic>
      <p:pic>
        <p:nvPicPr>
          <p:cNvPr id="34" name="蒋老师课件_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74015">
            <a:off x="6801262" y="4300943"/>
            <a:ext cx="2141331" cy="1873664"/>
          </a:xfrm>
          <a:prstGeom prst="rect">
            <a:avLst/>
          </a:prstGeom>
        </p:spPr>
      </p:pic>
      <p:pic>
        <p:nvPicPr>
          <p:cNvPr id="35" name="蒋老师课件_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74015">
            <a:off x="9604520" y="4300943"/>
            <a:ext cx="2141331" cy="1873664"/>
          </a:xfrm>
          <a:prstGeom prst="rect">
            <a:avLst/>
          </a:prstGeom>
        </p:spPr>
      </p:pic>
      <p:cxnSp>
        <p:nvCxnSpPr>
          <p:cNvPr id="36" name="蒋老师课件_16"/>
          <p:cNvCxnSpPr/>
          <p:nvPr/>
        </p:nvCxnSpPr>
        <p:spPr>
          <a:xfrm>
            <a:off x="1859110" y="5236138"/>
            <a:ext cx="0" cy="3672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蒋老师课件_17"/>
          <p:cNvCxnSpPr/>
          <p:nvPr/>
        </p:nvCxnSpPr>
        <p:spPr>
          <a:xfrm>
            <a:off x="1859110" y="5236138"/>
            <a:ext cx="0" cy="2502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蒋老师课件_18"/>
          <p:cNvCxnSpPr/>
          <p:nvPr/>
        </p:nvCxnSpPr>
        <p:spPr>
          <a:xfrm flipV="1">
            <a:off x="4698003" y="4848447"/>
            <a:ext cx="0" cy="38769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蒋老师课件_19"/>
          <p:cNvCxnSpPr/>
          <p:nvPr/>
        </p:nvCxnSpPr>
        <p:spPr>
          <a:xfrm flipH="1">
            <a:off x="4529470" y="5236138"/>
            <a:ext cx="168533" cy="2502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蒋老师课件_20"/>
          <p:cNvCxnSpPr/>
          <p:nvPr/>
        </p:nvCxnSpPr>
        <p:spPr>
          <a:xfrm>
            <a:off x="7792077" y="5236138"/>
            <a:ext cx="0" cy="4629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蒋老师课件_21"/>
          <p:cNvCxnSpPr/>
          <p:nvPr/>
        </p:nvCxnSpPr>
        <p:spPr>
          <a:xfrm>
            <a:off x="7792077" y="5236138"/>
            <a:ext cx="76016" cy="3105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蒋老师课件_22"/>
          <p:cNvCxnSpPr/>
          <p:nvPr/>
        </p:nvCxnSpPr>
        <p:spPr>
          <a:xfrm flipV="1">
            <a:off x="10599073" y="4848447"/>
            <a:ext cx="0" cy="38769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蒋老师课件_23"/>
          <p:cNvCxnSpPr/>
          <p:nvPr/>
        </p:nvCxnSpPr>
        <p:spPr>
          <a:xfrm>
            <a:off x="10599073" y="5236138"/>
            <a:ext cx="0" cy="2502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873980" y="171180"/>
            <a:ext cx="6475041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Guess.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grpSp>
        <p:nvGrpSpPr>
          <p:cNvPr id="7" name="组合1"/>
          <p:cNvGrpSpPr/>
          <p:nvPr/>
        </p:nvGrpSpPr>
        <p:grpSpPr>
          <a:xfrm>
            <a:off x="3283372" y="608590"/>
            <a:ext cx="5180582" cy="836831"/>
            <a:chOff x="0" y="0"/>
            <a:chExt cx="5180582" cy="836831"/>
          </a:xfrm>
        </p:grpSpPr>
        <p:pic>
          <p:nvPicPr>
            <p:cNvPr id="8" name="图片12"/>
            <p:cNvPicPr>
              <a:picLocks noChangeAspect="1"/>
            </p:cNvPicPr>
            <p:nvPr/>
          </p:nvPicPr>
          <p:blipFill>
            <a:blip r:embed="rId3"/>
            <a:srcRect l="10859" t="14932" r="9049" b="16289"/>
            <a:stretch>
              <a:fillRect/>
            </a:stretch>
          </p:blipFill>
          <p:spPr>
            <a:xfrm>
              <a:off x="0" y="4371"/>
              <a:ext cx="738121" cy="631626"/>
            </a:xfrm>
            <a:prstGeom prst="rect">
              <a:avLst/>
            </a:prstGeom>
          </p:spPr>
        </p:pic>
        <p:sp>
          <p:nvSpPr>
            <p:cNvPr id="9" name="文本4"/>
            <p:cNvSpPr txBox="1"/>
            <p:nvPr/>
          </p:nvSpPr>
          <p:spPr>
            <a:xfrm>
              <a:off x="800987" y="0"/>
              <a:ext cx="4379595" cy="836831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3600" b="0" i="0" dirty="0">
                  <a:solidFill>
                    <a:srgbClr val="000000">
                      <a:alpha val="100000"/>
                    </a:srgbClr>
                  </a:solidFill>
                  <a:latin typeface="Times New Roman" panose="02020603050405020304"/>
                  <a:ea typeface="Times New Roman" panose="02020603050405020304"/>
                </a:rPr>
                <a:t>Who has a good day?</a:t>
              </a:r>
              <a:endPara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endParaRPr>
            </a:p>
          </p:txBody>
        </p:sp>
      </p:grpSp>
      <p:pic>
        <p:nvPicPr>
          <p:cNvPr id="10" name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565" y="1967484"/>
            <a:ext cx="1538878" cy="1538878"/>
          </a:xfrm>
          <a:prstGeom prst="rect">
            <a:avLst/>
          </a:prstGeom>
        </p:spPr>
      </p:pic>
      <p:pic>
        <p:nvPicPr>
          <p:cNvPr id="11" name="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7374" y="1895818"/>
            <a:ext cx="1654788" cy="1681162"/>
          </a:xfrm>
          <a:prstGeom prst="rect">
            <a:avLst/>
          </a:prstGeom>
        </p:spPr>
      </p:pic>
      <p:pic>
        <p:nvPicPr>
          <p:cNvPr id="12" name="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4955" y="1805883"/>
            <a:ext cx="1539354" cy="1861547"/>
          </a:xfrm>
          <a:prstGeom prst="rect">
            <a:avLst/>
          </a:prstGeom>
        </p:spPr>
      </p:pic>
      <p:pic>
        <p:nvPicPr>
          <p:cNvPr id="13" name="图片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5658" y="2026615"/>
            <a:ext cx="1416653" cy="1600286"/>
          </a:xfrm>
          <a:prstGeom prst="rect">
            <a:avLst/>
          </a:prstGeom>
        </p:spPr>
      </p:pic>
      <p:sp>
        <p:nvSpPr>
          <p:cNvPr id="14" name="形状3"/>
          <p:cNvSpPr txBox="1"/>
          <p:nvPr/>
        </p:nvSpPr>
        <p:spPr>
          <a:xfrm>
            <a:off x="2626852" y="278672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形状4"/>
          <p:cNvSpPr txBox="1"/>
          <p:nvPr/>
        </p:nvSpPr>
        <p:spPr>
          <a:xfrm>
            <a:off x="5101247" y="278655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5"/>
          <p:cNvSpPr txBox="1"/>
          <p:nvPr/>
        </p:nvSpPr>
        <p:spPr>
          <a:xfrm>
            <a:off x="7710830" y="2787148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7" name="图片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91619" y="3894363"/>
            <a:ext cx="1826343" cy="1793138"/>
          </a:xfrm>
          <a:prstGeom prst="rect">
            <a:avLst/>
          </a:prstGeom>
        </p:spPr>
      </p:pic>
      <p:pic>
        <p:nvPicPr>
          <p:cNvPr id="18" name="图片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4449" y="3860511"/>
            <a:ext cx="1712204" cy="1862014"/>
          </a:xfrm>
          <a:prstGeom prst="rect">
            <a:avLst/>
          </a:prstGeom>
        </p:spPr>
      </p:pic>
      <p:pic>
        <p:nvPicPr>
          <p:cNvPr id="19" name="图片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89773" y="3814153"/>
            <a:ext cx="1969884" cy="2019138"/>
          </a:xfrm>
          <a:prstGeom prst="rect">
            <a:avLst/>
          </a:prstGeom>
        </p:spPr>
      </p:pic>
      <p:pic>
        <p:nvPicPr>
          <p:cNvPr id="20" name="图片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64861" y="3813886"/>
            <a:ext cx="1860709" cy="1853260"/>
          </a:xfrm>
          <a:prstGeom prst="rect">
            <a:avLst/>
          </a:prstGeom>
        </p:spPr>
      </p:pic>
      <p:sp>
        <p:nvSpPr>
          <p:cNvPr id="21" name="形状6"/>
          <p:cNvSpPr txBox="1"/>
          <p:nvPr/>
        </p:nvSpPr>
        <p:spPr>
          <a:xfrm>
            <a:off x="2626724" y="490123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形状7"/>
          <p:cNvSpPr txBox="1"/>
          <p:nvPr/>
        </p:nvSpPr>
        <p:spPr>
          <a:xfrm>
            <a:off x="5101123" y="490167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3" name="形状8"/>
          <p:cNvSpPr txBox="1"/>
          <p:nvPr/>
        </p:nvSpPr>
        <p:spPr>
          <a:xfrm>
            <a:off x="7710707" y="4902260"/>
            <a:ext cx="742431" cy="19050"/>
          </a:xfrm>
          <a:prstGeom prst="line">
            <a:avLst/>
          </a:prstGeom>
          <a:solidFill>
            <a:srgbClr val="FFFFFF">
              <a:alpha val="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24" name="图片11"/>
          <p:cNvPicPr>
            <a:picLocks noChangeAspect="1"/>
          </p:cNvPicPr>
          <p:nvPr/>
        </p:nvPicPr>
        <p:blipFill>
          <a:blip r:embed="rId12"/>
          <a:srcRect l="50166" b="49407"/>
          <a:stretch>
            <a:fillRect/>
          </a:stretch>
        </p:blipFill>
        <p:spPr>
          <a:xfrm rot="858000">
            <a:off x="9428207" y="180461"/>
            <a:ext cx="2586199" cy="2203304"/>
          </a:xfrm>
          <a:prstGeom prst="rect">
            <a:avLst/>
          </a:prstGeom>
        </p:spPr>
      </p:pic>
      <p:sp>
        <p:nvSpPr>
          <p:cNvPr id="25" name="文本2"/>
          <p:cNvSpPr txBox="1"/>
          <p:nvPr/>
        </p:nvSpPr>
        <p:spPr>
          <a:xfrm rot="1188000">
            <a:off x="9452970" y="398659"/>
            <a:ext cx="2250853" cy="2541683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Words bank</a:t>
            </a:r>
            <a:endParaRPr lang="zh-CN" altLang="en-US" sz="23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happy, sad, angry</a:t>
            </a:r>
            <a:endParaRPr lang="zh-CN" altLang="en-US" sz="23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enjoyable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享受的，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worried 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担心的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23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flustered </a:t>
            </a:r>
            <a:r>
              <a:rPr lang="zh-CN" altLang="en-US" sz="1600" b="0" i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慌张的</a:t>
            </a:r>
            <a:endParaRPr lang="zh-CN" altLang="en-US" sz="1600" b="0" i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</a:p>
          <a:p>
            <a:pPr marL="0" algn="l"/>
          </a:p>
        </p:txBody>
      </p:sp>
      <p:sp>
        <p:nvSpPr>
          <p:cNvPr id="26" name="文本3"/>
          <p:cNvSpPr txBox="1"/>
          <p:nvPr/>
        </p:nvSpPr>
        <p:spPr>
          <a:xfrm>
            <a:off x="2388460" y="5721915"/>
            <a:ext cx="8037195" cy="74153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 think ____ has a good day. Because...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 dir="r"/>
      </p:transition>
    </mc:Choice>
    <mc:Fallback>
      <p:transition spd="slow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4" grpId="0" animBg="1"/>
      <p:bldP spid="25" grpId="0" animBg="1"/>
      <p:bldP spid="11" grpId="0" animBg="1"/>
      <p:bldP spid="14" grpId="0" animBg="1"/>
      <p:bldP spid="12" grpId="0" animBg="1"/>
      <p:bldP spid="15" grpId="0" animBg="1"/>
      <p:bldP spid="13" grpId="0" animBg="1"/>
      <p:bldP spid="16" grpId="0" animBg="1"/>
      <p:bldP spid="18" grpId="0" animBg="1"/>
      <p:bldP spid="19" grpId="0" animBg="1"/>
      <p:bldP spid="21" grpId="0" animBg="1"/>
      <p:bldP spid="17" grpId="0" animBg="1"/>
      <p:bldP spid="22" grpId="0" animBg="1"/>
      <p:bldP spid="20" grpId="0" animBg="1"/>
      <p:bldP spid="23" grpId="0" animBg="1"/>
      <p:bldP spid="5" grpId="0" animBg="1"/>
      <p:bldP spid="7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07133" y="531505"/>
            <a:ext cx="4727753" cy="5829833"/>
          </a:xfrm>
          <a:prstGeom prst="rect">
            <a:avLst/>
          </a:prstGeom>
        </p:spPr>
      </p:pic>
      <p:sp>
        <p:nvSpPr>
          <p:cNvPr id="6" name="文本1"/>
          <p:cNvSpPr txBox="1"/>
          <p:nvPr>
            <p:custDataLst>
              <p:tags r:id="rId5"/>
            </p:custDataLst>
          </p:nvPr>
        </p:nvSpPr>
        <p:spPr>
          <a:xfrm>
            <a:off x="873980" y="171180"/>
            <a:ext cx="6475041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Listen and say.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图片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pic>
        <p:nvPicPr>
          <p:cNvPr id="8" name="图片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747849" y="782384"/>
            <a:ext cx="1710204" cy="1669485"/>
          </a:xfrm>
          <a:prstGeom prst="rect">
            <a:avLst/>
          </a:prstGeom>
        </p:spPr>
      </p:pic>
      <p:sp>
        <p:nvSpPr>
          <p:cNvPr id="9" name="形状3"/>
          <p:cNvSpPr txBox="1"/>
          <p:nvPr>
            <p:custDataLst>
              <p:tags r:id="rId10"/>
            </p:custDataLst>
          </p:nvPr>
        </p:nvSpPr>
        <p:spPr>
          <a:xfrm>
            <a:off x="6034564" y="1127084"/>
            <a:ext cx="1710309" cy="428244"/>
          </a:xfrm>
          <a:custGeom>
            <a:avLst/>
            <a:gdLst>
              <a:gd name="connsiteX0" fmla="*/ 71374 w 1710309"/>
              <a:gd name="connsiteY0" fmla="*/ 0 h 428244"/>
              <a:gd name="connsiteX1" fmla="*/ 1638935 w 1710309"/>
              <a:gd name="connsiteY1" fmla="*/ 0 h 428244"/>
              <a:gd name="connsiteX2" fmla="*/ 1678354 w 1710309"/>
              <a:gd name="connsiteY2" fmla="*/ 0 h 428244"/>
              <a:gd name="connsiteX3" fmla="*/ 1710309 w 1710309"/>
              <a:gd name="connsiteY3" fmla="*/ 356870 h 428244"/>
              <a:gd name="connsiteX4" fmla="*/ 1710309 w 1710309"/>
              <a:gd name="connsiteY4" fmla="*/ 396289 h 428244"/>
              <a:gd name="connsiteX5" fmla="*/ 71374 w 1710309"/>
              <a:gd name="connsiteY5" fmla="*/ 428244 h 428244"/>
              <a:gd name="connsiteX6" fmla="*/ 31955 w 1710309"/>
              <a:gd name="connsiteY6" fmla="*/ 428244 h 428244"/>
              <a:gd name="connsiteX7" fmla="*/ 0 w 1710309"/>
              <a:gd name="connsiteY7" fmla="*/ 71374 h 428244"/>
              <a:gd name="connsiteX8" fmla="*/ 0 w 1710309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0309" h="428244">
                <a:moveTo>
                  <a:pt x="71374" y="0"/>
                </a:moveTo>
                <a:lnTo>
                  <a:pt x="1638935" y="0"/>
                </a:lnTo>
                <a:cubicBezTo>
                  <a:pt x="1678354" y="0"/>
                  <a:pt x="1710309" y="31955"/>
                  <a:pt x="1710309" y="71374"/>
                </a:cubicBezTo>
                <a:lnTo>
                  <a:pt x="1710309" y="356870"/>
                </a:lnTo>
                <a:cubicBezTo>
                  <a:pt x="1710309" y="396289"/>
                  <a:pt x="1678354" y="428244"/>
                  <a:pt x="1638935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4"/>
          <p:cNvSpPr txBox="1"/>
          <p:nvPr>
            <p:custDataLst>
              <p:tags r:id="rId11"/>
            </p:custDataLst>
          </p:nvPr>
        </p:nvSpPr>
        <p:spPr>
          <a:xfrm>
            <a:off x="5521338" y="1127360"/>
            <a:ext cx="2427065" cy="428244"/>
          </a:xfrm>
          <a:custGeom>
            <a:avLst/>
            <a:gdLst>
              <a:gd name="connsiteX0" fmla="*/ 71374 w 2427065"/>
              <a:gd name="connsiteY0" fmla="*/ 0 h 428244"/>
              <a:gd name="connsiteX1" fmla="*/ 2355691 w 2427065"/>
              <a:gd name="connsiteY1" fmla="*/ 0 h 428244"/>
              <a:gd name="connsiteX2" fmla="*/ 2395110 w 2427065"/>
              <a:gd name="connsiteY2" fmla="*/ 0 h 428244"/>
              <a:gd name="connsiteX3" fmla="*/ 2427065 w 2427065"/>
              <a:gd name="connsiteY3" fmla="*/ 356870 h 428244"/>
              <a:gd name="connsiteX4" fmla="*/ 2427065 w 2427065"/>
              <a:gd name="connsiteY4" fmla="*/ 396289 h 428244"/>
              <a:gd name="connsiteX5" fmla="*/ 71374 w 2427065"/>
              <a:gd name="connsiteY5" fmla="*/ 428244 h 428244"/>
              <a:gd name="connsiteX6" fmla="*/ 31955 w 2427065"/>
              <a:gd name="connsiteY6" fmla="*/ 428244 h 428244"/>
              <a:gd name="connsiteX7" fmla="*/ 0 w 2427065"/>
              <a:gd name="connsiteY7" fmla="*/ 71374 h 428244"/>
              <a:gd name="connsiteX8" fmla="*/ 0 w 2427065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7065" h="428244">
                <a:moveTo>
                  <a:pt x="71374" y="0"/>
                </a:moveTo>
                <a:lnTo>
                  <a:pt x="2355691" y="0"/>
                </a:lnTo>
                <a:cubicBezTo>
                  <a:pt x="2395110" y="0"/>
                  <a:pt x="2427065" y="31955"/>
                  <a:pt x="2427065" y="71374"/>
                </a:cubicBezTo>
                <a:lnTo>
                  <a:pt x="2427065" y="356870"/>
                </a:lnTo>
                <a:cubicBezTo>
                  <a:pt x="2427065" y="396289"/>
                  <a:pt x="2395110" y="428244"/>
                  <a:pt x="2355691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5"/>
          <p:cNvSpPr txBox="1"/>
          <p:nvPr>
            <p:custDataLst>
              <p:tags r:id="rId12"/>
            </p:custDataLst>
          </p:nvPr>
        </p:nvSpPr>
        <p:spPr>
          <a:xfrm>
            <a:off x="7165238" y="1627184"/>
            <a:ext cx="932231" cy="428244"/>
          </a:xfrm>
          <a:custGeom>
            <a:avLst/>
            <a:gdLst>
              <a:gd name="connsiteX0" fmla="*/ 71374 w 932231"/>
              <a:gd name="connsiteY0" fmla="*/ 0 h 428244"/>
              <a:gd name="connsiteX1" fmla="*/ 860857 w 932231"/>
              <a:gd name="connsiteY1" fmla="*/ 0 h 428244"/>
              <a:gd name="connsiteX2" fmla="*/ 900276 w 932231"/>
              <a:gd name="connsiteY2" fmla="*/ 0 h 428244"/>
              <a:gd name="connsiteX3" fmla="*/ 932231 w 932231"/>
              <a:gd name="connsiteY3" fmla="*/ 356870 h 428244"/>
              <a:gd name="connsiteX4" fmla="*/ 932231 w 932231"/>
              <a:gd name="connsiteY4" fmla="*/ 396289 h 428244"/>
              <a:gd name="connsiteX5" fmla="*/ 71374 w 932231"/>
              <a:gd name="connsiteY5" fmla="*/ 428244 h 428244"/>
              <a:gd name="connsiteX6" fmla="*/ 31955 w 932231"/>
              <a:gd name="connsiteY6" fmla="*/ 428244 h 428244"/>
              <a:gd name="connsiteX7" fmla="*/ 0 w 932231"/>
              <a:gd name="connsiteY7" fmla="*/ 71374 h 428244"/>
              <a:gd name="connsiteX8" fmla="*/ 0 w 932231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2231" h="428244">
                <a:moveTo>
                  <a:pt x="71374" y="0"/>
                </a:moveTo>
                <a:lnTo>
                  <a:pt x="860857" y="0"/>
                </a:lnTo>
                <a:cubicBezTo>
                  <a:pt x="900276" y="0"/>
                  <a:pt x="932231" y="31955"/>
                  <a:pt x="932231" y="71374"/>
                </a:cubicBezTo>
                <a:lnTo>
                  <a:pt x="932231" y="356870"/>
                </a:lnTo>
                <a:cubicBezTo>
                  <a:pt x="932231" y="396289"/>
                  <a:pt x="900276" y="428244"/>
                  <a:pt x="860857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6"/>
          <p:cNvSpPr txBox="1"/>
          <p:nvPr>
            <p:custDataLst>
              <p:tags r:id="rId13"/>
            </p:custDataLst>
          </p:nvPr>
        </p:nvSpPr>
        <p:spPr>
          <a:xfrm>
            <a:off x="5557066" y="1627565"/>
            <a:ext cx="2665190" cy="428244"/>
          </a:xfrm>
          <a:custGeom>
            <a:avLst/>
            <a:gdLst>
              <a:gd name="connsiteX0" fmla="*/ 71374 w 2665190"/>
              <a:gd name="connsiteY0" fmla="*/ 0 h 428244"/>
              <a:gd name="connsiteX1" fmla="*/ 2593816 w 2665190"/>
              <a:gd name="connsiteY1" fmla="*/ 0 h 428244"/>
              <a:gd name="connsiteX2" fmla="*/ 2633235 w 2665190"/>
              <a:gd name="connsiteY2" fmla="*/ 0 h 428244"/>
              <a:gd name="connsiteX3" fmla="*/ 2665190 w 2665190"/>
              <a:gd name="connsiteY3" fmla="*/ 356870 h 428244"/>
              <a:gd name="connsiteX4" fmla="*/ 2665191 w 2665190"/>
              <a:gd name="connsiteY4" fmla="*/ 396289 h 428244"/>
              <a:gd name="connsiteX5" fmla="*/ 71374 w 2665190"/>
              <a:gd name="connsiteY5" fmla="*/ 428244 h 428244"/>
              <a:gd name="connsiteX6" fmla="*/ 31955 w 2665190"/>
              <a:gd name="connsiteY6" fmla="*/ 428244 h 428244"/>
              <a:gd name="connsiteX7" fmla="*/ 0 w 2665190"/>
              <a:gd name="connsiteY7" fmla="*/ 71374 h 428244"/>
              <a:gd name="connsiteX8" fmla="*/ 0 w 2665190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190" h="428244">
                <a:moveTo>
                  <a:pt x="71374" y="0"/>
                </a:moveTo>
                <a:lnTo>
                  <a:pt x="2593816" y="0"/>
                </a:lnTo>
                <a:cubicBezTo>
                  <a:pt x="2633235" y="0"/>
                  <a:pt x="2665191" y="31955"/>
                  <a:pt x="2665190" y="71374"/>
                </a:cubicBezTo>
                <a:lnTo>
                  <a:pt x="2665190" y="356870"/>
                </a:lnTo>
                <a:cubicBezTo>
                  <a:pt x="2665191" y="396289"/>
                  <a:pt x="2633235" y="428244"/>
                  <a:pt x="2593816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7"/>
          <p:cNvSpPr txBox="1"/>
          <p:nvPr>
            <p:custDataLst>
              <p:tags r:id="rId14"/>
            </p:custDataLst>
          </p:nvPr>
        </p:nvSpPr>
        <p:spPr>
          <a:xfrm>
            <a:off x="4025189" y="4188238"/>
            <a:ext cx="2665190" cy="428244"/>
          </a:xfrm>
          <a:custGeom>
            <a:avLst/>
            <a:gdLst>
              <a:gd name="connsiteX0" fmla="*/ 71374 w 2665190"/>
              <a:gd name="connsiteY0" fmla="*/ 0 h 428244"/>
              <a:gd name="connsiteX1" fmla="*/ 2593816 w 2665190"/>
              <a:gd name="connsiteY1" fmla="*/ 0 h 428244"/>
              <a:gd name="connsiteX2" fmla="*/ 2633235 w 2665190"/>
              <a:gd name="connsiteY2" fmla="*/ 0 h 428244"/>
              <a:gd name="connsiteX3" fmla="*/ 2665190 w 2665190"/>
              <a:gd name="connsiteY3" fmla="*/ 356870 h 428244"/>
              <a:gd name="connsiteX4" fmla="*/ 2665191 w 2665190"/>
              <a:gd name="connsiteY4" fmla="*/ 396289 h 428244"/>
              <a:gd name="connsiteX5" fmla="*/ 71374 w 2665190"/>
              <a:gd name="connsiteY5" fmla="*/ 428244 h 428244"/>
              <a:gd name="connsiteX6" fmla="*/ 31955 w 2665190"/>
              <a:gd name="connsiteY6" fmla="*/ 428244 h 428244"/>
              <a:gd name="connsiteX7" fmla="*/ 0 w 2665190"/>
              <a:gd name="connsiteY7" fmla="*/ 71374 h 428244"/>
              <a:gd name="connsiteX8" fmla="*/ 0 w 2665190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190" h="428244">
                <a:moveTo>
                  <a:pt x="71374" y="0"/>
                </a:moveTo>
                <a:lnTo>
                  <a:pt x="2593816" y="0"/>
                </a:lnTo>
                <a:cubicBezTo>
                  <a:pt x="2633235" y="0"/>
                  <a:pt x="2665191" y="31955"/>
                  <a:pt x="2665190" y="71374"/>
                </a:cubicBezTo>
                <a:lnTo>
                  <a:pt x="2665190" y="356870"/>
                </a:lnTo>
                <a:cubicBezTo>
                  <a:pt x="2665191" y="396289"/>
                  <a:pt x="2633235" y="428244"/>
                  <a:pt x="2593816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7" name="文本2"/>
          <p:cNvSpPr txBox="1"/>
          <p:nvPr>
            <p:custDataLst>
              <p:tags r:id="rId15"/>
            </p:custDataLst>
          </p:nvPr>
        </p:nvSpPr>
        <p:spPr>
          <a:xfrm>
            <a:off x="496929" y="3065974"/>
            <a:ext cx="2907792" cy="71624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In the morning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8" name="文本3"/>
          <p:cNvSpPr txBox="1"/>
          <p:nvPr/>
        </p:nvSpPr>
        <p:spPr>
          <a:xfrm>
            <a:off x="8840448" y="2540527"/>
            <a:ext cx="3072289" cy="176774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1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Think:</a:t>
            </a:r>
            <a:endParaRPr lang="zh-CN" altLang="en-US" sz="3600" b="1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Is it time to 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get up 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or</a:t>
            </a:r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sleep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?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19" name="三下Unit5-Start up">
            <a:hlinkClick r:id="" action="ppaction://media"/>
          </p:cNvPr>
          <p:cNvPicPr/>
          <p:nvPr>
            <a:audioFile r:link="rId16"/>
            <p:extLst>
              <p:ext uri="{DAA4B4D4-6D71-4841-9C94-3DE7FCFB9230}">
                <p14:media xmlns:p14="http://schemas.microsoft.com/office/powerpoint/2010/main" r:embed="rId17">
                  <p14:trim st="15962.000000" end="45534.000000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58065" y="2055495"/>
            <a:ext cx="608330" cy="589280"/>
          </a:xfrm>
          <a:prstGeom prst="rect">
            <a:avLst/>
          </a:prstGeom>
        </p:spPr>
      </p:pic>
      <p:pic>
        <p:nvPicPr>
          <p:cNvPr id="20" name="三下Unit5-Start up">
            <a:hlinkClick r:id="" action="ppaction://media"/>
          </p:cNvPr>
          <p:cNvPicPr/>
          <p:nvPr>
            <a:audioFile r:link="rId16"/>
            <p:extLst>
              <p:ext uri="{DAA4B4D4-6D71-4841-9C94-3DE7FCFB9230}">
                <p14:media xmlns:p14="http://schemas.microsoft.com/office/powerpoint/2010/main" r:embed="rId17">
                  <p14:trim st="19129.000000" end="39067.000000"/>
                </p14:media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458065" y="3192780"/>
            <a:ext cx="608330" cy="58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1" dur="338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0" dur="668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left)">
                                      <p:cBhvr>
                                        <p:cTn id="4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5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7" grpId="0" animBg="1"/>
      <p:bldP spid="8" grpId="0" animBg="1"/>
      <p:bldP spid="10" grpId="0" animBg="1"/>
      <p:bldP spid="9" grpId="0" animBg="1"/>
      <p:bldP spid="12" grpId="0" animBg="1"/>
      <p:bldP spid="11" grpId="0" animBg="1"/>
      <p:bldP spid="1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23795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23795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55606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449" y="542220"/>
            <a:ext cx="5100971" cy="5997531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850187" y="171180"/>
            <a:ext cx="6475041" cy="836831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Look and say.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pic>
        <p:nvPicPr>
          <p:cNvPr id="8" name="图片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525" y="906113"/>
            <a:ext cx="1710204" cy="1669485"/>
          </a:xfrm>
          <a:prstGeom prst="rect">
            <a:avLst/>
          </a:prstGeom>
        </p:spPr>
      </p:pic>
      <p:sp>
        <p:nvSpPr>
          <p:cNvPr id="9" name="形状3"/>
          <p:cNvSpPr txBox="1"/>
          <p:nvPr/>
        </p:nvSpPr>
        <p:spPr>
          <a:xfrm>
            <a:off x="5323884" y="1303972"/>
            <a:ext cx="2360390" cy="428244"/>
          </a:xfrm>
          <a:custGeom>
            <a:avLst/>
            <a:gdLst>
              <a:gd name="connsiteX0" fmla="*/ 71374 w 2360390"/>
              <a:gd name="connsiteY0" fmla="*/ 0 h 428244"/>
              <a:gd name="connsiteX1" fmla="*/ 2289016 w 2360390"/>
              <a:gd name="connsiteY1" fmla="*/ 0 h 428244"/>
              <a:gd name="connsiteX2" fmla="*/ 2328435 w 2360390"/>
              <a:gd name="connsiteY2" fmla="*/ 0 h 428244"/>
              <a:gd name="connsiteX3" fmla="*/ 2360390 w 2360390"/>
              <a:gd name="connsiteY3" fmla="*/ 356870 h 428244"/>
              <a:gd name="connsiteX4" fmla="*/ 2360390 w 2360390"/>
              <a:gd name="connsiteY4" fmla="*/ 396289 h 428244"/>
              <a:gd name="connsiteX5" fmla="*/ 71374 w 2360390"/>
              <a:gd name="connsiteY5" fmla="*/ 428244 h 428244"/>
              <a:gd name="connsiteX6" fmla="*/ 31955 w 2360390"/>
              <a:gd name="connsiteY6" fmla="*/ 428244 h 428244"/>
              <a:gd name="connsiteX7" fmla="*/ 0 w 2360390"/>
              <a:gd name="connsiteY7" fmla="*/ 71374 h 428244"/>
              <a:gd name="connsiteX8" fmla="*/ 0 w 2360390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390" h="428244">
                <a:moveTo>
                  <a:pt x="71374" y="0"/>
                </a:moveTo>
                <a:lnTo>
                  <a:pt x="2289016" y="0"/>
                </a:lnTo>
                <a:cubicBezTo>
                  <a:pt x="2328435" y="0"/>
                  <a:pt x="2360390" y="31955"/>
                  <a:pt x="2360390" y="71374"/>
                </a:cubicBezTo>
                <a:lnTo>
                  <a:pt x="2360390" y="356870"/>
                </a:lnTo>
                <a:cubicBezTo>
                  <a:pt x="2360390" y="396289"/>
                  <a:pt x="2328435" y="428244"/>
                  <a:pt x="2289016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0" name="形状4"/>
          <p:cNvSpPr txBox="1"/>
          <p:nvPr/>
        </p:nvSpPr>
        <p:spPr>
          <a:xfrm>
            <a:off x="7683484" y="1303839"/>
            <a:ext cx="512540" cy="428244"/>
          </a:xfrm>
          <a:custGeom>
            <a:avLst/>
            <a:gdLst>
              <a:gd name="connsiteX0" fmla="*/ 71374 w 512540"/>
              <a:gd name="connsiteY0" fmla="*/ 0 h 428244"/>
              <a:gd name="connsiteX1" fmla="*/ 441166 w 512540"/>
              <a:gd name="connsiteY1" fmla="*/ 0 h 428244"/>
              <a:gd name="connsiteX2" fmla="*/ 460096 w 512540"/>
              <a:gd name="connsiteY2" fmla="*/ 0 h 428244"/>
              <a:gd name="connsiteX3" fmla="*/ 505020 w 512540"/>
              <a:gd name="connsiteY3" fmla="*/ 34290 h 428244"/>
              <a:gd name="connsiteX4" fmla="*/ 512540 w 512540"/>
              <a:gd name="connsiteY4" fmla="*/ 356870 h 428244"/>
              <a:gd name="connsiteX5" fmla="*/ 512540 w 512540"/>
              <a:gd name="connsiteY5" fmla="*/ 375800 h 428244"/>
              <a:gd name="connsiteX6" fmla="*/ 478250 w 512540"/>
              <a:gd name="connsiteY6" fmla="*/ 420724 h 428244"/>
              <a:gd name="connsiteX7" fmla="*/ 71374 w 512540"/>
              <a:gd name="connsiteY7" fmla="*/ 428244 h 428244"/>
              <a:gd name="connsiteX8" fmla="*/ 31955 w 512540"/>
              <a:gd name="connsiteY8" fmla="*/ 428244 h 428244"/>
              <a:gd name="connsiteX9" fmla="*/ 0 w 512540"/>
              <a:gd name="connsiteY9" fmla="*/ 71374 h 428244"/>
              <a:gd name="connsiteX10" fmla="*/ 0 w 512540"/>
              <a:gd name="connsiteY10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2540" h="428244">
                <a:moveTo>
                  <a:pt x="71374" y="0"/>
                </a:moveTo>
                <a:lnTo>
                  <a:pt x="441166" y="0"/>
                </a:lnTo>
                <a:cubicBezTo>
                  <a:pt x="460096" y="0"/>
                  <a:pt x="478250" y="7520"/>
                  <a:pt x="491635" y="20905"/>
                </a:cubicBezTo>
                <a:cubicBezTo>
                  <a:pt x="505020" y="34290"/>
                  <a:pt x="512540" y="52444"/>
                  <a:pt x="512540" y="71374"/>
                </a:cubicBezTo>
                <a:lnTo>
                  <a:pt x="512540" y="356870"/>
                </a:lnTo>
                <a:cubicBezTo>
                  <a:pt x="512540" y="375800"/>
                  <a:pt x="505020" y="393954"/>
                  <a:pt x="491635" y="407339"/>
                </a:cubicBezTo>
                <a:cubicBezTo>
                  <a:pt x="478250" y="420724"/>
                  <a:pt x="460096" y="428244"/>
                  <a:pt x="441166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5"/>
          <p:cNvSpPr txBox="1"/>
          <p:nvPr/>
        </p:nvSpPr>
        <p:spPr>
          <a:xfrm>
            <a:off x="6638201" y="1801530"/>
            <a:ext cx="965568" cy="428244"/>
          </a:xfrm>
          <a:custGeom>
            <a:avLst/>
            <a:gdLst>
              <a:gd name="connsiteX0" fmla="*/ 71374 w 965568"/>
              <a:gd name="connsiteY0" fmla="*/ 0 h 428244"/>
              <a:gd name="connsiteX1" fmla="*/ 894194 w 965568"/>
              <a:gd name="connsiteY1" fmla="*/ 0 h 428244"/>
              <a:gd name="connsiteX2" fmla="*/ 933613 w 965568"/>
              <a:gd name="connsiteY2" fmla="*/ 0 h 428244"/>
              <a:gd name="connsiteX3" fmla="*/ 965568 w 965568"/>
              <a:gd name="connsiteY3" fmla="*/ 356870 h 428244"/>
              <a:gd name="connsiteX4" fmla="*/ 965568 w 965568"/>
              <a:gd name="connsiteY4" fmla="*/ 396289 h 428244"/>
              <a:gd name="connsiteX5" fmla="*/ 71374 w 965568"/>
              <a:gd name="connsiteY5" fmla="*/ 428244 h 428244"/>
              <a:gd name="connsiteX6" fmla="*/ 31955 w 965568"/>
              <a:gd name="connsiteY6" fmla="*/ 428244 h 428244"/>
              <a:gd name="connsiteX7" fmla="*/ 0 w 965568"/>
              <a:gd name="connsiteY7" fmla="*/ 71374 h 428244"/>
              <a:gd name="connsiteX8" fmla="*/ 0 w 965568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5568" h="428244">
                <a:moveTo>
                  <a:pt x="71374" y="0"/>
                </a:moveTo>
                <a:lnTo>
                  <a:pt x="894194" y="0"/>
                </a:lnTo>
                <a:cubicBezTo>
                  <a:pt x="933613" y="0"/>
                  <a:pt x="965568" y="31955"/>
                  <a:pt x="965568" y="71374"/>
                </a:cubicBezTo>
                <a:lnTo>
                  <a:pt x="965568" y="356870"/>
                </a:lnTo>
                <a:cubicBezTo>
                  <a:pt x="965568" y="396289"/>
                  <a:pt x="933613" y="428244"/>
                  <a:pt x="894194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6"/>
          <p:cNvSpPr txBox="1"/>
          <p:nvPr/>
        </p:nvSpPr>
        <p:spPr>
          <a:xfrm>
            <a:off x="5323722" y="1801644"/>
            <a:ext cx="2603868" cy="428244"/>
          </a:xfrm>
          <a:custGeom>
            <a:avLst/>
            <a:gdLst>
              <a:gd name="connsiteX0" fmla="*/ 71374 w 2603868"/>
              <a:gd name="connsiteY0" fmla="*/ 0 h 428244"/>
              <a:gd name="connsiteX1" fmla="*/ 2532494 w 2603868"/>
              <a:gd name="connsiteY1" fmla="*/ 0 h 428244"/>
              <a:gd name="connsiteX2" fmla="*/ 2551424 w 2603868"/>
              <a:gd name="connsiteY2" fmla="*/ 0 h 428244"/>
              <a:gd name="connsiteX3" fmla="*/ 2596348 w 2603868"/>
              <a:gd name="connsiteY3" fmla="*/ 34290 h 428244"/>
              <a:gd name="connsiteX4" fmla="*/ 2603868 w 2603868"/>
              <a:gd name="connsiteY4" fmla="*/ 356870 h 428244"/>
              <a:gd name="connsiteX5" fmla="*/ 2603868 w 2603868"/>
              <a:gd name="connsiteY5" fmla="*/ 375800 h 428244"/>
              <a:gd name="connsiteX6" fmla="*/ 2569578 w 2603868"/>
              <a:gd name="connsiteY6" fmla="*/ 420724 h 428244"/>
              <a:gd name="connsiteX7" fmla="*/ 71374 w 2603868"/>
              <a:gd name="connsiteY7" fmla="*/ 428244 h 428244"/>
              <a:gd name="connsiteX8" fmla="*/ 31955 w 2603868"/>
              <a:gd name="connsiteY8" fmla="*/ 428244 h 428244"/>
              <a:gd name="connsiteX9" fmla="*/ 0 w 2603868"/>
              <a:gd name="connsiteY9" fmla="*/ 71374 h 428244"/>
              <a:gd name="connsiteX10" fmla="*/ 0 w 2603868"/>
              <a:gd name="connsiteY10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3868" h="428244">
                <a:moveTo>
                  <a:pt x="71374" y="0"/>
                </a:moveTo>
                <a:lnTo>
                  <a:pt x="2532494" y="0"/>
                </a:lnTo>
                <a:cubicBezTo>
                  <a:pt x="2551424" y="0"/>
                  <a:pt x="2569578" y="7520"/>
                  <a:pt x="2582963" y="20905"/>
                </a:cubicBezTo>
                <a:cubicBezTo>
                  <a:pt x="2596348" y="34290"/>
                  <a:pt x="2603868" y="52444"/>
                  <a:pt x="2603868" y="71374"/>
                </a:cubicBezTo>
                <a:lnTo>
                  <a:pt x="2603868" y="356870"/>
                </a:lnTo>
                <a:cubicBezTo>
                  <a:pt x="2603868" y="375800"/>
                  <a:pt x="2596348" y="393954"/>
                  <a:pt x="2582963" y="407339"/>
                </a:cubicBezTo>
                <a:cubicBezTo>
                  <a:pt x="2569578" y="420724"/>
                  <a:pt x="2551424" y="428244"/>
                  <a:pt x="2532494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7"/>
          <p:cNvSpPr txBox="1"/>
          <p:nvPr/>
        </p:nvSpPr>
        <p:spPr>
          <a:xfrm>
            <a:off x="5329836" y="1739937"/>
            <a:ext cx="2412745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19050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形状8"/>
          <p:cNvSpPr txBox="1"/>
          <p:nvPr/>
        </p:nvSpPr>
        <p:spPr>
          <a:xfrm>
            <a:off x="6638153" y="3458146"/>
            <a:ext cx="1557309" cy="428244"/>
          </a:xfrm>
          <a:custGeom>
            <a:avLst/>
            <a:gdLst>
              <a:gd name="connsiteX0" fmla="*/ 71374 w 1557309"/>
              <a:gd name="connsiteY0" fmla="*/ 0 h 428244"/>
              <a:gd name="connsiteX1" fmla="*/ 1485935 w 1557309"/>
              <a:gd name="connsiteY1" fmla="*/ 0 h 428244"/>
              <a:gd name="connsiteX2" fmla="*/ 1525354 w 1557309"/>
              <a:gd name="connsiteY2" fmla="*/ 0 h 428244"/>
              <a:gd name="connsiteX3" fmla="*/ 1557309 w 1557309"/>
              <a:gd name="connsiteY3" fmla="*/ 356870 h 428244"/>
              <a:gd name="connsiteX4" fmla="*/ 1557309 w 1557309"/>
              <a:gd name="connsiteY4" fmla="*/ 396289 h 428244"/>
              <a:gd name="connsiteX5" fmla="*/ 71374 w 1557309"/>
              <a:gd name="connsiteY5" fmla="*/ 428244 h 428244"/>
              <a:gd name="connsiteX6" fmla="*/ 31955 w 1557309"/>
              <a:gd name="connsiteY6" fmla="*/ 428244 h 428244"/>
              <a:gd name="connsiteX7" fmla="*/ 0 w 1557309"/>
              <a:gd name="connsiteY7" fmla="*/ 71374 h 428244"/>
              <a:gd name="connsiteX8" fmla="*/ 0 w 1557309"/>
              <a:gd name="connsiteY8" fmla="*/ 31955 h 42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7309" h="428244">
                <a:moveTo>
                  <a:pt x="71374" y="0"/>
                </a:moveTo>
                <a:lnTo>
                  <a:pt x="1485935" y="0"/>
                </a:lnTo>
                <a:cubicBezTo>
                  <a:pt x="1525354" y="0"/>
                  <a:pt x="1557309" y="31955"/>
                  <a:pt x="1557309" y="71374"/>
                </a:cubicBezTo>
                <a:lnTo>
                  <a:pt x="1557309" y="356870"/>
                </a:lnTo>
                <a:cubicBezTo>
                  <a:pt x="1557309" y="396289"/>
                  <a:pt x="1525354" y="428244"/>
                  <a:pt x="1485935" y="428244"/>
                </a:cubicBezTo>
                <a:lnTo>
                  <a:pt x="71374" y="428244"/>
                </a:lnTo>
                <a:cubicBezTo>
                  <a:pt x="31955" y="428244"/>
                  <a:pt x="0" y="396289"/>
                  <a:pt x="0" y="356870"/>
                </a:cubicBezTo>
                <a:lnTo>
                  <a:pt x="0" y="71374"/>
                </a:lnTo>
                <a:cubicBezTo>
                  <a:pt x="0" y="31955"/>
                  <a:pt x="31955" y="0"/>
                  <a:pt x="71374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文本2"/>
          <p:cNvSpPr txBox="1"/>
          <p:nvPr/>
        </p:nvSpPr>
        <p:spPr>
          <a:xfrm>
            <a:off x="255460" y="3065974"/>
            <a:ext cx="2907792" cy="71624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In the morning</a:t>
            </a:r>
            <a:endParaRPr lang="zh-CN" altLang="en-US" sz="36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6" name="文本3"/>
          <p:cNvSpPr txBox="1"/>
          <p:nvPr/>
        </p:nvSpPr>
        <p:spPr>
          <a:xfrm>
            <a:off x="8622154" y="2575627"/>
            <a:ext cx="3462814" cy="165090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200" b="1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Think:</a:t>
            </a:r>
            <a:endParaRPr lang="zh-CN" altLang="en-US" sz="3200" b="1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Is it 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time for 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32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school 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or</a:t>
            </a:r>
            <a:r>
              <a:rPr lang="zh-CN" altLang="en-US" sz="32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breakfast</a:t>
            </a:r>
            <a:r>
              <a:rPr lang="zh-CN" altLang="en-US" sz="3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?</a:t>
            </a:r>
            <a:endParaRPr lang="zh-CN" altLang="en-US" sz="3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20" name="三下Unit5-Start up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25595.000000" end="36912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8860" y="1986280"/>
            <a:ext cx="608330" cy="58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6" dur="237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4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4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 animBg="1"/>
      <p:bldP spid="8" grpId="0" animBg="1"/>
      <p:bldP spid="10" grpId="0" animBg="1"/>
      <p:bldP spid="12" grpId="0" animBg="1"/>
      <p:bldP spid="11" grpId="0" animBg="1"/>
      <p:bldP spid="13" grpId="0" animBg="1"/>
      <p:bldP spid="9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-1" y="-11053"/>
            <a:ext cx="12192001" cy="6869053"/>
          </a:xfrm>
          <a:prstGeom prst="rect">
            <a:avLst/>
          </a:prstGeom>
          <a:solidFill>
            <a:srgbClr val="1EB1D4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1"/>
          <a:srcRect r="35490" b="36082"/>
          <a:stretch>
            <a:fillRect/>
          </a:stretch>
        </p:blipFill>
        <p:spPr>
          <a:xfrm>
            <a:off x="-1" y="-11053"/>
            <a:ext cx="7863985" cy="2317868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279400" y="352232"/>
            <a:ext cx="11633200" cy="6187402"/>
          </a:xfrm>
          <a:prstGeom prst="roundRect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5" name="图片2"/>
          <p:cNvPicPr>
            <a:picLocks noChangeAspect="1"/>
          </p:cNvPicPr>
          <p:nvPr/>
        </p:nvPicPr>
        <p:blipFill>
          <a:blip r:embed="rId2"/>
          <a:srcRect t="54878" r="50501"/>
          <a:stretch>
            <a:fillRect/>
          </a:stretch>
        </p:blipFill>
        <p:spPr>
          <a:xfrm>
            <a:off x="1682582" y="1203750"/>
            <a:ext cx="4372212" cy="4925530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873976" y="171183"/>
            <a:ext cx="11970963" cy="1078259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300"/>
              </a:lnSpc>
            </a:pP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Work in 2: Choose picture 3 or 4. Discuss and act.</a:t>
            </a:r>
            <a:endParaRPr lang="zh-CN" altLang="en-US" sz="36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>
              <a:lnSpc>
                <a:spcPts val="2600"/>
              </a:lnSpc>
            </a:pPr>
            <a:r>
              <a:rPr lang="zh-CN" altLang="en-US" sz="22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2人一组，任选图3或图4，讨论他们会说什么，演绎出来。</a:t>
            </a:r>
            <a:endParaRPr lang="zh-CN" altLang="en-US" sz="22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7" name="图片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1471">
            <a:off x="129138" y="83825"/>
            <a:ext cx="878458" cy="878458"/>
          </a:xfrm>
          <a:prstGeom prst="rect">
            <a:avLst/>
          </a:prstGeom>
        </p:spPr>
      </p:pic>
      <p:pic>
        <p:nvPicPr>
          <p:cNvPr id="8" name="图片4"/>
          <p:cNvPicPr>
            <a:picLocks noChangeAspect="1"/>
          </p:cNvPicPr>
          <p:nvPr/>
        </p:nvPicPr>
        <p:blipFill>
          <a:blip r:embed="rId2"/>
          <a:srcRect l="49331" t="54878"/>
          <a:stretch>
            <a:fillRect/>
          </a:stretch>
        </p:blipFill>
        <p:spPr>
          <a:xfrm>
            <a:off x="6461446" y="1204227"/>
            <a:ext cx="4474006" cy="4925530"/>
          </a:xfrm>
          <a:prstGeom prst="rect">
            <a:avLst/>
          </a:prstGeom>
        </p:spPr>
      </p:pic>
      <p:pic>
        <p:nvPicPr>
          <p:cNvPr id="9" name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0263" y="3823202"/>
            <a:ext cx="1071667" cy="1046150"/>
          </a:xfrm>
          <a:prstGeom prst="rect">
            <a:avLst/>
          </a:prstGeom>
        </p:spPr>
      </p:pic>
      <p:sp>
        <p:nvSpPr>
          <p:cNvPr id="10" name="形状3"/>
          <p:cNvSpPr txBox="1"/>
          <p:nvPr/>
        </p:nvSpPr>
        <p:spPr>
          <a:xfrm>
            <a:off x="2836234" y="5123436"/>
            <a:ext cx="2065311" cy="409255"/>
          </a:xfrm>
          <a:custGeom>
            <a:avLst/>
            <a:gdLst>
              <a:gd name="connsiteX0" fmla="*/ 68209 w 2065311"/>
              <a:gd name="connsiteY0" fmla="*/ 0 h 409255"/>
              <a:gd name="connsiteX1" fmla="*/ 1997102 w 2065311"/>
              <a:gd name="connsiteY1" fmla="*/ 0 h 409255"/>
              <a:gd name="connsiteX2" fmla="*/ 2034773 w 2065311"/>
              <a:gd name="connsiteY2" fmla="*/ 0 h 409255"/>
              <a:gd name="connsiteX3" fmla="*/ 2065311 w 2065311"/>
              <a:gd name="connsiteY3" fmla="*/ 341046 h 409255"/>
              <a:gd name="connsiteX4" fmla="*/ 2065311 w 2065311"/>
              <a:gd name="connsiteY4" fmla="*/ 378717 h 409255"/>
              <a:gd name="connsiteX5" fmla="*/ 68209 w 2065311"/>
              <a:gd name="connsiteY5" fmla="*/ 409255 h 409255"/>
              <a:gd name="connsiteX6" fmla="*/ 30538 w 2065311"/>
              <a:gd name="connsiteY6" fmla="*/ 409255 h 409255"/>
              <a:gd name="connsiteX7" fmla="*/ 0 w 2065311"/>
              <a:gd name="connsiteY7" fmla="*/ 68209 h 409255"/>
              <a:gd name="connsiteX8" fmla="*/ 0 w 2065311"/>
              <a:gd name="connsiteY8" fmla="*/ 30538 h 40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5311" h="409255">
                <a:moveTo>
                  <a:pt x="68209" y="0"/>
                </a:moveTo>
                <a:lnTo>
                  <a:pt x="1997102" y="0"/>
                </a:lnTo>
                <a:cubicBezTo>
                  <a:pt x="2034773" y="0"/>
                  <a:pt x="2065311" y="30538"/>
                  <a:pt x="2065311" y="68209"/>
                </a:cubicBezTo>
                <a:lnTo>
                  <a:pt x="2065311" y="341046"/>
                </a:lnTo>
                <a:cubicBezTo>
                  <a:pt x="2065311" y="378717"/>
                  <a:pt x="2034773" y="409255"/>
                  <a:pt x="1997102" y="409255"/>
                </a:cubicBezTo>
                <a:lnTo>
                  <a:pt x="68209" y="409255"/>
                </a:lnTo>
                <a:cubicBezTo>
                  <a:pt x="30538" y="409255"/>
                  <a:pt x="0" y="378717"/>
                  <a:pt x="0" y="341046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1" name="形状4"/>
          <p:cNvSpPr txBox="1"/>
          <p:nvPr/>
        </p:nvSpPr>
        <p:spPr>
          <a:xfrm>
            <a:off x="4877667" y="5200012"/>
            <a:ext cx="409251" cy="409251"/>
          </a:xfrm>
          <a:custGeom>
            <a:avLst/>
            <a:gdLst>
              <a:gd name="connsiteX0" fmla="*/ 68209 w 409251"/>
              <a:gd name="connsiteY0" fmla="*/ 0 h 409251"/>
              <a:gd name="connsiteX1" fmla="*/ 341043 w 409251"/>
              <a:gd name="connsiteY1" fmla="*/ 0 h 409251"/>
              <a:gd name="connsiteX2" fmla="*/ 378713 w 409251"/>
              <a:gd name="connsiteY2" fmla="*/ 0 h 409251"/>
              <a:gd name="connsiteX3" fmla="*/ 409251 w 409251"/>
              <a:gd name="connsiteY3" fmla="*/ 341043 h 409251"/>
              <a:gd name="connsiteX4" fmla="*/ 409251 w 409251"/>
              <a:gd name="connsiteY4" fmla="*/ 378713 h 409251"/>
              <a:gd name="connsiteX5" fmla="*/ 68209 w 409251"/>
              <a:gd name="connsiteY5" fmla="*/ 409251 h 409251"/>
              <a:gd name="connsiteX6" fmla="*/ 30538 w 409251"/>
              <a:gd name="connsiteY6" fmla="*/ 409251 h 409251"/>
              <a:gd name="connsiteX7" fmla="*/ 0 w 409251"/>
              <a:gd name="connsiteY7" fmla="*/ 68209 h 409251"/>
              <a:gd name="connsiteX8" fmla="*/ 0 w 409251"/>
              <a:gd name="connsiteY8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251" h="409251">
                <a:moveTo>
                  <a:pt x="68209" y="0"/>
                </a:moveTo>
                <a:lnTo>
                  <a:pt x="341043" y="0"/>
                </a:lnTo>
                <a:cubicBezTo>
                  <a:pt x="378713" y="0"/>
                  <a:pt x="409251" y="30538"/>
                  <a:pt x="409251" y="68209"/>
                </a:cubicBezTo>
                <a:lnTo>
                  <a:pt x="409251" y="341043"/>
                </a:lnTo>
                <a:cubicBezTo>
                  <a:pt x="409251" y="378713"/>
                  <a:pt x="378713" y="409251"/>
                  <a:pt x="341043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2" name="形状5"/>
          <p:cNvSpPr txBox="1"/>
          <p:nvPr/>
        </p:nvSpPr>
        <p:spPr>
          <a:xfrm>
            <a:off x="5301558" y="5199888"/>
            <a:ext cx="609276" cy="409251"/>
          </a:xfrm>
          <a:custGeom>
            <a:avLst/>
            <a:gdLst>
              <a:gd name="connsiteX0" fmla="*/ 68209 w 609276"/>
              <a:gd name="connsiteY0" fmla="*/ 0 h 409251"/>
              <a:gd name="connsiteX1" fmla="*/ 541068 w 609276"/>
              <a:gd name="connsiteY1" fmla="*/ 0 h 409251"/>
              <a:gd name="connsiteX2" fmla="*/ 578738 w 609276"/>
              <a:gd name="connsiteY2" fmla="*/ 0 h 409251"/>
              <a:gd name="connsiteX3" fmla="*/ 609276 w 609276"/>
              <a:gd name="connsiteY3" fmla="*/ 341043 h 409251"/>
              <a:gd name="connsiteX4" fmla="*/ 609276 w 609276"/>
              <a:gd name="connsiteY4" fmla="*/ 378713 h 409251"/>
              <a:gd name="connsiteX5" fmla="*/ 68209 w 609276"/>
              <a:gd name="connsiteY5" fmla="*/ 409251 h 409251"/>
              <a:gd name="connsiteX6" fmla="*/ 30538 w 609276"/>
              <a:gd name="connsiteY6" fmla="*/ 409251 h 409251"/>
              <a:gd name="connsiteX7" fmla="*/ 0 w 609276"/>
              <a:gd name="connsiteY7" fmla="*/ 68209 h 409251"/>
              <a:gd name="connsiteX8" fmla="*/ 0 w 609276"/>
              <a:gd name="connsiteY8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276" h="409251">
                <a:moveTo>
                  <a:pt x="68209" y="0"/>
                </a:moveTo>
                <a:lnTo>
                  <a:pt x="541068" y="0"/>
                </a:lnTo>
                <a:cubicBezTo>
                  <a:pt x="578738" y="0"/>
                  <a:pt x="609276" y="30538"/>
                  <a:pt x="609276" y="68209"/>
                </a:cubicBezTo>
                <a:lnTo>
                  <a:pt x="609276" y="341043"/>
                </a:lnTo>
                <a:cubicBezTo>
                  <a:pt x="609276" y="378713"/>
                  <a:pt x="578738" y="409251"/>
                  <a:pt x="541068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3" name="形状6"/>
          <p:cNvSpPr txBox="1"/>
          <p:nvPr/>
        </p:nvSpPr>
        <p:spPr>
          <a:xfrm>
            <a:off x="2860367" y="5532396"/>
            <a:ext cx="1295076" cy="409251"/>
          </a:xfrm>
          <a:custGeom>
            <a:avLst/>
            <a:gdLst>
              <a:gd name="connsiteX0" fmla="*/ 68209 w 1295076"/>
              <a:gd name="connsiteY0" fmla="*/ 0 h 409251"/>
              <a:gd name="connsiteX1" fmla="*/ 1226868 w 1295076"/>
              <a:gd name="connsiteY1" fmla="*/ 0 h 409251"/>
              <a:gd name="connsiteX2" fmla="*/ 1244958 w 1295076"/>
              <a:gd name="connsiteY2" fmla="*/ 0 h 409251"/>
              <a:gd name="connsiteX3" fmla="*/ 1287890 w 1295076"/>
              <a:gd name="connsiteY3" fmla="*/ 32769 h 409251"/>
              <a:gd name="connsiteX4" fmla="*/ 1295076 w 1295076"/>
              <a:gd name="connsiteY4" fmla="*/ 341043 h 409251"/>
              <a:gd name="connsiteX5" fmla="*/ 1295076 w 1295076"/>
              <a:gd name="connsiteY5" fmla="*/ 359133 h 409251"/>
              <a:gd name="connsiteX6" fmla="*/ 1262307 w 1295076"/>
              <a:gd name="connsiteY6" fmla="*/ 402065 h 409251"/>
              <a:gd name="connsiteX7" fmla="*/ 68209 w 1295076"/>
              <a:gd name="connsiteY7" fmla="*/ 409251 h 409251"/>
              <a:gd name="connsiteX8" fmla="*/ 30538 w 1295076"/>
              <a:gd name="connsiteY8" fmla="*/ 409251 h 409251"/>
              <a:gd name="connsiteX9" fmla="*/ 0 w 1295076"/>
              <a:gd name="connsiteY9" fmla="*/ 68209 h 409251"/>
              <a:gd name="connsiteX10" fmla="*/ 0 w 1295076"/>
              <a:gd name="connsiteY10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95076" h="409251">
                <a:moveTo>
                  <a:pt x="68209" y="0"/>
                </a:moveTo>
                <a:lnTo>
                  <a:pt x="1226868" y="0"/>
                </a:lnTo>
                <a:cubicBezTo>
                  <a:pt x="1244958" y="0"/>
                  <a:pt x="1262307" y="7186"/>
                  <a:pt x="1275098" y="19978"/>
                </a:cubicBezTo>
                <a:cubicBezTo>
                  <a:pt x="1287890" y="32769"/>
                  <a:pt x="1295076" y="50118"/>
                  <a:pt x="1295076" y="68209"/>
                </a:cubicBezTo>
                <a:lnTo>
                  <a:pt x="1295076" y="341043"/>
                </a:lnTo>
                <a:cubicBezTo>
                  <a:pt x="1295076" y="359133"/>
                  <a:pt x="1287890" y="376482"/>
                  <a:pt x="1275098" y="389273"/>
                </a:cubicBezTo>
                <a:cubicBezTo>
                  <a:pt x="1262307" y="402065"/>
                  <a:pt x="1244958" y="409251"/>
                  <a:pt x="1226868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形状7"/>
          <p:cNvSpPr txBox="1"/>
          <p:nvPr/>
        </p:nvSpPr>
        <p:spPr>
          <a:xfrm>
            <a:off x="4271334" y="5532358"/>
            <a:ext cx="1142676" cy="409251"/>
          </a:xfrm>
          <a:custGeom>
            <a:avLst/>
            <a:gdLst>
              <a:gd name="connsiteX0" fmla="*/ 68209 w 1142676"/>
              <a:gd name="connsiteY0" fmla="*/ 0 h 409251"/>
              <a:gd name="connsiteX1" fmla="*/ 1074468 w 1142676"/>
              <a:gd name="connsiteY1" fmla="*/ 0 h 409251"/>
              <a:gd name="connsiteX2" fmla="*/ 1092558 w 1142676"/>
              <a:gd name="connsiteY2" fmla="*/ 0 h 409251"/>
              <a:gd name="connsiteX3" fmla="*/ 1135490 w 1142676"/>
              <a:gd name="connsiteY3" fmla="*/ 32769 h 409251"/>
              <a:gd name="connsiteX4" fmla="*/ 1142676 w 1142676"/>
              <a:gd name="connsiteY4" fmla="*/ 341043 h 409251"/>
              <a:gd name="connsiteX5" fmla="*/ 1142676 w 1142676"/>
              <a:gd name="connsiteY5" fmla="*/ 359133 h 409251"/>
              <a:gd name="connsiteX6" fmla="*/ 1109907 w 1142676"/>
              <a:gd name="connsiteY6" fmla="*/ 402065 h 409251"/>
              <a:gd name="connsiteX7" fmla="*/ 68209 w 1142676"/>
              <a:gd name="connsiteY7" fmla="*/ 409251 h 409251"/>
              <a:gd name="connsiteX8" fmla="*/ 30538 w 1142676"/>
              <a:gd name="connsiteY8" fmla="*/ 409251 h 409251"/>
              <a:gd name="connsiteX9" fmla="*/ 0 w 1142676"/>
              <a:gd name="connsiteY9" fmla="*/ 68209 h 409251"/>
              <a:gd name="connsiteX10" fmla="*/ 0 w 1142676"/>
              <a:gd name="connsiteY10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676" h="409251">
                <a:moveTo>
                  <a:pt x="68209" y="0"/>
                </a:moveTo>
                <a:lnTo>
                  <a:pt x="1074468" y="0"/>
                </a:lnTo>
                <a:cubicBezTo>
                  <a:pt x="1092558" y="0"/>
                  <a:pt x="1109907" y="7186"/>
                  <a:pt x="1122698" y="19978"/>
                </a:cubicBezTo>
                <a:cubicBezTo>
                  <a:pt x="1135490" y="32769"/>
                  <a:pt x="1142676" y="50118"/>
                  <a:pt x="1142676" y="68209"/>
                </a:cubicBezTo>
                <a:lnTo>
                  <a:pt x="1142676" y="341043"/>
                </a:lnTo>
                <a:cubicBezTo>
                  <a:pt x="1142676" y="359133"/>
                  <a:pt x="1135490" y="376482"/>
                  <a:pt x="1122698" y="389273"/>
                </a:cubicBezTo>
                <a:cubicBezTo>
                  <a:pt x="1109907" y="402065"/>
                  <a:pt x="1092558" y="409251"/>
                  <a:pt x="1074468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形状8"/>
          <p:cNvSpPr txBox="1"/>
          <p:nvPr/>
        </p:nvSpPr>
        <p:spPr>
          <a:xfrm>
            <a:off x="3140526" y="1636138"/>
            <a:ext cx="1457001" cy="385439"/>
          </a:xfrm>
          <a:custGeom>
            <a:avLst/>
            <a:gdLst>
              <a:gd name="connsiteX0" fmla="*/ 64240 w 1457001"/>
              <a:gd name="connsiteY0" fmla="*/ 0 h 385439"/>
              <a:gd name="connsiteX1" fmla="*/ 1392761 w 1457001"/>
              <a:gd name="connsiteY1" fmla="*/ 0 h 385439"/>
              <a:gd name="connsiteX2" fmla="*/ 1409799 w 1457001"/>
              <a:gd name="connsiteY2" fmla="*/ 0 h 385439"/>
              <a:gd name="connsiteX3" fmla="*/ 1450233 w 1457001"/>
              <a:gd name="connsiteY3" fmla="*/ 30863 h 385439"/>
              <a:gd name="connsiteX4" fmla="*/ 1457001 w 1457001"/>
              <a:gd name="connsiteY4" fmla="*/ 321199 h 385439"/>
              <a:gd name="connsiteX5" fmla="*/ 1457001 w 1457001"/>
              <a:gd name="connsiteY5" fmla="*/ 338236 h 385439"/>
              <a:gd name="connsiteX6" fmla="*/ 1426139 w 1457001"/>
              <a:gd name="connsiteY6" fmla="*/ 378671 h 385439"/>
              <a:gd name="connsiteX7" fmla="*/ 64240 w 1457001"/>
              <a:gd name="connsiteY7" fmla="*/ 385439 h 385439"/>
              <a:gd name="connsiteX8" fmla="*/ 28761 w 1457001"/>
              <a:gd name="connsiteY8" fmla="*/ 385439 h 385439"/>
              <a:gd name="connsiteX9" fmla="*/ 0 w 1457001"/>
              <a:gd name="connsiteY9" fmla="*/ 64240 h 385439"/>
              <a:gd name="connsiteX10" fmla="*/ 0 w 1457001"/>
              <a:gd name="connsiteY10" fmla="*/ 28761 h 3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57001" h="385439">
                <a:moveTo>
                  <a:pt x="64240" y="0"/>
                </a:moveTo>
                <a:lnTo>
                  <a:pt x="1392761" y="0"/>
                </a:lnTo>
                <a:cubicBezTo>
                  <a:pt x="1409799" y="0"/>
                  <a:pt x="1426139" y="6768"/>
                  <a:pt x="1438186" y="18815"/>
                </a:cubicBezTo>
                <a:cubicBezTo>
                  <a:pt x="1450233" y="30863"/>
                  <a:pt x="1457001" y="47202"/>
                  <a:pt x="1457001" y="64240"/>
                </a:cubicBezTo>
                <a:lnTo>
                  <a:pt x="1457001" y="321199"/>
                </a:lnTo>
                <a:cubicBezTo>
                  <a:pt x="1457001" y="338236"/>
                  <a:pt x="1450233" y="354576"/>
                  <a:pt x="1438186" y="366623"/>
                </a:cubicBezTo>
                <a:cubicBezTo>
                  <a:pt x="1426139" y="378671"/>
                  <a:pt x="1409799" y="385439"/>
                  <a:pt x="1392761" y="385439"/>
                </a:cubicBezTo>
                <a:lnTo>
                  <a:pt x="64240" y="385439"/>
                </a:lnTo>
                <a:cubicBezTo>
                  <a:pt x="28761" y="385439"/>
                  <a:pt x="0" y="356678"/>
                  <a:pt x="0" y="321199"/>
                </a:cubicBezTo>
                <a:lnTo>
                  <a:pt x="0" y="64240"/>
                </a:lnTo>
                <a:cubicBezTo>
                  <a:pt x="0" y="28761"/>
                  <a:pt x="28761" y="0"/>
                  <a:pt x="6424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6" name="形状9"/>
          <p:cNvSpPr txBox="1"/>
          <p:nvPr/>
        </p:nvSpPr>
        <p:spPr>
          <a:xfrm>
            <a:off x="4606214" y="1624193"/>
            <a:ext cx="1046236" cy="409251"/>
          </a:xfrm>
          <a:custGeom>
            <a:avLst/>
            <a:gdLst>
              <a:gd name="connsiteX0" fmla="*/ 68209 w 1046236"/>
              <a:gd name="connsiteY0" fmla="*/ 0 h 409251"/>
              <a:gd name="connsiteX1" fmla="*/ 978027 w 1046236"/>
              <a:gd name="connsiteY1" fmla="*/ 0 h 409251"/>
              <a:gd name="connsiteX2" fmla="*/ 996117 w 1046236"/>
              <a:gd name="connsiteY2" fmla="*/ 0 h 409251"/>
              <a:gd name="connsiteX3" fmla="*/ 1039049 w 1046236"/>
              <a:gd name="connsiteY3" fmla="*/ 32769 h 409251"/>
              <a:gd name="connsiteX4" fmla="*/ 1046236 w 1046236"/>
              <a:gd name="connsiteY4" fmla="*/ 341043 h 409251"/>
              <a:gd name="connsiteX5" fmla="*/ 1046236 w 1046236"/>
              <a:gd name="connsiteY5" fmla="*/ 359133 h 409251"/>
              <a:gd name="connsiteX6" fmla="*/ 1013466 w 1046236"/>
              <a:gd name="connsiteY6" fmla="*/ 402065 h 409251"/>
              <a:gd name="connsiteX7" fmla="*/ 68209 w 1046236"/>
              <a:gd name="connsiteY7" fmla="*/ 409251 h 409251"/>
              <a:gd name="connsiteX8" fmla="*/ 30538 w 1046236"/>
              <a:gd name="connsiteY8" fmla="*/ 409251 h 409251"/>
              <a:gd name="connsiteX9" fmla="*/ 0 w 1046236"/>
              <a:gd name="connsiteY9" fmla="*/ 68209 h 409251"/>
              <a:gd name="connsiteX10" fmla="*/ 0 w 1046236"/>
              <a:gd name="connsiteY10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6236" h="409251">
                <a:moveTo>
                  <a:pt x="68209" y="0"/>
                </a:moveTo>
                <a:lnTo>
                  <a:pt x="978027" y="0"/>
                </a:lnTo>
                <a:cubicBezTo>
                  <a:pt x="996117" y="0"/>
                  <a:pt x="1013466" y="7186"/>
                  <a:pt x="1026258" y="19978"/>
                </a:cubicBezTo>
                <a:cubicBezTo>
                  <a:pt x="1039049" y="32769"/>
                  <a:pt x="1046236" y="50118"/>
                  <a:pt x="1046236" y="68209"/>
                </a:cubicBezTo>
                <a:lnTo>
                  <a:pt x="1046236" y="341043"/>
                </a:lnTo>
                <a:cubicBezTo>
                  <a:pt x="1046236" y="359133"/>
                  <a:pt x="1039049" y="376482"/>
                  <a:pt x="1026258" y="389273"/>
                </a:cubicBezTo>
                <a:cubicBezTo>
                  <a:pt x="1013466" y="402065"/>
                  <a:pt x="996117" y="409251"/>
                  <a:pt x="978027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7" name="形状10"/>
          <p:cNvSpPr txBox="1"/>
          <p:nvPr/>
        </p:nvSpPr>
        <p:spPr>
          <a:xfrm>
            <a:off x="3186379" y="1991754"/>
            <a:ext cx="2100529" cy="409251"/>
          </a:xfrm>
          <a:custGeom>
            <a:avLst/>
            <a:gdLst>
              <a:gd name="connsiteX0" fmla="*/ 68209 w 2100529"/>
              <a:gd name="connsiteY0" fmla="*/ 0 h 409251"/>
              <a:gd name="connsiteX1" fmla="*/ 2032321 w 2100529"/>
              <a:gd name="connsiteY1" fmla="*/ 0 h 409251"/>
              <a:gd name="connsiteX2" fmla="*/ 2069991 w 2100529"/>
              <a:gd name="connsiteY2" fmla="*/ 0 h 409251"/>
              <a:gd name="connsiteX3" fmla="*/ 2100529 w 2100529"/>
              <a:gd name="connsiteY3" fmla="*/ 341043 h 409251"/>
              <a:gd name="connsiteX4" fmla="*/ 2100529 w 2100529"/>
              <a:gd name="connsiteY4" fmla="*/ 378713 h 409251"/>
              <a:gd name="connsiteX5" fmla="*/ 68209 w 2100529"/>
              <a:gd name="connsiteY5" fmla="*/ 409251 h 409251"/>
              <a:gd name="connsiteX6" fmla="*/ 30538 w 2100529"/>
              <a:gd name="connsiteY6" fmla="*/ 409251 h 409251"/>
              <a:gd name="connsiteX7" fmla="*/ 0 w 2100529"/>
              <a:gd name="connsiteY7" fmla="*/ 68209 h 409251"/>
              <a:gd name="connsiteX8" fmla="*/ 0 w 2100529"/>
              <a:gd name="connsiteY8" fmla="*/ 30538 h 40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00529" h="409251">
                <a:moveTo>
                  <a:pt x="68209" y="0"/>
                </a:moveTo>
                <a:lnTo>
                  <a:pt x="2032321" y="0"/>
                </a:lnTo>
                <a:cubicBezTo>
                  <a:pt x="2069991" y="0"/>
                  <a:pt x="2100529" y="30538"/>
                  <a:pt x="2100529" y="68209"/>
                </a:cubicBezTo>
                <a:lnTo>
                  <a:pt x="2100529" y="341043"/>
                </a:lnTo>
                <a:cubicBezTo>
                  <a:pt x="2100529" y="378713"/>
                  <a:pt x="2069991" y="409251"/>
                  <a:pt x="2032321" y="409251"/>
                </a:cubicBezTo>
                <a:lnTo>
                  <a:pt x="68209" y="409251"/>
                </a:lnTo>
                <a:cubicBezTo>
                  <a:pt x="30538" y="409251"/>
                  <a:pt x="0" y="378713"/>
                  <a:pt x="0" y="341043"/>
                </a:cubicBezTo>
                <a:lnTo>
                  <a:pt x="0" y="68209"/>
                </a:lnTo>
                <a:cubicBezTo>
                  <a:pt x="0" y="30538"/>
                  <a:pt x="30538" y="0"/>
                  <a:pt x="68209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8" name="图片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068" y="1472813"/>
            <a:ext cx="1456934" cy="1422244"/>
          </a:xfrm>
          <a:prstGeom prst="rect">
            <a:avLst/>
          </a:prstGeom>
        </p:spPr>
      </p:pic>
      <p:sp>
        <p:nvSpPr>
          <p:cNvPr id="19" name="形状11"/>
          <p:cNvSpPr txBox="1"/>
          <p:nvPr/>
        </p:nvSpPr>
        <p:spPr>
          <a:xfrm>
            <a:off x="1989677" y="1636357"/>
            <a:ext cx="1046426" cy="1031538"/>
          </a:xfrm>
          <a:custGeom>
            <a:avLst/>
            <a:gdLst>
              <a:gd name="connsiteX0" fmla="*/ 523213 w 1046426"/>
              <a:gd name="connsiteY0" fmla="*/ 0 h 1031538"/>
              <a:gd name="connsiteX1" fmla="*/ 812176 w 1046426"/>
              <a:gd name="connsiteY1" fmla="*/ 0 h 1031538"/>
              <a:gd name="connsiteX2" fmla="*/ 1046426 w 1046426"/>
              <a:gd name="connsiteY2" fmla="*/ 800621 h 1031538"/>
              <a:gd name="connsiteX3" fmla="*/ 234250 w 1046426"/>
              <a:gd name="connsiteY3" fmla="*/ 1031538 h 1031538"/>
              <a:gd name="connsiteX4" fmla="*/ 0 w 1046426"/>
              <a:gd name="connsiteY4" fmla="*/ 230918 h 103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6426" h="1031538">
                <a:moveTo>
                  <a:pt x="523213" y="0"/>
                </a:moveTo>
                <a:cubicBezTo>
                  <a:pt x="812176" y="0"/>
                  <a:pt x="1046426" y="230918"/>
                  <a:pt x="1046426" y="515769"/>
                </a:cubicBezTo>
                <a:cubicBezTo>
                  <a:pt x="1046426" y="800621"/>
                  <a:pt x="812176" y="1031538"/>
                  <a:pt x="523213" y="1031538"/>
                </a:cubicBezTo>
                <a:cubicBezTo>
                  <a:pt x="234250" y="1031538"/>
                  <a:pt x="0" y="800621"/>
                  <a:pt x="0" y="515769"/>
                </a:cubicBezTo>
                <a:cubicBezTo>
                  <a:pt x="0" y="230918"/>
                  <a:pt x="234250" y="0"/>
                  <a:pt x="523213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0" name="形状12"/>
          <p:cNvSpPr txBox="1"/>
          <p:nvPr/>
        </p:nvSpPr>
        <p:spPr>
          <a:xfrm>
            <a:off x="3302595" y="2401412"/>
            <a:ext cx="1932441" cy="19050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1" name="形状13"/>
          <p:cNvSpPr txBox="1"/>
          <p:nvPr/>
        </p:nvSpPr>
        <p:spPr>
          <a:xfrm flipV="1">
            <a:off x="4606410" y="2025925"/>
            <a:ext cx="1047258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形状14"/>
          <p:cNvSpPr txBox="1"/>
          <p:nvPr/>
        </p:nvSpPr>
        <p:spPr>
          <a:xfrm>
            <a:off x="5320143" y="5527800"/>
            <a:ext cx="572059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3" name="形状15"/>
          <p:cNvSpPr txBox="1"/>
          <p:nvPr/>
        </p:nvSpPr>
        <p:spPr>
          <a:xfrm>
            <a:off x="2836478" y="5912553"/>
            <a:ext cx="1265592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4" name="形状16"/>
          <p:cNvSpPr txBox="1"/>
          <p:nvPr/>
        </p:nvSpPr>
        <p:spPr>
          <a:xfrm>
            <a:off x="4216145" y="5912410"/>
            <a:ext cx="1198013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25" name="图片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236" y="1441161"/>
            <a:ext cx="1456934" cy="1422244"/>
          </a:xfrm>
          <a:prstGeom prst="rect">
            <a:avLst/>
          </a:prstGeom>
        </p:spPr>
      </p:pic>
      <p:sp>
        <p:nvSpPr>
          <p:cNvPr id="26" name="形状17"/>
          <p:cNvSpPr txBox="1"/>
          <p:nvPr/>
        </p:nvSpPr>
        <p:spPr>
          <a:xfrm>
            <a:off x="8526170" y="1834124"/>
            <a:ext cx="1142676" cy="385439"/>
          </a:xfrm>
          <a:custGeom>
            <a:avLst/>
            <a:gdLst>
              <a:gd name="connsiteX0" fmla="*/ 64240 w 1142676"/>
              <a:gd name="connsiteY0" fmla="*/ 0 h 385439"/>
              <a:gd name="connsiteX1" fmla="*/ 1078436 w 1142676"/>
              <a:gd name="connsiteY1" fmla="*/ 0 h 385439"/>
              <a:gd name="connsiteX2" fmla="*/ 1095474 w 1142676"/>
              <a:gd name="connsiteY2" fmla="*/ 0 h 385439"/>
              <a:gd name="connsiteX3" fmla="*/ 1135908 w 1142676"/>
              <a:gd name="connsiteY3" fmla="*/ 30863 h 385439"/>
              <a:gd name="connsiteX4" fmla="*/ 1142676 w 1142676"/>
              <a:gd name="connsiteY4" fmla="*/ 321199 h 385439"/>
              <a:gd name="connsiteX5" fmla="*/ 1142676 w 1142676"/>
              <a:gd name="connsiteY5" fmla="*/ 338236 h 385439"/>
              <a:gd name="connsiteX6" fmla="*/ 1111813 w 1142676"/>
              <a:gd name="connsiteY6" fmla="*/ 378671 h 385439"/>
              <a:gd name="connsiteX7" fmla="*/ 64240 w 1142676"/>
              <a:gd name="connsiteY7" fmla="*/ 385439 h 385439"/>
              <a:gd name="connsiteX8" fmla="*/ 28761 w 1142676"/>
              <a:gd name="connsiteY8" fmla="*/ 385439 h 385439"/>
              <a:gd name="connsiteX9" fmla="*/ 0 w 1142676"/>
              <a:gd name="connsiteY9" fmla="*/ 64240 h 385439"/>
              <a:gd name="connsiteX10" fmla="*/ 0 w 1142676"/>
              <a:gd name="connsiteY10" fmla="*/ 28761 h 3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2676" h="385439">
                <a:moveTo>
                  <a:pt x="64240" y="0"/>
                </a:moveTo>
                <a:lnTo>
                  <a:pt x="1078436" y="0"/>
                </a:lnTo>
                <a:cubicBezTo>
                  <a:pt x="1095474" y="0"/>
                  <a:pt x="1111813" y="6768"/>
                  <a:pt x="1123861" y="18815"/>
                </a:cubicBezTo>
                <a:cubicBezTo>
                  <a:pt x="1135908" y="30863"/>
                  <a:pt x="1142676" y="47202"/>
                  <a:pt x="1142676" y="64240"/>
                </a:cubicBezTo>
                <a:lnTo>
                  <a:pt x="1142676" y="321199"/>
                </a:lnTo>
                <a:cubicBezTo>
                  <a:pt x="1142676" y="338236"/>
                  <a:pt x="1135908" y="354576"/>
                  <a:pt x="1123861" y="366623"/>
                </a:cubicBezTo>
                <a:cubicBezTo>
                  <a:pt x="1111813" y="378671"/>
                  <a:pt x="1095474" y="385439"/>
                  <a:pt x="1078436" y="385439"/>
                </a:cubicBezTo>
                <a:lnTo>
                  <a:pt x="64240" y="385439"/>
                </a:lnTo>
                <a:cubicBezTo>
                  <a:pt x="28761" y="385439"/>
                  <a:pt x="0" y="356678"/>
                  <a:pt x="0" y="321199"/>
                </a:cubicBezTo>
                <a:lnTo>
                  <a:pt x="0" y="64240"/>
                </a:lnTo>
                <a:cubicBezTo>
                  <a:pt x="0" y="28761"/>
                  <a:pt x="28761" y="0"/>
                  <a:pt x="6424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7" name="形状18"/>
          <p:cNvSpPr txBox="1"/>
          <p:nvPr/>
        </p:nvSpPr>
        <p:spPr>
          <a:xfrm>
            <a:off x="9678876" y="1834001"/>
            <a:ext cx="409251" cy="385439"/>
          </a:xfrm>
          <a:custGeom>
            <a:avLst/>
            <a:gdLst>
              <a:gd name="connsiteX0" fmla="*/ 64240 w 409251"/>
              <a:gd name="connsiteY0" fmla="*/ 0 h 385439"/>
              <a:gd name="connsiteX1" fmla="*/ 345011 w 409251"/>
              <a:gd name="connsiteY1" fmla="*/ 0 h 385439"/>
              <a:gd name="connsiteX2" fmla="*/ 380490 w 409251"/>
              <a:gd name="connsiteY2" fmla="*/ 0 h 385439"/>
              <a:gd name="connsiteX3" fmla="*/ 409251 w 409251"/>
              <a:gd name="connsiteY3" fmla="*/ 321199 h 385439"/>
              <a:gd name="connsiteX4" fmla="*/ 409251 w 409251"/>
              <a:gd name="connsiteY4" fmla="*/ 356678 h 385439"/>
              <a:gd name="connsiteX5" fmla="*/ 64240 w 409251"/>
              <a:gd name="connsiteY5" fmla="*/ 385439 h 385439"/>
              <a:gd name="connsiteX6" fmla="*/ 28761 w 409251"/>
              <a:gd name="connsiteY6" fmla="*/ 385439 h 385439"/>
              <a:gd name="connsiteX7" fmla="*/ 0 w 409251"/>
              <a:gd name="connsiteY7" fmla="*/ 64240 h 385439"/>
              <a:gd name="connsiteX8" fmla="*/ 0 w 409251"/>
              <a:gd name="connsiteY8" fmla="*/ 28761 h 3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251" h="385439">
                <a:moveTo>
                  <a:pt x="64240" y="0"/>
                </a:moveTo>
                <a:lnTo>
                  <a:pt x="345011" y="0"/>
                </a:lnTo>
                <a:cubicBezTo>
                  <a:pt x="380490" y="0"/>
                  <a:pt x="409251" y="28761"/>
                  <a:pt x="409251" y="64240"/>
                </a:cubicBezTo>
                <a:lnTo>
                  <a:pt x="409251" y="321199"/>
                </a:lnTo>
                <a:cubicBezTo>
                  <a:pt x="409251" y="356678"/>
                  <a:pt x="380490" y="385439"/>
                  <a:pt x="345011" y="385439"/>
                </a:cubicBezTo>
                <a:lnTo>
                  <a:pt x="64240" y="385439"/>
                </a:lnTo>
                <a:cubicBezTo>
                  <a:pt x="28761" y="385439"/>
                  <a:pt x="0" y="356678"/>
                  <a:pt x="0" y="321199"/>
                </a:cubicBezTo>
                <a:lnTo>
                  <a:pt x="0" y="64240"/>
                </a:lnTo>
                <a:cubicBezTo>
                  <a:pt x="0" y="28761"/>
                  <a:pt x="28761" y="0"/>
                  <a:pt x="6424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8" name="形状19"/>
          <p:cNvSpPr txBox="1"/>
          <p:nvPr/>
        </p:nvSpPr>
        <p:spPr>
          <a:xfrm>
            <a:off x="8526656" y="2208743"/>
            <a:ext cx="1574883" cy="385439"/>
          </a:xfrm>
          <a:custGeom>
            <a:avLst/>
            <a:gdLst>
              <a:gd name="connsiteX0" fmla="*/ 64240 w 1574883"/>
              <a:gd name="connsiteY0" fmla="*/ 0 h 385439"/>
              <a:gd name="connsiteX1" fmla="*/ 1510643 w 1574883"/>
              <a:gd name="connsiteY1" fmla="*/ 0 h 385439"/>
              <a:gd name="connsiteX2" fmla="*/ 1546121 w 1574883"/>
              <a:gd name="connsiteY2" fmla="*/ 0 h 385439"/>
              <a:gd name="connsiteX3" fmla="*/ 1574883 w 1574883"/>
              <a:gd name="connsiteY3" fmla="*/ 321199 h 385439"/>
              <a:gd name="connsiteX4" fmla="*/ 1574883 w 1574883"/>
              <a:gd name="connsiteY4" fmla="*/ 356678 h 385439"/>
              <a:gd name="connsiteX5" fmla="*/ 64240 w 1574883"/>
              <a:gd name="connsiteY5" fmla="*/ 385439 h 385439"/>
              <a:gd name="connsiteX6" fmla="*/ 28761 w 1574883"/>
              <a:gd name="connsiteY6" fmla="*/ 385439 h 385439"/>
              <a:gd name="connsiteX7" fmla="*/ 0 w 1574883"/>
              <a:gd name="connsiteY7" fmla="*/ 64240 h 385439"/>
              <a:gd name="connsiteX8" fmla="*/ 0 w 1574883"/>
              <a:gd name="connsiteY8" fmla="*/ 28761 h 3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4883" h="385439">
                <a:moveTo>
                  <a:pt x="64240" y="0"/>
                </a:moveTo>
                <a:lnTo>
                  <a:pt x="1510643" y="0"/>
                </a:lnTo>
                <a:cubicBezTo>
                  <a:pt x="1546121" y="0"/>
                  <a:pt x="1574883" y="28761"/>
                  <a:pt x="1574883" y="64240"/>
                </a:cubicBezTo>
                <a:lnTo>
                  <a:pt x="1574883" y="321199"/>
                </a:lnTo>
                <a:cubicBezTo>
                  <a:pt x="1574883" y="356678"/>
                  <a:pt x="1546121" y="385439"/>
                  <a:pt x="1510643" y="385439"/>
                </a:cubicBezTo>
                <a:lnTo>
                  <a:pt x="64240" y="385439"/>
                </a:lnTo>
                <a:cubicBezTo>
                  <a:pt x="28761" y="385439"/>
                  <a:pt x="0" y="356678"/>
                  <a:pt x="0" y="321199"/>
                </a:cubicBezTo>
                <a:lnTo>
                  <a:pt x="0" y="64240"/>
                </a:lnTo>
                <a:cubicBezTo>
                  <a:pt x="0" y="28761"/>
                  <a:pt x="28761" y="0"/>
                  <a:pt x="6424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9" name="形状20"/>
          <p:cNvSpPr txBox="1"/>
          <p:nvPr/>
        </p:nvSpPr>
        <p:spPr>
          <a:xfrm>
            <a:off x="9669037" y="2184002"/>
            <a:ext cx="429101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0" name="形状21"/>
          <p:cNvSpPr txBox="1"/>
          <p:nvPr/>
        </p:nvSpPr>
        <p:spPr>
          <a:xfrm>
            <a:off x="8670141" y="2589557"/>
            <a:ext cx="1456645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1" name="形状22"/>
          <p:cNvSpPr txBox="1"/>
          <p:nvPr/>
        </p:nvSpPr>
        <p:spPr>
          <a:xfrm>
            <a:off x="7935202" y="2862939"/>
            <a:ext cx="1198054" cy="385439"/>
          </a:xfrm>
          <a:custGeom>
            <a:avLst/>
            <a:gdLst>
              <a:gd name="connsiteX0" fmla="*/ 64240 w 1198054"/>
              <a:gd name="connsiteY0" fmla="*/ 0 h 385439"/>
              <a:gd name="connsiteX1" fmla="*/ 1133815 w 1198054"/>
              <a:gd name="connsiteY1" fmla="*/ 0 h 385439"/>
              <a:gd name="connsiteX2" fmla="*/ 1169293 w 1198054"/>
              <a:gd name="connsiteY2" fmla="*/ 0 h 385439"/>
              <a:gd name="connsiteX3" fmla="*/ 1198054 w 1198054"/>
              <a:gd name="connsiteY3" fmla="*/ 321199 h 385439"/>
              <a:gd name="connsiteX4" fmla="*/ 1198054 w 1198054"/>
              <a:gd name="connsiteY4" fmla="*/ 356678 h 385439"/>
              <a:gd name="connsiteX5" fmla="*/ 64240 w 1198054"/>
              <a:gd name="connsiteY5" fmla="*/ 385439 h 385439"/>
              <a:gd name="connsiteX6" fmla="*/ 28761 w 1198054"/>
              <a:gd name="connsiteY6" fmla="*/ 385439 h 385439"/>
              <a:gd name="connsiteX7" fmla="*/ 0 w 1198054"/>
              <a:gd name="connsiteY7" fmla="*/ 64240 h 385439"/>
              <a:gd name="connsiteX8" fmla="*/ 0 w 1198054"/>
              <a:gd name="connsiteY8" fmla="*/ 28761 h 385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8054" h="385439">
                <a:moveTo>
                  <a:pt x="64240" y="0"/>
                </a:moveTo>
                <a:lnTo>
                  <a:pt x="1133815" y="0"/>
                </a:lnTo>
                <a:cubicBezTo>
                  <a:pt x="1169293" y="0"/>
                  <a:pt x="1198054" y="28761"/>
                  <a:pt x="1198054" y="64240"/>
                </a:cubicBezTo>
                <a:lnTo>
                  <a:pt x="1198054" y="321199"/>
                </a:lnTo>
                <a:cubicBezTo>
                  <a:pt x="1198054" y="356678"/>
                  <a:pt x="1169293" y="385439"/>
                  <a:pt x="1133815" y="385439"/>
                </a:cubicBezTo>
                <a:lnTo>
                  <a:pt x="64240" y="385439"/>
                </a:lnTo>
                <a:cubicBezTo>
                  <a:pt x="28761" y="385439"/>
                  <a:pt x="0" y="356678"/>
                  <a:pt x="0" y="321199"/>
                </a:cubicBezTo>
                <a:lnTo>
                  <a:pt x="0" y="64240"/>
                </a:lnTo>
                <a:cubicBezTo>
                  <a:pt x="0" y="28761"/>
                  <a:pt x="28761" y="0"/>
                  <a:pt x="64240" y="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2" name="图片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646" y="3614061"/>
            <a:ext cx="1456934" cy="1422244"/>
          </a:xfrm>
          <a:prstGeom prst="rect">
            <a:avLst/>
          </a:prstGeom>
        </p:spPr>
      </p:pic>
      <p:sp>
        <p:nvSpPr>
          <p:cNvPr id="33" name="形状23"/>
          <p:cNvSpPr txBox="1"/>
          <p:nvPr/>
        </p:nvSpPr>
        <p:spPr>
          <a:xfrm flipV="1">
            <a:off x="7985226" y="3253245"/>
            <a:ext cx="1113578" cy="1191"/>
          </a:xfrm>
          <a:prstGeom prst="line">
            <a:avLst/>
          </a:prstGeom>
          <a:solidFill>
            <a:srgbClr val="FFFFFF">
              <a:alpha val="100000"/>
            </a:srgbClr>
          </a:solidFill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34" name="图片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822" y="4385186"/>
            <a:ext cx="1071667" cy="814578"/>
          </a:xfrm>
          <a:prstGeom prst="rect">
            <a:avLst/>
          </a:prstGeom>
        </p:spPr>
      </p:pic>
      <p:sp>
        <p:nvSpPr>
          <p:cNvPr id="40" name="文本2"/>
          <p:cNvSpPr txBox="1"/>
          <p:nvPr/>
        </p:nvSpPr>
        <p:spPr>
          <a:xfrm>
            <a:off x="2525316" y="1022604"/>
            <a:ext cx="2948083" cy="6870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In the afternoon</a:t>
            </a:r>
            <a:endParaRPr lang="zh-CN" altLang="en-US" sz="34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1" name="文本3"/>
          <p:cNvSpPr txBox="1"/>
          <p:nvPr/>
        </p:nvSpPr>
        <p:spPr>
          <a:xfrm>
            <a:off x="7767580" y="1022537"/>
            <a:ext cx="2660491" cy="6870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In the evening</a:t>
            </a:r>
            <a:endParaRPr lang="zh-CN" altLang="en-US" sz="3400" b="0" i="0" dirty="0">
              <a:solidFill>
                <a:srgbClr val="FF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42" name="文本4"/>
          <p:cNvSpPr txBox="1"/>
          <p:nvPr/>
        </p:nvSpPr>
        <p:spPr>
          <a:xfrm>
            <a:off x="977227" y="89144"/>
            <a:ext cx="10547623" cy="1241997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400" b="1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Think: 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Is it 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time to </a:t>
            </a:r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do homework 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or</a:t>
            </a:r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play football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?</a:t>
            </a:r>
            <a:endParaRPr lang="zh-CN" altLang="en-US" sz="34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  <a:p>
            <a:pPr marL="0" algn="l"/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            </a:t>
            </a:r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Is it 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time to </a:t>
            </a:r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go to bed 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or</a:t>
            </a:r>
            <a:r>
              <a:rPr lang="zh-CN" altLang="en-US" sz="3400" b="0" i="0" dirty="0">
                <a:solidFill>
                  <a:srgbClr val="FF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 do homework</a:t>
            </a:r>
            <a:r>
              <a:rPr lang="zh-CN" altLang="en-US" sz="3400" b="0" i="0" dirty="0">
                <a:solidFill>
                  <a:srgbClr val="000000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</a:rPr>
              <a:t>?</a:t>
            </a:r>
            <a:endParaRPr lang="zh-CN" altLang="en-US" sz="3400" b="0" i="0" dirty="0">
              <a:solidFill>
                <a:srgbClr val="000000">
                  <a:alpha val="100000"/>
                </a:srgbClr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43" name="三下Unit5-Start up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36588.000000" end="22040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8860" y="1986280"/>
            <a:ext cx="608330" cy="589280"/>
          </a:xfrm>
          <a:prstGeom prst="rect">
            <a:avLst/>
          </a:prstGeom>
        </p:spPr>
      </p:pic>
      <p:pic>
        <p:nvPicPr>
          <p:cNvPr id="44" name="三下Unit5-Start up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42623.000000" end="12125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95530" y="2894965"/>
            <a:ext cx="608330" cy="589280"/>
          </a:xfrm>
          <a:prstGeom prst="rect">
            <a:avLst/>
          </a:prstGeom>
        </p:spPr>
      </p:pic>
      <p:pic>
        <p:nvPicPr>
          <p:cNvPr id="45" name="三下Unit5-Start up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53238.000000" end="6090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95530" y="3834765"/>
            <a:ext cx="608330" cy="589280"/>
          </a:xfrm>
          <a:prstGeom prst="rect">
            <a:avLst/>
          </a:prstGeom>
        </p:spPr>
      </p:pic>
      <p:pic>
        <p:nvPicPr>
          <p:cNvPr id="46" name="三下Unit5-Start up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58573.000000" end="270.000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95530" y="4774565"/>
            <a:ext cx="608330" cy="58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3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4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8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6" dur="625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2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0" dur="10130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3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4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4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9" dur="555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5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5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3" dur="6035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6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7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>
                <p:cTn id="18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181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18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0" grpId="0" animBg="1"/>
      <p:bldP spid="9" grpId="0" animBg="1"/>
      <p:bldP spid="15" grpId="0" animBg="1"/>
      <p:bldP spid="20" grpId="0" animBg="1"/>
      <p:bldP spid="21" grpId="0" animBg="1"/>
      <p:bldP spid="34" grpId="0" animBg="1"/>
      <p:bldP spid="10" grpId="0" animBg="1"/>
      <p:bldP spid="19" grpId="0" animBg="1"/>
      <p:bldP spid="18" grpId="0" animBg="1"/>
      <p:bldP spid="11" grpId="0" animBg="1"/>
      <p:bldP spid="22" grpId="0" animBg="1"/>
      <p:bldP spid="23" grpId="0" animBg="1"/>
      <p:bldP spid="24" grpId="0" animBg="1"/>
      <p:bldP spid="8" grpId="0" animBg="1"/>
      <p:bldP spid="41" grpId="0" animBg="1"/>
      <p:bldP spid="25" grpId="0" animBg="1"/>
      <p:bldP spid="26" grpId="0" animBg="1"/>
      <p:bldP spid="29" grpId="0" animBg="1"/>
      <p:bldP spid="30" grpId="0" animBg="1"/>
      <p:bldP spid="32" grpId="0" animBg="1"/>
      <p:bldP spid="33" grpId="0" animBg="1"/>
      <p:bldP spid="6" grpId="0" animBg="1"/>
      <p:bldP spid="16" grpId="0" animBg="1"/>
      <p:bldP spid="17" grpId="0" animBg="1"/>
      <p:bldP spid="13" grpId="0" animBg="1"/>
      <p:bldP spid="12" grpId="0" animBg="1"/>
      <p:bldP spid="14" grpId="0" animBg="1"/>
      <p:bldP spid="27" grpId="0" animBg="1"/>
      <p:bldP spid="28" grpId="0" animBg="1"/>
      <p:bldP spid="31" grpId="0" animBg="1"/>
      <p:bldP spid="6" grpId="1" animBg="1"/>
      <p:bldP spid="42" grpId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10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11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2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3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4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5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6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7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8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ags/tag9.xml><?xml version="1.0" encoding="utf-8"?>
<p:tagLst xmlns:p="http://schemas.openxmlformats.org/presentationml/2006/main">
  <p:tag name="KSO_WM_DIAGRAM_VIRTUALLY_FRAME" val="{&quot;height&quot;:501.7630708661417,&quot;left&quot;:-7.874015748031496e-05,&quot;top&quot;:-0.8703149606299213,&quot;width&quot;:672.038346456692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WPS 演示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Arial Black</vt:lpstr>
      <vt:lpstr>Arial</vt:lpstr>
      <vt:lpstr>黑体</vt:lpstr>
      <vt:lpstr>Segoe UI Black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三下U5-start up--May</dc:title>
  <dc:creator>May</dc:creator>
  <cp:lastModifiedBy>May</cp:lastModifiedBy>
  <cp:revision>8</cp:revision>
  <dcterms:created xsi:type="dcterms:W3CDTF">2026-06-08T11:05:00Z</dcterms:created>
  <dcterms:modified xsi:type="dcterms:W3CDTF">2026-06-30T11:06:40Z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5.2.4.9581</vt:lpwstr>
  </property>
  <property fmtid="{D5CDD505-2E9C-101B-9397-08002B2CF9AE}" pid="4" name="EasiNoteCoursewareInfo">
    <vt:lpwstr>a567a775-117a-4d5a-8920-33d28787afdb:255</vt:lpwstr>
  </property>
  <property fmtid="{D5CDD505-2E9C-101B-9397-08002B2CF9AE}" pid="5" name="EasiNoteDocumentName">
    <vt:lpwstr>三下U5-start up--May</vt:lpwstr>
  </property>
  <property fmtid="{D5CDD505-2E9C-101B-9397-08002B2CF9AE}" pid="6" name="EasiNoteAuthor">
    <vt:lpwstr>ae71c63a2a99474f91e3633f3afc1f83</vt:lpwstr>
  </property>
  <property fmtid="{D5CDD505-2E9C-101B-9397-08002B2CF9AE}" pid="7" name="EasiNoteUpstreamCoursewareInfo_0">
    <vt:lpwstr>a567a775-117a-4d5a-8920-33d28787afdb</vt:lpwstr>
  </property>
  <property fmtid="{D5CDD505-2E9C-101B-9397-08002B2CF9AE}" pid="8" name="ICV">
    <vt:lpwstr>DC50AA7FA066448E874F4212FC827CA3_12</vt:lpwstr>
  </property>
  <property fmtid="{D5CDD505-2E9C-101B-9397-08002B2CF9AE}" pid="9" name="KSOProductBuildVer">
    <vt:lpwstr>2052-12.1.0.22175</vt:lpwstr>
  </property>
</Properties>
</file>