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  <p:sldMasterId id="2147483661" r:id="rId4"/>
  </p:sldMasterIdLst>
  <p:notesMasterIdLst>
    <p:notesMasterId r:id="rId6"/>
  </p:notesMasterIdLst>
  <p:handoutMasterIdLst>
    <p:handoutMasterId r:id="rId17"/>
  </p:handoutMasterIdLst>
  <p:sldIdLst>
    <p:sldId id="1992" r:id="rId5"/>
    <p:sldId id="3226" r:id="rId7"/>
    <p:sldId id="3239" r:id="rId8"/>
    <p:sldId id="3227" r:id="rId9"/>
    <p:sldId id="3228" r:id="rId10"/>
    <p:sldId id="3243" r:id="rId11"/>
    <p:sldId id="3229" r:id="rId12"/>
    <p:sldId id="3231" r:id="rId13"/>
    <p:sldId id="3232" r:id="rId14"/>
    <p:sldId id="3244" r:id="rId15"/>
    <p:sldId id="3234" r:id="rId16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3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yi" initials="y" lastIdx="0" clrIdx="0"/>
  <p:cmAuthor id="2" name="Administrator" initials="A" lastIdx="0" clrIdx="1"/>
  <p:cmAuthor id="3" name="ZhangS" initials="Z" lastIdx="0" clrIdx="2"/>
  <p:cmAuthor id="4" name="Q" initials="Q" lastIdx="0" clrIdx="3"/>
  <p:cmAuthor id="5" name="优翼" initials="校" lastIdx="0" clrIdx="4"/>
  <p:cmAuthor id="6" name="HJZX010" initials="" lastIdx="0" clrIdx="5"/>
  <p:cmAuthor id="7" name="Taylor Hartwell" initials="TH [6]" lastIdx="0" clrIdx="6"/>
  <p:cmAuthor id="8" name="TuWY" initials="T" lastIdx="0" clrIdx="7"/>
  <p:cmAuthor id="9" name="新课标第一网" initials="新" lastIdx="0" clrIdx="8"/>
  <p:cmAuthor id="10" name="lenovo" initials="" lastIdx="0" clrIdx="9"/>
  <p:cmAuthor id="11" name="admin" initials="" lastIdx="0" clrIdx="10"/>
  <p:cmAuthor id="12" name="Admin" initials="A" lastIdx="0" clrIdx="11"/>
  <p:cmAuthor id="13" name="峰" initials="峰" lastIdx="0" clrIdx="12"/>
  <p:cmAuthor id="14" name="WangM" initials="W" lastIdx="0" clrIdx="13"/>
  <p:cmAuthor id="15" name="作者" initials="A" lastIdx="0" clrIdx="14"/>
  <p:cmAuthor id="16" name="幸全" initials="幸全" lastIdx="0" clrIdx="15"/>
  <p:cmAuthor id="17" name="1206988966@qq.com" initials="1" lastIdx="0" clrIdx="16"/>
  <p:cmAuthor id="18" name="姜伟光" initials="姜" lastIdx="0" clrIdx="17"/>
  <p:cmAuthor id="19" name="Microsoft" initials="M" lastIdx="0" clrIdx="18"/>
  <p:cmAuthor id="20" name="jh" initials="j" lastIdx="0" clrIdx="19"/>
  <p:cmAuthor id="21" name="www.xkb1.com" initials="w" lastIdx="0" clrIdx="20"/>
  <p:cmAuthor id="22" name="ming qiu" initials="m" lastIdx="0" clrIdx="21"/>
  <p:cmAuthor id="23" name="王子涵" initials="王" lastIdx="0" clrIdx="22"/>
  <p:cmAuthor id="24" name="MyPC" initials="M" lastIdx="0" clrIdx="23"/>
  <p:cmAuthor id="25" name="李丽" initials="李" lastIdx="0" clrIdx="24"/>
  <p:cmAuthor id="26" name="Nicole Li  李倩" initials="N" lastIdx="0" clrIdx="25"/>
  <p:cmAuthor id="27" name="222" initials="2" lastIdx="0" clrIdx="26"/>
  <p:cmAuthor id="28" name="我心飞翔" initials="我" lastIdx="0" clrIdx="27"/>
  <p:cmAuthor id="29" name="心语" initials="心" lastIdx="0" clrIdx="28"/>
  <p:cmAuthor id="30" name="张 林娜" initials="" lastIdx="0" clrIdx="29"/>
  <p:cmAuthor id="31" name="未知用户1" initials="" lastIdx="0" clrIdx="30"/>
  <p:cmAuthor id="32" name="jinli" initials="j" lastIdx="0" clrIdx="31"/>
  <p:cmAuthor id="33" name="user" initials="u" lastIdx="0" clrIdx="32"/>
  <p:cmAuthor id="34" name="xkb1.com" initials="x" lastIdx="0" clrIdx="33"/>
  <p:cmAuthor id="35" name="刘浩" initials="刘" lastIdx="0" clrIdx="34"/>
  <p:cmAuthor id="36" name="孙宇婷" initials="" lastIdx="0" clrIdx="35"/>
  <p:cmAuthor id="37" name="ASUS" initials="" lastIdx="0" clrIdx="36"/>
  <p:cmAuthor id="38" name="Mia Vida Villanueva" initials="" lastIdx="0" clrIdx="37"/>
  <p:cmAuthor id="39" name="xj" initials="" lastIdx="0" clrIdx="38"/>
  <p:cmAuthor id="40" name="古" initials="" lastIdx="0" clrIdx="39"/>
  <p:cmAuthor id="41" name="李彦利" initials="" lastIdx="0" clrIdx="40"/>
  <p:cmAuthor id="42" name="刘刘" initials="" lastIdx="0" clrIdx="41"/>
  <p:cmAuthor id="43" name="Vivian Liu" initials="" lastIdx="0" clrIdx="42"/>
  <p:cmAuthor id="44" name="小叮当_VfeeFJFJ" initials="authorId_1205747745" lastIdx="0" clrIdx="43"/>
  <p:cmAuthor id="45" name="Dino._6ZFrB7nA" initials="authorId_1257418890" lastIdx="0" clrIdx="44"/>
  <p:cmAuthor id="46" name="陈庆" initials="陈" lastIdx="0" clrIdx="45"/>
  <p:cmAuthor id="47" name="Lenovo" initials="L" lastIdx="0" clrIdx="46"/>
  <p:cmAuthor id="48" name="1908" initials="1" lastIdx="0" clrIdx="47"/>
  <p:cmAuthor id="49" name="1005" initials="l" lastIdx="0" clrIdx="48"/>
  <p:cmAuthor id="50" name="HQ" initials="H" lastIdx="0" clrIdx="49"/>
  <p:cmAuthor id="51" name="hw" initials="h" lastIdx="0" clrIdx="50"/>
  <p:cmAuthor id="52" name="WanZijun" initials="W" lastIdx="0" clrIdx="51"/>
  <p:cmAuthor id="53" name="佳琪 刘" initials="佳" lastIdx="0" clrIdx="52"/>
  <p:cmAuthor id="54" name="Microsoft Office 用户" initials="" lastIdx="0" clrIdx="53"/>
  <p:cmAuthor id="55" name="WPS" initials="W" lastIdx="0" clrIdx="54"/>
  <p:cmAuthor id="56" name="yuhuan.chen" initials="y" lastIdx="0" clrIdx="55"/>
  <p:cmAuthor id="57" name="zhouy" initials="z" lastIdx="0" clrIdx="56"/>
  <p:cmAuthor id="58" name="刘晓霞" initials="刘晓霞" lastIdx="0" clrIdx="57"/>
  <p:cmAuthor id="59" name="沈洪霞" initials="沈洪霞" lastIdx="0" clrIdx="58"/>
  <p:cmAuthor id="60" name="fmz" initials="f" lastIdx="0" clrIdx="59"/>
  <p:cmAuthor id="61" name="fafa" initials="f" lastIdx="0" clrIdx="60"/>
  <p:cmAuthor id="62" name="王习习" initials="王" lastIdx="0" clrIdx="61"/>
  <p:cmAuthor id="63" name="番茄花园" initials="番" lastIdx="0" clrIdx="62"/>
  <p:cmAuthor id="64" name="602656769@qq.com" initials="" lastIdx="0" clrIdx="63"/>
  <p:cmAuthor id="65" name="优翼丛书" initials="优" lastIdx="0" clrIdx="64"/>
  <p:cmAuthor id="66" name="孙文纯" initials="孙文纯" lastIdx="0" clrIdx="65"/>
  <p:cmAuthor id="67" name="程昂" initials="程" lastIdx="0" clrIdx="66"/>
  <p:cmAuthor id="68" name="12734" initials="1" lastIdx="0" clrIdx="67"/>
  <p:cmAuthor id="69" name="LiuM" initials="L" lastIdx="0" clrIdx="68"/>
  <p:cmAuthor id="70" name="yanjiedu" initials="y" lastIdx="0" clrIdx="69"/>
  <p:cmAuthor id="71" name="asus-xs" initials="a" lastIdx="0" clrIdx="70"/>
  <p:cmAuthor id="72" name="LY" initials="L" lastIdx="0" clrIdx="71"/>
  <p:cmAuthor id="73" name="ZouYang" initials="Z" lastIdx="0" clrIdx="72"/>
  <p:cmAuthor id="74" name="全品文教" initials="批注" lastIdx="0" clrIdx="73"/>
  <p:cmAuthor id="75" name="dell" initials="d" lastIdx="0" clrIdx="74"/>
  <p:cmAuthor id="76" name="尹澳" initials="尹" lastIdx="0" clrIdx="75"/>
  <p:cmAuthor id="77" name="Boiling Bao" initials="BB" lastIdx="0" clrIdx="76"/>
  <p:cmAuthor id="78" name="HASEE" initials="H" lastIdx="0" clrIdx="77"/>
  <p:cmAuthor id="79" name="xjj" initials="x" lastIdx="0" clrIdx="78"/>
  <p:cmAuthor id="80" name="huangdanqing@beijing101.com" initials="" lastIdx="0" clrIdx="79"/>
  <p:cmAuthor id="81" name="86139" initials="8" lastIdx="0" clrIdx="80"/>
  <p:cmAuthor id="82" name="511-1" initials="5" lastIdx="0" clrIdx="81"/>
  <p:cmAuthor id="83" name="王 文沁" initials="王" lastIdx="0" clrIdx="82"/>
  <p:cmAuthor id="84" name="пользователь Microsoft Office" initials="Office" lastIdx="0" clrIdx="83"/>
  <p:cmAuthor id="85" name="Dell" initials="D" lastIdx="0" clrIdx="84"/>
  <p:cmAuthor id="86" name="王欢" initials="王" lastIdx="0" clrIdx="85"/>
  <p:cmAuthor id="87" name="shen yajuan" initials="sy" lastIdx="0" clrIdx="86"/>
  <p:cmAuthor id="88" name="杜B格小生" initials="杜B格小生" lastIdx="0" clrIdx="87"/>
  <p:cmAuthor id="89" name="Wei" initials="W" lastIdx="0" clrIdx="88"/>
  <p:cmAuthor id="90" name="翟宏帅" initials="翟" lastIdx="0" clrIdx="89"/>
  <p:cmAuthor id="91" name="微软用户" initials="微" lastIdx="0" clrIdx="90"/>
  <p:cmAuthor id="92" name="绿色圃中小学教育网" initials="绿" lastIdx="0" clrIdx="91"/>
  <p:cmAuthor id="93" name="fish" initials="f" lastIdx="0" clrIdx="92"/>
  <p:cmAuthor id="94" name="尚鸣寒" initials="尚" lastIdx="0" clrIdx="93"/>
  <p:cmAuthor id="95" name="xbany" initials="xb21cn" lastIdx="0" clrIdx="94"/>
  <p:cmAuthor id="96" name="书强 谢" initials="书强" lastIdx="0" clrIdx="9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467" autoAdjust="0"/>
  </p:normalViewPr>
  <p:slideViewPr>
    <p:cSldViewPr showGuides="1">
      <p:cViewPr varScale="1">
        <p:scale>
          <a:sx n="114" d="100"/>
          <a:sy n="114" d="100"/>
        </p:scale>
        <p:origin x="126" y="156"/>
      </p:cViewPr>
      <p:guideLst>
        <p:guide orient="horz" pos="1793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43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B962C8B-B14F-4D97-AF65-F5344CB8AC3E}" type="datetime9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B8D08-A648-444F-A0B5-67829BC5D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4294967295"/>
            <p:custDataLst>
              <p:tags r:id="rId1"/>
            </p:custDataLst>
          </p:nvPr>
        </p:nvSpPr>
        <p:spPr bwMode="auto">
          <a:xfrm>
            <a:off x="409382" y="754063"/>
            <a:ext cx="5855086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  <p:custDataLst>
              <p:tags r:id="rId2"/>
            </p:custDataLst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
第二级
第三级
第四级
第五级</a:t>
            </a:r>
            <a:endParaRPr lang="zh-CN" altLang="en-US" noProof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  <p:custDataLst>
              <p:tags r:id="rId3"/>
            </p:custDataLst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 idx="10"/>
            <p:custDataLst>
              <p:tags r:id="rId4"/>
            </p:custDataLst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fld id="{BB962C8B-B14F-4D97-AF65-F5344CB8AC3E}" type="datetime9">
              <a:rPr lang="zh-CN" altLang="en-US"/>
            </a:fld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2644FDC-9B57-4EB8-B55B-DA378B0D27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09575" y="754063"/>
            <a:ext cx="5854700" cy="3294062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BB962C8B-B14F-4D97-AF65-F5344CB8AC3E}" type="datetime9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页眉占位符 6"/>
          <p:cNvSpPr>
            <a:spLocks noGrp="1"/>
          </p:cNvSpPr>
          <p:nvPr>
            <p:ph type="hdr" sz="quarter" idx="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p>
            <a:pPr>
              <a:defRPr/>
            </a:pPr>
            <a:fld id="{BB962C8B-B14F-4D97-AF65-F5344CB8AC3E}" type="datetime9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p>
            <a:pPr>
              <a:defRPr/>
            </a:pPr>
            <a:fld id="{BB962C8B-B14F-4D97-AF65-F5344CB8AC3E}" type="datetime9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4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microsoft.com/office/2007/relationships/hdphoto" Target="../media/image4.wdp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12.png"/><Relationship Id="rId2" Type="http://schemas.openxmlformats.org/officeDocument/2006/relationships/tags" Target="../tags/tag52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image" Target="../media/image14.png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2.png"/><Relationship Id="rId2" Type="http://schemas.openxmlformats.org/officeDocument/2006/relationships/tags" Target="../tags/tag61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image" Target="../media/image14.png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image" Target="../media/image2.png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1.jpeg"/><Relationship Id="rId2" Type="http://schemas.openxmlformats.org/officeDocument/2006/relationships/tags" Target="../tags/tag75.xml"/><Relationship Id="rId14" Type="http://schemas.openxmlformats.org/officeDocument/2006/relationships/tags" Target="../tags/tag82.xml"/><Relationship Id="rId13" Type="http://schemas.openxmlformats.org/officeDocument/2006/relationships/image" Target="../media/image5.png"/><Relationship Id="rId12" Type="http://schemas.openxmlformats.org/officeDocument/2006/relationships/tags" Target="../tags/tag81.xml"/><Relationship Id="rId11" Type="http://schemas.microsoft.com/office/2007/relationships/hdphoto" Target="../media/image15.wdp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86.xml"/><Relationship Id="rId6" Type="http://schemas.openxmlformats.org/officeDocument/2006/relationships/image" Target="../media/image6.png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image" Target="../media/image1.jpeg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6.png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image" Target="../media/image1.jpeg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1.jpe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17.png"/><Relationship Id="rId7" Type="http://schemas.openxmlformats.org/officeDocument/2006/relationships/tags" Target="../tags/tag99.xml"/><Relationship Id="rId6" Type="http://schemas.openxmlformats.org/officeDocument/2006/relationships/image" Target="../media/image16.png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image" Target="../media/image1.jpeg"/><Relationship Id="rId2" Type="http://schemas.openxmlformats.org/officeDocument/2006/relationships/tags" Target="../tags/tag96.xml"/><Relationship Id="rId12" Type="http://schemas.openxmlformats.org/officeDocument/2006/relationships/tags" Target="../tags/tag102.xml"/><Relationship Id="rId11" Type="http://schemas.openxmlformats.org/officeDocument/2006/relationships/image" Target="../media/image18.png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2.xml"/><Relationship Id="rId6" Type="http://schemas.openxmlformats.org/officeDocument/2006/relationships/image" Target="../media/image6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.jpe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.jpe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.jpe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8.png"/><Relationship Id="rId7" Type="http://schemas.openxmlformats.org/officeDocument/2006/relationships/tags" Target="../tags/tag25.xml"/><Relationship Id="rId6" Type="http://schemas.openxmlformats.org/officeDocument/2006/relationships/image" Target="../media/image7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.jpeg"/><Relationship Id="rId2" Type="http://schemas.openxmlformats.org/officeDocument/2006/relationships/tags" Target="../tags/tag22.xml"/><Relationship Id="rId12" Type="http://schemas.openxmlformats.org/officeDocument/2006/relationships/tags" Target="../tags/tag28.xml"/><Relationship Id="rId11" Type="http://schemas.openxmlformats.org/officeDocument/2006/relationships/image" Target="../media/image9.png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image" Target="../media/image12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12.png"/><Relationship Id="rId2" Type="http://schemas.openxmlformats.org/officeDocument/2006/relationships/tags" Target="../tags/tag35.xml"/><Relationship Id="rId12" Type="http://schemas.openxmlformats.org/officeDocument/2006/relationships/tags" Target="../tags/tag42.xml"/><Relationship Id="rId11" Type="http://schemas.openxmlformats.org/officeDocument/2006/relationships/image" Target="../media/image14.png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12.png"/><Relationship Id="rId2" Type="http://schemas.openxmlformats.org/officeDocument/2006/relationships/tags" Target="../tags/tag43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image" Target="../media/image14.png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2540"/>
            <a:ext cx="9215120" cy="5191125"/>
          </a:xfrm>
          <a:prstGeom prst="rect">
            <a:avLst/>
          </a:prstGeom>
        </p:spPr>
      </p:pic>
      <p:grpSp>
        <p:nvGrpSpPr>
          <p:cNvPr id="8" name="组合 7"/>
          <p:cNvGrpSpPr/>
          <p:nvPr userDrawn="1">
            <p:custDataLst>
              <p:tags r:id="rId4"/>
            </p:custDataLst>
          </p:nvPr>
        </p:nvGrpSpPr>
        <p:grpSpPr>
          <a:xfrm>
            <a:off x="467995" y="123190"/>
            <a:ext cx="7868285" cy="5020310"/>
            <a:chOff x="-9525" y="86995"/>
            <a:chExt cx="10494645" cy="6775450"/>
          </a:xfrm>
        </p:grpSpPr>
        <p:pic>
          <p:nvPicPr>
            <p:cNvPr id="6" name="图片 5" descr="2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rcRect l="31185" t="16757" r="30857" b="36241"/>
            <a:stretch>
              <a:fillRect/>
            </a:stretch>
          </p:blipFill>
          <p:spPr>
            <a:xfrm>
              <a:off x="-9525" y="695325"/>
              <a:ext cx="8985250" cy="6167120"/>
            </a:xfrm>
            <a:prstGeom prst="rect">
              <a:avLst/>
            </a:prstGeom>
          </p:spPr>
        </p:pic>
        <p:pic>
          <p:nvPicPr>
            <p:cNvPr id="7" name="图片 6" descr="2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rcRect b="82227"/>
            <a:stretch>
              <a:fillRect/>
            </a:stretch>
          </p:blipFill>
          <p:spPr>
            <a:xfrm>
              <a:off x="1706880" y="86995"/>
              <a:ext cx="8778240" cy="877570"/>
            </a:xfrm>
            <a:prstGeom prst="rect">
              <a:avLst/>
            </a:prstGeom>
          </p:spPr>
        </p:pic>
      </p:grpSp>
      <p:sp>
        <p:nvSpPr>
          <p:cNvPr id="3" name="日期占位符 3"/>
          <p:cNvSpPr>
            <a:spLocks noGrp="1"/>
          </p:cNvSpPr>
          <p:nvPr userDrawn="1">
            <p:custDataLst>
              <p:tags r:id="rId8"/>
            </p:custDataLst>
          </p:nvPr>
        </p:nvSpPr>
        <p:spPr>
          <a:xfrm>
            <a:off x="2051685" y="480377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  <a:effectLst/>
              </a:rPr>
            </a:fld>
            <a:endParaRPr lang="zh-CN" altLang="en-US" sz="1400" smtClean="0">
              <a:ln w="15875"/>
              <a:gradFill>
                <a:gsLst>
                  <a:gs pos="25000">
                    <a:srgbClr val="FFD83A"/>
                  </a:gs>
                  <a:gs pos="75000">
                    <a:srgbClr val="FFFD6D"/>
                  </a:gs>
                  <a:gs pos="0">
                    <a:srgbClr val="F8C334"/>
                  </a:gs>
                  <a:gs pos="100000">
                    <a:srgbClr val="FFFEB8"/>
                  </a:gs>
                </a:gsLst>
                <a:lin ang="18900000" scaled="1"/>
              </a:gradFill>
              <a:effectLst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5546" r="100000">
                        <a14:foregroundMark x1="30098" y1="28545" x2="20392" y2="30848"/>
                        <a14:foregroundMark x1="11256" y1="62909" x2="21941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830" y="2844800"/>
            <a:ext cx="1799590" cy="2337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4"/>
          <a:stretch>
            <a:fillRect/>
          </a:stretch>
        </p:blipFill>
        <p:spPr>
          <a:xfrm>
            <a:off x="7524115" y="3372485"/>
            <a:ext cx="1645285" cy="180975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2844165" y="3127375"/>
            <a:ext cx="1821180" cy="245110"/>
          </a:xfrm>
        </p:spPr>
        <p:txBody>
          <a:bodyPr>
            <a:noAutofit/>
          </a:bodyPr>
          <a:lstStyle/>
          <a:p>
            <a:pPr algn="ctr"/>
            <a:fld id="{760FBDFE-C587-4B4C-A407-44438C67B59E}" type="datetime2">
              <a:rPr lang="zh-CN" altLang="en-US" sz="1800" smtClean="0"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</a:rPr>
            </a:fld>
            <a:endParaRPr lang="zh-CN" altLang="en-US" sz="1800" smtClean="0">
              <a:gradFill>
                <a:gsLst>
                  <a:gs pos="25000">
                    <a:srgbClr val="FFD83A"/>
                  </a:gs>
                  <a:gs pos="75000">
                    <a:srgbClr val="FFFD6D"/>
                  </a:gs>
                  <a:gs pos="0">
                    <a:srgbClr val="F8C334"/>
                  </a:gs>
                  <a:gs pos="100000">
                    <a:srgbClr val="FFFEB8"/>
                  </a:gs>
                </a:gsLst>
                <a:lin ang="18900000" scaled="1"/>
              </a:gradFill>
            </a:endParaRPr>
          </a:p>
        </p:txBody>
      </p:sp>
    </p:spTree>
  </p:cSld>
  <p:clrMapOvr>
    <a:masterClrMapping/>
  </p:clrMapOvr>
  <p:transition/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rgbClr val="96C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"/>
          <a:stretch>
            <a:fillRect/>
          </a:stretch>
        </p:blipFill>
        <p:spPr>
          <a:xfrm>
            <a:off x="-107174" y="1"/>
            <a:ext cx="3107913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/>
          <a:stretch>
            <a:fillRect/>
          </a:stretch>
        </p:blipFill>
        <p:spPr>
          <a:xfrm>
            <a:off x="6016081" y="1"/>
            <a:ext cx="3107913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 r="54572"/>
          <a:stretch>
            <a:fillRect/>
          </a:stretch>
        </p:blipFill>
        <p:spPr>
          <a:xfrm>
            <a:off x="3000739" y="1"/>
            <a:ext cx="3015341" cy="51435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27088" y="775614"/>
            <a:ext cx="8504195" cy="623248"/>
          </a:xfrm>
        </p:spPr>
        <p:txBody>
          <a:bodyPr>
            <a:spAutoFit/>
          </a:bodyPr>
          <a:lstStyle>
            <a:lvl1pPr marL="0" indent="0" algn="just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5645150" algn="l"/>
                <a:tab pos="9862820" algn="l"/>
              </a:tabLst>
              <a:defRPr sz="2400" b="0" baseline="0">
                <a:latin typeface="Times New Roman" panose="02020603050405020304"/>
                <a:ea typeface="微软雅黑" panose="020B0503020204020204" charset="-122"/>
              </a:defRPr>
            </a:lvl1pPr>
            <a:lvl2pPr marL="342900" indent="0">
              <a:buFontTx/>
              <a:buNone/>
              <a:defRPr sz="2100" b="1"/>
            </a:lvl2pPr>
            <a:lvl3pPr marL="685800" indent="0">
              <a:buFontTx/>
              <a:buNone/>
              <a:defRPr sz="2100" b="1"/>
            </a:lvl3pPr>
            <a:lvl4pPr marL="1028700" indent="0">
              <a:buFontTx/>
              <a:buNone/>
              <a:defRPr sz="2100" b="1"/>
            </a:lvl4pPr>
            <a:lvl5pPr marL="1371600" indent="0">
              <a:buFontTx/>
              <a:buNone/>
              <a:defRPr sz="2100" b="1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7"/>
            </p:custDataLst>
          </p:nvPr>
        </p:nvGrpSpPr>
        <p:grpSpPr>
          <a:xfrm>
            <a:off x="114448" y="81980"/>
            <a:ext cx="857755" cy="705222"/>
            <a:chOff x="152574" y="109307"/>
            <a:chExt cx="1143494" cy="940296"/>
          </a:xfrm>
        </p:grpSpPr>
        <p:pic>
          <p:nvPicPr>
            <p:cNvPr id="13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>
              <a:duotone>
                <a:srgbClr val="96C0D9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2574" y="109307"/>
              <a:ext cx="940296" cy="940296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C:\Users\Administrator\Desktop\微立体创业计划\004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3267" y="121804"/>
              <a:ext cx="812801" cy="812801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7"/>
          <p:cNvSpPr txBox="1"/>
          <p:nvPr userDrawn="1">
            <p:custDataLst>
              <p:tags r:id="rId12"/>
            </p:custDataLst>
          </p:nvPr>
        </p:nvSpPr>
        <p:spPr>
          <a:xfrm>
            <a:off x="1067839" y="246112"/>
            <a:ext cx="1135380" cy="321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500" b="0" smtClean="0">
                <a:solidFill>
                  <a:srgbClr val="FF6600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</a:rPr>
              <a:t>应用提升练</a:t>
            </a:r>
            <a:endParaRPr lang="zh-CN" altLang="en-US" sz="1500" b="0" smtClean="0">
              <a:solidFill>
                <a:srgbClr val="FF6600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object 54">
            <a:hlinkClick r:id="" action="ppaction://noaction"/>
          </p:cNvPr>
          <p:cNvSpPr/>
          <p:nvPr userDrawn="1">
            <p:custDataLst>
              <p:tags r:id="rId13"/>
            </p:custDataLst>
          </p:nvPr>
        </p:nvSpPr>
        <p:spPr>
          <a:xfrm flipH="1">
            <a:off x="8041938" y="4195792"/>
            <a:ext cx="712905" cy="509291"/>
          </a:xfrm>
          <a:custGeom>
            <a:avLst/>
            <a:gdLst/>
            <a:ahLst/>
            <a:cxnLst/>
            <a:rect l="l" t="t" r="r" b="b"/>
            <a:pathLst>
              <a:path w="854075" h="610235">
                <a:moveTo>
                  <a:pt x="0" y="0"/>
                </a:moveTo>
                <a:lnTo>
                  <a:pt x="0" y="610171"/>
                </a:lnTo>
                <a:lnTo>
                  <a:pt x="519137" y="465010"/>
                </a:lnTo>
                <a:lnTo>
                  <a:pt x="676932" y="465010"/>
                </a:lnTo>
                <a:lnTo>
                  <a:pt x="853770" y="305092"/>
                </a:lnTo>
                <a:lnTo>
                  <a:pt x="676919" y="145148"/>
                </a:lnTo>
                <a:lnTo>
                  <a:pt x="519137" y="145148"/>
                </a:lnTo>
                <a:lnTo>
                  <a:pt x="0" y="0"/>
                </a:lnTo>
                <a:close/>
              </a:path>
              <a:path w="854075" h="610235">
                <a:moveTo>
                  <a:pt x="676932" y="465010"/>
                </a:moveTo>
                <a:lnTo>
                  <a:pt x="519137" y="465010"/>
                </a:lnTo>
                <a:lnTo>
                  <a:pt x="519137" y="607707"/>
                </a:lnTo>
                <a:lnTo>
                  <a:pt x="676932" y="465010"/>
                </a:lnTo>
                <a:close/>
              </a:path>
              <a:path w="854075" h="610235">
                <a:moveTo>
                  <a:pt x="519137" y="2451"/>
                </a:moveTo>
                <a:lnTo>
                  <a:pt x="519137" y="145148"/>
                </a:lnTo>
                <a:lnTo>
                  <a:pt x="676919" y="145148"/>
                </a:lnTo>
                <a:lnTo>
                  <a:pt x="519137" y="2451"/>
                </a:lnTo>
                <a:close/>
              </a:path>
            </a:pathLst>
          </a:custGeom>
          <a:solidFill>
            <a:srgbClr val="96C0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返回</a:t>
            </a:r>
            <a:endParaRPr kumimoji="0" sz="21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bg>
      <p:bgPr>
        <a:solidFill>
          <a:srgbClr val="96C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"/>
          <a:stretch>
            <a:fillRect/>
          </a:stretch>
        </p:blipFill>
        <p:spPr>
          <a:xfrm>
            <a:off x="-107174" y="1"/>
            <a:ext cx="3107913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/>
          <a:stretch>
            <a:fillRect/>
          </a:stretch>
        </p:blipFill>
        <p:spPr>
          <a:xfrm>
            <a:off x="6016081" y="1"/>
            <a:ext cx="3107913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 r="54572"/>
          <a:stretch>
            <a:fillRect/>
          </a:stretch>
        </p:blipFill>
        <p:spPr>
          <a:xfrm>
            <a:off x="3000739" y="1"/>
            <a:ext cx="3015341" cy="51435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27088" y="775614"/>
            <a:ext cx="8504195" cy="623248"/>
          </a:xfrm>
        </p:spPr>
        <p:txBody>
          <a:bodyPr>
            <a:spAutoFit/>
          </a:bodyPr>
          <a:lstStyle>
            <a:lvl1pPr marL="0" indent="0" algn="just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5645150" algn="l"/>
                <a:tab pos="9862820" algn="l"/>
              </a:tabLst>
              <a:defRPr sz="2400" b="0" baseline="0">
                <a:latin typeface="Times New Roman" panose="02020603050405020304"/>
                <a:ea typeface="微软雅黑" panose="020B0503020204020204" charset="-122"/>
              </a:defRPr>
            </a:lvl1pPr>
            <a:lvl2pPr marL="342900" indent="0">
              <a:buFontTx/>
              <a:buNone/>
              <a:defRPr sz="2100" b="1"/>
            </a:lvl2pPr>
            <a:lvl3pPr marL="685800" indent="0">
              <a:buFontTx/>
              <a:buNone/>
              <a:defRPr sz="2100" b="1"/>
            </a:lvl3pPr>
            <a:lvl4pPr marL="1028700" indent="0">
              <a:buFontTx/>
              <a:buNone/>
              <a:defRPr sz="2100" b="1"/>
            </a:lvl4pPr>
            <a:lvl5pPr marL="1371600" indent="0">
              <a:buFontTx/>
              <a:buNone/>
              <a:defRPr sz="2100" b="1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7"/>
            </p:custDataLst>
          </p:nvPr>
        </p:nvGrpSpPr>
        <p:grpSpPr>
          <a:xfrm>
            <a:off x="114448" y="81980"/>
            <a:ext cx="857755" cy="705222"/>
            <a:chOff x="152574" y="109307"/>
            <a:chExt cx="1143494" cy="940296"/>
          </a:xfrm>
        </p:grpSpPr>
        <p:pic>
          <p:nvPicPr>
            <p:cNvPr id="13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>
              <a:duotone>
                <a:srgbClr val="96C0D9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2574" y="109307"/>
              <a:ext cx="940296" cy="940296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C:\Users\Administrator\Desktop\微立体创业计划\004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3267" y="121804"/>
              <a:ext cx="812801" cy="812801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7"/>
          <p:cNvSpPr txBox="1"/>
          <p:nvPr userDrawn="1">
            <p:custDataLst>
              <p:tags r:id="rId12"/>
            </p:custDataLst>
          </p:nvPr>
        </p:nvSpPr>
        <p:spPr>
          <a:xfrm>
            <a:off x="1067839" y="246112"/>
            <a:ext cx="944880" cy="321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500" b="0" smtClean="0">
                <a:solidFill>
                  <a:srgbClr val="FF6600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</a:rPr>
              <a:t>口算训练</a:t>
            </a:r>
            <a:endParaRPr lang="zh-CN" altLang="en-US" sz="1500" b="0" smtClean="0">
              <a:solidFill>
                <a:srgbClr val="FF6600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object 54">
            <a:hlinkClick r:id="" action="ppaction://noaction"/>
          </p:cNvPr>
          <p:cNvSpPr/>
          <p:nvPr userDrawn="1">
            <p:custDataLst>
              <p:tags r:id="rId13"/>
            </p:custDataLst>
          </p:nvPr>
        </p:nvSpPr>
        <p:spPr>
          <a:xfrm flipH="1">
            <a:off x="8041938" y="4195792"/>
            <a:ext cx="712905" cy="509291"/>
          </a:xfrm>
          <a:custGeom>
            <a:avLst/>
            <a:gdLst/>
            <a:ahLst/>
            <a:cxnLst/>
            <a:rect l="l" t="t" r="r" b="b"/>
            <a:pathLst>
              <a:path w="854075" h="610235">
                <a:moveTo>
                  <a:pt x="0" y="0"/>
                </a:moveTo>
                <a:lnTo>
                  <a:pt x="0" y="610171"/>
                </a:lnTo>
                <a:lnTo>
                  <a:pt x="519137" y="465010"/>
                </a:lnTo>
                <a:lnTo>
                  <a:pt x="676932" y="465010"/>
                </a:lnTo>
                <a:lnTo>
                  <a:pt x="853770" y="305092"/>
                </a:lnTo>
                <a:lnTo>
                  <a:pt x="676919" y="145148"/>
                </a:lnTo>
                <a:lnTo>
                  <a:pt x="519137" y="145148"/>
                </a:lnTo>
                <a:lnTo>
                  <a:pt x="0" y="0"/>
                </a:lnTo>
                <a:close/>
              </a:path>
              <a:path w="854075" h="610235">
                <a:moveTo>
                  <a:pt x="676932" y="465010"/>
                </a:moveTo>
                <a:lnTo>
                  <a:pt x="519137" y="465010"/>
                </a:lnTo>
                <a:lnTo>
                  <a:pt x="519137" y="607707"/>
                </a:lnTo>
                <a:lnTo>
                  <a:pt x="676932" y="465010"/>
                </a:lnTo>
                <a:close/>
              </a:path>
              <a:path w="854075" h="610235">
                <a:moveTo>
                  <a:pt x="519137" y="2451"/>
                </a:moveTo>
                <a:lnTo>
                  <a:pt x="519137" y="145148"/>
                </a:lnTo>
                <a:lnTo>
                  <a:pt x="676919" y="145148"/>
                </a:lnTo>
                <a:lnTo>
                  <a:pt x="519137" y="2451"/>
                </a:lnTo>
                <a:close/>
              </a:path>
            </a:pathLst>
          </a:custGeom>
          <a:solidFill>
            <a:srgbClr val="96C0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返回</a:t>
            </a:r>
            <a:endParaRPr kumimoji="0" sz="21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2540"/>
            <a:ext cx="9215120" cy="5191125"/>
          </a:xfrm>
          <a:prstGeom prst="rect">
            <a:avLst/>
          </a:prstGeom>
        </p:spPr>
      </p:pic>
      <p:grpSp>
        <p:nvGrpSpPr>
          <p:cNvPr id="8" name="组合 7"/>
          <p:cNvGrpSpPr/>
          <p:nvPr userDrawn="1">
            <p:custDataLst>
              <p:tags r:id="rId4"/>
            </p:custDataLst>
          </p:nvPr>
        </p:nvGrpSpPr>
        <p:grpSpPr>
          <a:xfrm>
            <a:off x="467995" y="123190"/>
            <a:ext cx="7868285" cy="5020310"/>
            <a:chOff x="-9525" y="86995"/>
            <a:chExt cx="10494645" cy="6775450"/>
          </a:xfrm>
        </p:grpSpPr>
        <p:pic>
          <p:nvPicPr>
            <p:cNvPr id="6" name="图片 5" descr="2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/>
            <a:srcRect l="31185" t="16757" r="30857" b="36241"/>
            <a:stretch>
              <a:fillRect/>
            </a:stretch>
          </p:blipFill>
          <p:spPr>
            <a:xfrm>
              <a:off x="-9525" y="695325"/>
              <a:ext cx="8985250" cy="6167120"/>
            </a:xfrm>
            <a:prstGeom prst="rect">
              <a:avLst/>
            </a:prstGeom>
          </p:spPr>
        </p:pic>
        <p:pic>
          <p:nvPicPr>
            <p:cNvPr id="7" name="图片 6" descr="2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rcRect b="82227"/>
            <a:stretch>
              <a:fillRect/>
            </a:stretch>
          </p:blipFill>
          <p:spPr>
            <a:xfrm>
              <a:off x="1706880" y="86995"/>
              <a:ext cx="8778240" cy="877570"/>
            </a:xfrm>
            <a:prstGeom prst="rect">
              <a:avLst/>
            </a:prstGeom>
          </p:spPr>
        </p:pic>
      </p:grpSp>
      <p:sp>
        <p:nvSpPr>
          <p:cNvPr id="3" name="日期占位符 3"/>
          <p:cNvSpPr>
            <a:spLocks noGrp="1"/>
          </p:cNvSpPr>
          <p:nvPr userDrawn="1">
            <p:custDataLst>
              <p:tags r:id="rId8"/>
            </p:custDataLst>
          </p:nvPr>
        </p:nvSpPr>
        <p:spPr>
          <a:xfrm>
            <a:off x="2051685" y="480377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  <a:effectLst/>
              </a:rPr>
            </a:fld>
            <a:endParaRPr lang="zh-CN" altLang="en-US" sz="1400" smtClean="0">
              <a:ln w="15875"/>
              <a:gradFill>
                <a:gsLst>
                  <a:gs pos="25000">
                    <a:srgbClr val="FFD83A"/>
                  </a:gs>
                  <a:gs pos="75000">
                    <a:srgbClr val="FFFD6D"/>
                  </a:gs>
                  <a:gs pos="0">
                    <a:srgbClr val="F8C334"/>
                  </a:gs>
                  <a:gs pos="100000">
                    <a:srgbClr val="FFFEB8"/>
                  </a:gs>
                </a:gsLst>
                <a:lin ang="18900000" scaled="1"/>
              </a:gradFill>
              <a:effectLst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5546" r="100000">
                        <a14:foregroundMark x1="30098" y1="28545" x2="20392" y2="30848"/>
                        <a14:foregroundMark x1="11256" y1="62909" x2="21941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830" y="2844800"/>
            <a:ext cx="1799590" cy="2337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4"/>
          <a:stretch>
            <a:fillRect/>
          </a:stretch>
        </p:blipFill>
        <p:spPr>
          <a:xfrm>
            <a:off x="7524115" y="3372485"/>
            <a:ext cx="1645285" cy="180975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2844165" y="3127375"/>
            <a:ext cx="1821180" cy="245110"/>
          </a:xfrm>
        </p:spPr>
        <p:txBody>
          <a:bodyPr>
            <a:noAutofit/>
          </a:bodyPr>
          <a:lstStyle/>
          <a:p>
            <a:pPr algn="ctr"/>
            <a:fld id="{760FBDFE-C587-4B4C-A407-44438C67B59E}" type="datetime2">
              <a:rPr lang="zh-CN" altLang="en-US" sz="1800" smtClean="0"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</a:rPr>
            </a:fld>
            <a:endParaRPr lang="zh-CN" altLang="en-US" sz="1800" smtClean="0">
              <a:gradFill>
                <a:gsLst>
                  <a:gs pos="25000">
                    <a:srgbClr val="FFD83A"/>
                  </a:gs>
                  <a:gs pos="75000">
                    <a:srgbClr val="FFFD6D"/>
                  </a:gs>
                  <a:gs pos="0">
                    <a:srgbClr val="F8C334"/>
                  </a:gs>
                  <a:gs pos="100000">
                    <a:srgbClr val="FFFEB8"/>
                  </a:gs>
                </a:gsLst>
                <a:lin ang="18900000" scaled="1"/>
              </a:gradFill>
            </a:endParaRPr>
          </a:p>
        </p:txBody>
      </p:sp>
    </p:spTree>
  </p:cSld>
  <p:clrMapOvr>
    <a:masterClrMapping/>
  </p:clrMapOvr>
  <p:transition/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4" name="图片 13" descr="t04d794afe4c5b4fa8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532495" y="4120515"/>
            <a:ext cx="613410" cy="1022985"/>
          </a:xfrm>
          <a:prstGeom prst="rect">
            <a:avLst/>
          </a:prstGeom>
        </p:spPr>
      </p:pic>
      <p:sp>
        <p:nvSpPr>
          <p:cNvPr id="2" name="日期占位符 3"/>
          <p:cNvSpPr>
            <a:spLocks noGrp="1"/>
          </p:cNvSpPr>
          <p:nvPr userDrawn="1">
            <p:custDataLst>
              <p:tags r:id="rId7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4" name="图片 13" descr="t04d794afe4c5b4fa8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532495" y="4120515"/>
            <a:ext cx="613410" cy="1022985"/>
          </a:xfrm>
          <a:prstGeom prst="rect">
            <a:avLst/>
          </a:prstGeom>
        </p:spPr>
      </p:pic>
      <p:sp>
        <p:nvSpPr>
          <p:cNvPr id="2" name="流程图: 可选过程 1"/>
          <p:cNvSpPr/>
          <p:nvPr userDrawn="1">
            <p:custDataLst>
              <p:tags r:id="rId7"/>
            </p:custDataLst>
          </p:nvPr>
        </p:nvSpPr>
        <p:spPr>
          <a:xfrm>
            <a:off x="3491865" y="267335"/>
            <a:ext cx="1727835" cy="431800"/>
          </a:xfrm>
          <a:prstGeom prst="flowChartAlternateProcess">
            <a:avLst/>
          </a:prstGeom>
          <a:gradFill>
            <a:gsLst>
              <a:gs pos="50410">
                <a:srgbClr val="FB9B36"/>
              </a:gs>
              <a:gs pos="0">
                <a:srgbClr val="FE564D"/>
              </a:gs>
              <a:gs pos="100000">
                <a:srgbClr val="F9CA26"/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学习目标</a:t>
            </a:r>
            <a:endParaRPr lang="zh-CN" altLang="en-US" sz="2400" b="1"/>
          </a:p>
        </p:txBody>
      </p:sp>
      <p:sp>
        <p:nvSpPr>
          <p:cNvPr id="5" name="日期占位符 3"/>
          <p:cNvSpPr>
            <a:spLocks noGrp="1"/>
          </p:cNvSpPr>
          <p:nvPr userDrawn="1">
            <p:custDataLst>
              <p:tags r:id="rId8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107950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zh-CN" altLang="en-US" sz="1800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2" name="文本框 1"/>
          <p:cNvSpPr txBox="1"/>
          <p:nvPr userDrawn="1">
            <p:custDataLst>
              <p:tags r:id="rId5"/>
            </p:custDataLst>
          </p:nvPr>
        </p:nvSpPr>
        <p:spPr>
          <a:xfrm>
            <a:off x="3780155" y="194310"/>
            <a:ext cx="1694815" cy="4603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随堂练习</a:t>
            </a:r>
            <a:endParaRPr lang="zh-CN" altLang="en-US" sz="2400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2" name="图片 1" descr="bd50cfcec5b74011ae064c777db4c46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360" y="-484505"/>
            <a:ext cx="1506220" cy="1506220"/>
          </a:xfrm>
          <a:prstGeom prst="rect">
            <a:avLst/>
          </a:prstGeom>
        </p:spPr>
      </p:pic>
      <p:pic>
        <p:nvPicPr>
          <p:cNvPr id="5" name="图片 4" descr="c576aabd75d74d21b492643eba8ecd4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315" y="0"/>
            <a:ext cx="597535" cy="509905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-180975" y="72390"/>
            <a:ext cx="2814320" cy="44704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20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考试考法</a:t>
            </a:r>
            <a:endParaRPr lang="zh-CN" altLang="en-US" sz="220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7" name="图片 6" descr="t04ff8d5ab070a5013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7740015" y="3075940"/>
            <a:ext cx="1403985" cy="2149475"/>
          </a:xfrm>
          <a:prstGeom prst="rect">
            <a:avLst/>
          </a:prstGeom>
        </p:spPr>
      </p:pic>
      <p:sp>
        <p:nvSpPr>
          <p:cNvPr id="8" name="日期占位符 3"/>
          <p:cNvSpPr>
            <a:spLocks noGrp="1"/>
          </p:cNvSpPr>
          <p:nvPr userDrawn="1">
            <p:custDataLst>
              <p:tags r:id="rId12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rotWithShape="1">
          <a:blip r:embed="rId2"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t04d794afe4c5b4fa8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532495" y="4120515"/>
            <a:ext cx="613410" cy="1022985"/>
          </a:xfrm>
          <a:prstGeom prst="rect">
            <a:avLst/>
          </a:prstGeom>
        </p:spPr>
      </p:pic>
      <p:sp>
        <p:nvSpPr>
          <p:cNvPr id="2" name="日期占位符 3"/>
          <p:cNvSpPr>
            <a:spLocks noGrp="1"/>
          </p:cNvSpPr>
          <p:nvPr userDrawn="1">
            <p:custDataLst>
              <p:tags r:id="rId7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t04d794afe4c5b4fa8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532495" y="4120515"/>
            <a:ext cx="613410" cy="1022985"/>
          </a:xfrm>
          <a:prstGeom prst="rect">
            <a:avLst/>
          </a:prstGeom>
        </p:spPr>
      </p:pic>
      <p:sp>
        <p:nvSpPr>
          <p:cNvPr id="2" name="流程图: 可选过程 1"/>
          <p:cNvSpPr/>
          <p:nvPr userDrawn="1">
            <p:custDataLst>
              <p:tags r:id="rId7"/>
            </p:custDataLst>
          </p:nvPr>
        </p:nvSpPr>
        <p:spPr>
          <a:xfrm>
            <a:off x="3491865" y="267335"/>
            <a:ext cx="1727835" cy="431800"/>
          </a:xfrm>
          <a:prstGeom prst="flowChartAlternateProcess">
            <a:avLst/>
          </a:prstGeom>
          <a:gradFill>
            <a:gsLst>
              <a:gs pos="50410">
                <a:srgbClr val="FB9B36"/>
              </a:gs>
              <a:gs pos="0">
                <a:srgbClr val="FE564D"/>
              </a:gs>
              <a:gs pos="100000">
                <a:srgbClr val="F9CA26"/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学习目标</a:t>
            </a:r>
            <a:endParaRPr lang="zh-CN" altLang="en-US" sz="2400" b="1"/>
          </a:p>
        </p:txBody>
      </p:sp>
      <p:sp>
        <p:nvSpPr>
          <p:cNvPr id="5" name="日期占位符 3"/>
          <p:cNvSpPr>
            <a:spLocks noGrp="1"/>
          </p:cNvSpPr>
          <p:nvPr userDrawn="1">
            <p:custDataLst>
              <p:tags r:id="rId8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107950"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zh-CN" altLang="en-US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2" name="文本框 1"/>
          <p:cNvSpPr txBox="1"/>
          <p:nvPr userDrawn="1">
            <p:custDataLst>
              <p:tags r:id="rId5"/>
            </p:custDataLst>
          </p:nvPr>
        </p:nvSpPr>
        <p:spPr>
          <a:xfrm>
            <a:off x="3780155" y="194310"/>
            <a:ext cx="1694815" cy="4603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随堂练习</a:t>
            </a:r>
            <a:endParaRPr lang="zh-CN" altLang="en-US" sz="2400" b="1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" y="-1"/>
            <a:ext cx="9138726" cy="5143501"/>
          </a:xfrm>
          <a:prstGeom prst="rect">
            <a:avLst/>
          </a:prstGeom>
        </p:spPr>
      </p:pic>
      <p:sp>
        <p:nvSpPr>
          <p:cNvPr id="3" name="矩形: 圆角 2"/>
          <p:cNvSpPr/>
          <p:nvPr userDrawn="1">
            <p:custDataLst>
              <p:tags r:id="rId4"/>
            </p:custDataLst>
          </p:nvPr>
        </p:nvSpPr>
        <p:spPr>
          <a:xfrm>
            <a:off x="218152" y="194001"/>
            <a:ext cx="8712968" cy="4752528"/>
          </a:xfrm>
          <a:prstGeom prst="roundRect">
            <a:avLst>
              <a:gd name="adj" fmla="val 6301"/>
            </a:avLst>
          </a:prstGeom>
          <a:solidFill>
            <a:schemeClr val="bg1"/>
          </a:solidFill>
          <a:ln w="1079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bd50cfcec5b74011ae064c777db4c46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360" y="-484505"/>
            <a:ext cx="1506220" cy="1506220"/>
          </a:xfrm>
          <a:prstGeom prst="rect">
            <a:avLst/>
          </a:prstGeom>
        </p:spPr>
      </p:pic>
      <p:pic>
        <p:nvPicPr>
          <p:cNvPr id="5" name="图片 4" descr="c576aabd75d74d21b492643eba8ecd4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315" y="0"/>
            <a:ext cx="597535" cy="509905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-180975" y="72390"/>
            <a:ext cx="2814320" cy="44704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20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考试考法</a:t>
            </a:r>
            <a:endParaRPr lang="zh-CN" altLang="en-US" sz="220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7" name="图片 6" descr="t04ff8d5ab070a5013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7740015" y="3075940"/>
            <a:ext cx="1403985" cy="2149475"/>
          </a:xfrm>
          <a:prstGeom prst="rect">
            <a:avLst/>
          </a:prstGeom>
        </p:spPr>
      </p:pic>
      <p:sp>
        <p:nvSpPr>
          <p:cNvPr id="8" name="日期占位符 3"/>
          <p:cNvSpPr>
            <a:spLocks noGrp="1"/>
          </p:cNvSpPr>
          <p:nvPr userDrawn="1">
            <p:custDataLst>
              <p:tags r:id="rId12"/>
            </p:custDataLst>
          </p:nvPr>
        </p:nvSpPr>
        <p:spPr>
          <a:xfrm>
            <a:off x="5364480" y="4660265"/>
            <a:ext cx="3472815" cy="316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60FBDFE-C587-4B4C-A407-44438C67B59E}" type="datetime9">
              <a:rPr lang="zh-CN" altLang="en-US" sz="1400" smtClean="0">
                <a:ln w="15875"/>
                <a:solidFill>
                  <a:schemeClr val="bg2"/>
                </a:solidFill>
                <a:effectLst/>
              </a:rPr>
            </a:fld>
            <a:endParaRPr lang="zh-CN" altLang="en-US" sz="1400" smtClean="0">
              <a:ln w="15875"/>
              <a:solidFill>
                <a:schemeClr val="bg2"/>
              </a:solidFill>
              <a:effectLst/>
            </a:endParaRPr>
          </a:p>
        </p:txBody>
      </p:sp>
    </p:spTree>
  </p:cSld>
  <p:clrMapOvr>
    <a:masterClrMapping/>
  </p:clrMapOvr>
  <p:transition/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rotWithShape="1">
          <a:blip r:embed="rId2"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96C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2"/>
            </p:custDataLst>
          </p:nvPr>
        </p:nvGrpSpPr>
        <p:grpSpPr>
          <a:xfrm>
            <a:off x="880769" y="685800"/>
            <a:ext cx="7161177" cy="3771900"/>
            <a:chOff x="1317050" y="914400"/>
            <a:chExt cx="9546744" cy="50292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25"/>
            <a:stretch>
              <a:fillRect/>
            </a:stretch>
          </p:blipFill>
          <p:spPr>
            <a:xfrm>
              <a:off x="1317050" y="914400"/>
              <a:ext cx="3626149" cy="50292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78"/>
            <a:stretch>
              <a:fillRect/>
            </a:stretch>
          </p:blipFill>
          <p:spPr>
            <a:xfrm>
              <a:off x="7473854" y="914400"/>
              <a:ext cx="3389940" cy="50292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78" r="54572"/>
            <a:stretch>
              <a:fillRect/>
            </a:stretch>
          </p:blipFill>
          <p:spPr>
            <a:xfrm>
              <a:off x="4943200" y="914400"/>
              <a:ext cx="2530654" cy="50292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96C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"/>
          <a:stretch>
            <a:fillRect/>
          </a:stretch>
        </p:blipFill>
        <p:spPr>
          <a:xfrm>
            <a:off x="-107174" y="1"/>
            <a:ext cx="3107913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/>
          <a:stretch>
            <a:fillRect/>
          </a:stretch>
        </p:blipFill>
        <p:spPr>
          <a:xfrm>
            <a:off x="6016081" y="1"/>
            <a:ext cx="3107913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 r="54572"/>
          <a:stretch>
            <a:fillRect/>
          </a:stretch>
        </p:blipFill>
        <p:spPr>
          <a:xfrm>
            <a:off x="3000740" y="0"/>
            <a:ext cx="3026698" cy="51435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27088" y="775614"/>
            <a:ext cx="8504195" cy="623248"/>
          </a:xfrm>
        </p:spPr>
        <p:txBody>
          <a:bodyPr>
            <a:spAutoFit/>
          </a:bodyPr>
          <a:lstStyle>
            <a:lvl1pPr marL="0" indent="0" algn="just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5645150" algn="l"/>
                <a:tab pos="9862820" algn="l"/>
              </a:tabLst>
              <a:defRPr sz="2400" b="0" baseline="0">
                <a:latin typeface="Times New Roman" panose="02020603050405020304"/>
                <a:ea typeface="微软雅黑" panose="020B0503020204020204" charset="-122"/>
              </a:defRPr>
            </a:lvl1pPr>
            <a:lvl2pPr marL="342900" indent="0">
              <a:buFontTx/>
              <a:buNone/>
              <a:defRPr sz="2100" b="1"/>
            </a:lvl2pPr>
            <a:lvl3pPr marL="685800" indent="0">
              <a:buFontTx/>
              <a:buNone/>
              <a:defRPr sz="2100" b="1"/>
            </a:lvl3pPr>
            <a:lvl4pPr marL="1028700" indent="0">
              <a:buFontTx/>
              <a:buNone/>
              <a:defRPr sz="2100" b="1"/>
            </a:lvl4pPr>
            <a:lvl5pPr marL="1371600" indent="0">
              <a:buFontTx/>
              <a:buNone/>
              <a:defRPr sz="2100" b="1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7"/>
            </p:custDataLst>
          </p:nvPr>
        </p:nvGrpSpPr>
        <p:grpSpPr>
          <a:xfrm>
            <a:off x="114448" y="81980"/>
            <a:ext cx="857755" cy="705222"/>
            <a:chOff x="152574" y="109307"/>
            <a:chExt cx="1143494" cy="940296"/>
          </a:xfrm>
        </p:grpSpPr>
        <p:pic>
          <p:nvPicPr>
            <p:cNvPr id="13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>
              <a:duotone>
                <a:srgbClr val="96C0D9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2574" y="109307"/>
              <a:ext cx="940296" cy="940296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C:\Users\Administrator\Desktop\微立体创业计划\004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3267" y="121804"/>
              <a:ext cx="812801" cy="812801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7"/>
          <p:cNvSpPr txBox="1"/>
          <p:nvPr userDrawn="1">
            <p:custDataLst>
              <p:tags r:id="rId12"/>
            </p:custDataLst>
          </p:nvPr>
        </p:nvSpPr>
        <p:spPr>
          <a:xfrm>
            <a:off x="1067838" y="246112"/>
            <a:ext cx="1829832" cy="321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500" b="0" smtClean="0">
                <a:solidFill>
                  <a:srgbClr val="FF6600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</a:rPr>
              <a:t>习题链接</a:t>
            </a:r>
            <a:endParaRPr lang="zh-CN" altLang="en-US" sz="1500" b="0" smtClean="0">
              <a:solidFill>
                <a:srgbClr val="FF6600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solidFill>
          <a:srgbClr val="96C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"/>
          <a:stretch>
            <a:fillRect/>
          </a:stretch>
        </p:blipFill>
        <p:spPr>
          <a:xfrm>
            <a:off x="-107174" y="1"/>
            <a:ext cx="3107913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/>
          <a:stretch>
            <a:fillRect/>
          </a:stretch>
        </p:blipFill>
        <p:spPr>
          <a:xfrm>
            <a:off x="6016081" y="1"/>
            <a:ext cx="3107913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8" r="54572"/>
          <a:stretch>
            <a:fillRect/>
          </a:stretch>
        </p:blipFill>
        <p:spPr>
          <a:xfrm>
            <a:off x="3000739" y="1"/>
            <a:ext cx="3015341" cy="51435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27088" y="775614"/>
            <a:ext cx="8504195" cy="623248"/>
          </a:xfrm>
        </p:spPr>
        <p:txBody>
          <a:bodyPr>
            <a:spAutoFit/>
          </a:bodyPr>
          <a:lstStyle>
            <a:lvl1pPr marL="0" indent="0" algn="just">
              <a:lnSpc>
                <a:spcPct val="150000"/>
              </a:lnSpc>
              <a:spcBef>
                <a:spcPct val="0"/>
              </a:spcBef>
              <a:buFontTx/>
              <a:buNone/>
              <a:tabLst>
                <a:tab pos="5645150" algn="l"/>
                <a:tab pos="9862820" algn="l"/>
              </a:tabLst>
              <a:defRPr sz="2400" b="0" baseline="0">
                <a:latin typeface="Times New Roman" panose="02020603050405020304"/>
                <a:ea typeface="微软雅黑" panose="020B0503020204020204" charset="-122"/>
              </a:defRPr>
            </a:lvl1pPr>
            <a:lvl2pPr marL="342900" indent="0">
              <a:buFontTx/>
              <a:buNone/>
              <a:defRPr sz="2100" b="1"/>
            </a:lvl2pPr>
            <a:lvl3pPr marL="685800" indent="0">
              <a:buFontTx/>
              <a:buNone/>
              <a:defRPr sz="2100" b="1"/>
            </a:lvl3pPr>
            <a:lvl4pPr marL="1028700" indent="0">
              <a:buFontTx/>
              <a:buNone/>
              <a:defRPr sz="2100" b="1"/>
            </a:lvl4pPr>
            <a:lvl5pPr marL="1371600" indent="0">
              <a:buFontTx/>
              <a:buNone/>
              <a:defRPr sz="2100" b="1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7"/>
            </p:custDataLst>
          </p:nvPr>
        </p:nvGrpSpPr>
        <p:grpSpPr>
          <a:xfrm>
            <a:off x="114448" y="81980"/>
            <a:ext cx="857755" cy="705222"/>
            <a:chOff x="152574" y="109307"/>
            <a:chExt cx="1143494" cy="940296"/>
          </a:xfrm>
        </p:grpSpPr>
        <p:pic>
          <p:nvPicPr>
            <p:cNvPr id="13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>
              <a:duotone>
                <a:srgbClr val="96C0D9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2574" y="109307"/>
              <a:ext cx="940296" cy="940296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C:\Users\Administrator\Desktop\微立体创业计划\004.pn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3267" y="121804"/>
              <a:ext cx="812801" cy="812801"/>
            </a:xfrm>
            <a:prstGeom prst="rect">
              <a:avLst/>
            </a:prstGeom>
            <a:noFill/>
            <a:effectLst>
              <a:outerShdw blurRad="127000" dist="63500" dir="3000000" sx="104000" sy="104000" algn="tl" rotWithShape="0">
                <a:prstClr val="black">
                  <a:alpha val="34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7"/>
          <p:cNvSpPr txBox="1"/>
          <p:nvPr userDrawn="1">
            <p:custDataLst>
              <p:tags r:id="rId12"/>
            </p:custDataLst>
          </p:nvPr>
        </p:nvSpPr>
        <p:spPr>
          <a:xfrm>
            <a:off x="1067839" y="246112"/>
            <a:ext cx="1135380" cy="321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500" b="0" smtClean="0">
                <a:solidFill>
                  <a:srgbClr val="FF6600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 charset="0"/>
              </a:rPr>
              <a:t>基础导学练</a:t>
            </a:r>
            <a:endParaRPr lang="zh-CN" altLang="en-US" sz="1500" b="0" smtClean="0">
              <a:solidFill>
                <a:srgbClr val="FF6600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object 54">
            <a:hlinkClick r:id="" action="ppaction://noaction"/>
          </p:cNvPr>
          <p:cNvSpPr/>
          <p:nvPr userDrawn="1">
            <p:custDataLst>
              <p:tags r:id="rId13"/>
            </p:custDataLst>
          </p:nvPr>
        </p:nvSpPr>
        <p:spPr>
          <a:xfrm flipH="1">
            <a:off x="8041938" y="4195792"/>
            <a:ext cx="712905" cy="509291"/>
          </a:xfrm>
          <a:custGeom>
            <a:avLst/>
            <a:gdLst/>
            <a:ahLst/>
            <a:cxnLst/>
            <a:rect l="l" t="t" r="r" b="b"/>
            <a:pathLst>
              <a:path w="854075" h="610235">
                <a:moveTo>
                  <a:pt x="0" y="0"/>
                </a:moveTo>
                <a:lnTo>
                  <a:pt x="0" y="610171"/>
                </a:lnTo>
                <a:lnTo>
                  <a:pt x="519137" y="465010"/>
                </a:lnTo>
                <a:lnTo>
                  <a:pt x="676932" y="465010"/>
                </a:lnTo>
                <a:lnTo>
                  <a:pt x="853770" y="305092"/>
                </a:lnTo>
                <a:lnTo>
                  <a:pt x="676919" y="145148"/>
                </a:lnTo>
                <a:lnTo>
                  <a:pt x="519137" y="145148"/>
                </a:lnTo>
                <a:lnTo>
                  <a:pt x="0" y="0"/>
                </a:lnTo>
                <a:close/>
              </a:path>
              <a:path w="854075" h="610235">
                <a:moveTo>
                  <a:pt x="676932" y="465010"/>
                </a:moveTo>
                <a:lnTo>
                  <a:pt x="519137" y="465010"/>
                </a:lnTo>
                <a:lnTo>
                  <a:pt x="519137" y="607707"/>
                </a:lnTo>
                <a:lnTo>
                  <a:pt x="676932" y="465010"/>
                </a:lnTo>
                <a:close/>
              </a:path>
              <a:path w="854075" h="610235">
                <a:moveTo>
                  <a:pt x="519137" y="2451"/>
                </a:moveTo>
                <a:lnTo>
                  <a:pt x="519137" y="145148"/>
                </a:lnTo>
                <a:lnTo>
                  <a:pt x="676919" y="145148"/>
                </a:lnTo>
                <a:lnTo>
                  <a:pt x="519137" y="2451"/>
                </a:lnTo>
                <a:close/>
              </a:path>
            </a:pathLst>
          </a:custGeom>
          <a:solidFill>
            <a:srgbClr val="96C0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返回</a:t>
            </a:r>
            <a:endParaRPr kumimoji="0" sz="21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11.png"/><Relationship Id="rId7" Type="http://schemas.openxmlformats.org/officeDocument/2006/relationships/tags" Target="../tags/tag29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tags" Target="../tags/tag3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11.png"/><Relationship Id="rId10" Type="http://schemas.openxmlformats.org/officeDocument/2006/relationships/tags" Target="../tags/tag74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11.png"/><Relationship Id="rId7" Type="http://schemas.openxmlformats.org/officeDocument/2006/relationships/tags" Target="../tags/tag103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3.xml"/><Relationship Id="rId10" Type="http://schemas.openxmlformats.org/officeDocument/2006/relationships/tags" Target="../tags/tag10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hf hdr="0" ftr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 bwMode="auto">
          <a:xfrm>
            <a:off x="457271" y="205979"/>
            <a:ext cx="822969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 bwMode="auto">
          <a:xfrm>
            <a:off x="457271" y="1200150"/>
            <a:ext cx="8229696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457271" y="4767263"/>
            <a:ext cx="213393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553034" y="4767263"/>
            <a:ext cx="213393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9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</a:fld>
            <a:endParaRPr lang="zh-CN" altLang="en-US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ransition/>
  <p:hf hdr="0" ftr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10.xml"/><Relationship Id="rId7" Type="http://schemas.openxmlformats.org/officeDocument/2006/relationships/image" Target="../media/image21.png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20.png"/><Relationship Id="rId2" Type="http://schemas.openxmlformats.org/officeDocument/2006/relationships/tags" Target="../tags/tag106.xml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7.xml"/><Relationship Id="rId16" Type="http://schemas.openxmlformats.org/officeDocument/2006/relationships/tags" Target="../tags/tag116.xml"/><Relationship Id="rId15" Type="http://schemas.openxmlformats.org/officeDocument/2006/relationships/tags" Target="../tags/tag115.xml"/><Relationship Id="rId14" Type="http://schemas.openxmlformats.org/officeDocument/2006/relationships/tags" Target="../tags/tag114.xml"/><Relationship Id="rId13" Type="http://schemas.openxmlformats.org/officeDocument/2006/relationships/image" Target="../media/image23.png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3.jpeg"/><Relationship Id="rId1" Type="http://schemas.openxmlformats.org/officeDocument/2006/relationships/tags" Target="../tags/tag21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image" Target="../media/image28.png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image" Target="../media/image29.png"/><Relationship Id="rId3" Type="http://schemas.openxmlformats.org/officeDocument/2006/relationships/tags" Target="../tags/tag216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32.xml"/><Relationship Id="rId20" Type="http://schemas.openxmlformats.org/officeDocument/2006/relationships/tags" Target="../tags/tag231.xml"/><Relationship Id="rId2" Type="http://schemas.openxmlformats.org/officeDocument/2006/relationships/tags" Target="../tags/tag215.xml"/><Relationship Id="rId19" Type="http://schemas.openxmlformats.org/officeDocument/2006/relationships/tags" Target="../tags/tag230.xml"/><Relationship Id="rId18" Type="http://schemas.openxmlformats.org/officeDocument/2006/relationships/tags" Target="../tags/tag229.xml"/><Relationship Id="rId17" Type="http://schemas.openxmlformats.org/officeDocument/2006/relationships/tags" Target="../tags/tag228.xml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tags" Target="../tags/tag224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tags" Target="../tags/tag21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12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25.png"/><Relationship Id="rId1" Type="http://schemas.openxmlformats.org/officeDocument/2006/relationships/tags" Target="../tags/tag1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5" Type="http://schemas.openxmlformats.org/officeDocument/2006/relationships/slideLayout" Target="../slideLayouts/slideLayout2.xml"/><Relationship Id="rId34" Type="http://schemas.openxmlformats.org/officeDocument/2006/relationships/tags" Target="../tags/tag158.xml"/><Relationship Id="rId33" Type="http://schemas.openxmlformats.org/officeDocument/2006/relationships/tags" Target="../tags/tag157.xml"/><Relationship Id="rId32" Type="http://schemas.openxmlformats.org/officeDocument/2006/relationships/tags" Target="../tags/tag156.xml"/><Relationship Id="rId31" Type="http://schemas.openxmlformats.org/officeDocument/2006/relationships/tags" Target="../tags/tag155.xml"/><Relationship Id="rId30" Type="http://schemas.openxmlformats.org/officeDocument/2006/relationships/tags" Target="../tags/tag154.xml"/><Relationship Id="rId3" Type="http://schemas.openxmlformats.org/officeDocument/2006/relationships/tags" Target="../tags/tag129.xml"/><Relationship Id="rId29" Type="http://schemas.openxmlformats.org/officeDocument/2006/relationships/tags" Target="../tags/tag153.xml"/><Relationship Id="rId28" Type="http://schemas.openxmlformats.org/officeDocument/2006/relationships/tags" Target="../tags/tag152.xml"/><Relationship Id="rId27" Type="http://schemas.openxmlformats.org/officeDocument/2006/relationships/tags" Target="../tags/tag151.xml"/><Relationship Id="rId26" Type="http://schemas.openxmlformats.org/officeDocument/2006/relationships/tags" Target="../tags/tag150.xml"/><Relationship Id="rId25" Type="http://schemas.openxmlformats.org/officeDocument/2006/relationships/tags" Target="../tags/tag149.xml"/><Relationship Id="rId24" Type="http://schemas.openxmlformats.org/officeDocument/2006/relationships/tags" Target="../tags/tag148.xml"/><Relationship Id="rId23" Type="http://schemas.openxmlformats.org/officeDocument/2006/relationships/tags" Target="../tags/tag147.xml"/><Relationship Id="rId22" Type="http://schemas.openxmlformats.org/officeDocument/2006/relationships/tags" Target="../tags/tag146.xml"/><Relationship Id="rId21" Type="http://schemas.openxmlformats.org/officeDocument/2006/relationships/tags" Target="../tags/tag145.xml"/><Relationship Id="rId20" Type="http://schemas.openxmlformats.org/officeDocument/2006/relationships/tags" Target="../tags/tag144.xml"/><Relationship Id="rId2" Type="http://schemas.openxmlformats.org/officeDocument/2006/relationships/image" Target="../media/image25.png"/><Relationship Id="rId19" Type="http://schemas.openxmlformats.org/officeDocument/2006/relationships/tags" Target="../tags/tag143.xml"/><Relationship Id="rId18" Type="http://schemas.openxmlformats.org/officeDocument/2006/relationships/tags" Target="../tags/tag142.xml"/><Relationship Id="rId17" Type="http://schemas.openxmlformats.org/officeDocument/2006/relationships/tags" Target="../tags/tag141.xml"/><Relationship Id="rId16" Type="http://schemas.openxmlformats.org/officeDocument/2006/relationships/image" Target="../media/image27.png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image" Target="../media/image26.png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image" Target="../media/image28.png"/><Relationship Id="rId1" Type="http://schemas.openxmlformats.org/officeDocument/2006/relationships/tags" Target="../tags/tag1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image" Target="../media/image29.png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image" Target="../media/image28.png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image" Target="../media/image31.png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8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12.xml"/><Relationship Id="rId20" Type="http://schemas.openxmlformats.org/officeDocument/2006/relationships/tags" Target="../tags/tag211.xml"/><Relationship Id="rId2" Type="http://schemas.openxmlformats.org/officeDocument/2006/relationships/tags" Target="../tags/tag193.xml"/><Relationship Id="rId19" Type="http://schemas.openxmlformats.org/officeDocument/2006/relationships/tags" Target="../tags/tag210.xml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788966" y="1500758"/>
            <a:ext cx="123141" cy="121830"/>
          </a:xfrm>
          <a:custGeom>
            <a:avLst/>
            <a:gdLst>
              <a:gd name="T0" fmla="*/ 232 w 340"/>
              <a:gd name="T1" fmla="*/ 183 h 333"/>
              <a:gd name="T2" fmla="*/ 274 w 340"/>
              <a:gd name="T3" fmla="*/ 224 h 333"/>
              <a:gd name="T4" fmla="*/ 232 w 340"/>
              <a:gd name="T5" fmla="*/ 266 h 333"/>
              <a:gd name="T6" fmla="*/ 191 w 340"/>
              <a:gd name="T7" fmla="*/ 224 h 333"/>
              <a:gd name="T8" fmla="*/ 232 w 340"/>
              <a:gd name="T9" fmla="*/ 183 h 333"/>
              <a:gd name="T10" fmla="*/ 75 w 340"/>
              <a:gd name="T11" fmla="*/ 3 h 333"/>
              <a:gd name="T12" fmla="*/ 85 w 340"/>
              <a:gd name="T13" fmla="*/ 24 h 333"/>
              <a:gd name="T14" fmla="*/ 63 w 340"/>
              <a:gd name="T15" fmla="*/ 46 h 333"/>
              <a:gd name="T16" fmla="*/ 42 w 340"/>
              <a:gd name="T17" fmla="*/ 67 h 333"/>
              <a:gd name="T18" fmla="*/ 0 w 340"/>
              <a:gd name="T19" fmla="*/ 94 h 333"/>
              <a:gd name="T20" fmla="*/ 140 w 340"/>
              <a:gd name="T21" fmla="*/ 235 h 333"/>
              <a:gd name="T22" fmla="*/ 207 w 340"/>
              <a:gd name="T23" fmla="*/ 324 h 333"/>
              <a:gd name="T24" fmla="*/ 242 w 340"/>
              <a:gd name="T25" fmla="*/ 333 h 333"/>
              <a:gd name="T26" fmla="*/ 340 w 340"/>
              <a:gd name="T27" fmla="*/ 235 h 333"/>
              <a:gd name="T28" fmla="*/ 330 w 340"/>
              <a:gd name="T29" fmla="*/ 199 h 333"/>
              <a:gd name="T30" fmla="*/ 242 w 340"/>
              <a:gd name="T31" fmla="*/ 133 h 333"/>
              <a:gd name="T32" fmla="*/ 109 w 340"/>
              <a:gd name="T33" fmla="*/ 0 h 333"/>
              <a:gd name="T34" fmla="*/ 96 w 340"/>
              <a:gd name="T35" fmla="*/ 13 h 333"/>
              <a:gd name="T36" fmla="*/ 75 w 340"/>
              <a:gd name="T37" fmla="*/ 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0" h="333">
                <a:moveTo>
                  <a:pt x="232" y="183"/>
                </a:moveTo>
                <a:cubicBezTo>
                  <a:pt x="255" y="183"/>
                  <a:pt x="274" y="201"/>
                  <a:pt x="274" y="224"/>
                </a:cubicBezTo>
                <a:cubicBezTo>
                  <a:pt x="274" y="247"/>
                  <a:pt x="255" y="266"/>
                  <a:pt x="232" y="266"/>
                </a:cubicBezTo>
                <a:cubicBezTo>
                  <a:pt x="210" y="266"/>
                  <a:pt x="191" y="247"/>
                  <a:pt x="191" y="224"/>
                </a:cubicBezTo>
                <a:cubicBezTo>
                  <a:pt x="191" y="201"/>
                  <a:pt x="210" y="183"/>
                  <a:pt x="232" y="183"/>
                </a:cubicBezTo>
                <a:close/>
                <a:moveTo>
                  <a:pt x="75" y="3"/>
                </a:moveTo>
                <a:lnTo>
                  <a:pt x="85" y="24"/>
                </a:lnTo>
                <a:lnTo>
                  <a:pt x="63" y="46"/>
                </a:lnTo>
                <a:lnTo>
                  <a:pt x="42" y="67"/>
                </a:lnTo>
                <a:cubicBezTo>
                  <a:pt x="30" y="79"/>
                  <a:pt x="15" y="88"/>
                  <a:pt x="0" y="94"/>
                </a:cubicBezTo>
                <a:lnTo>
                  <a:pt x="140" y="235"/>
                </a:lnTo>
                <a:lnTo>
                  <a:pt x="207" y="324"/>
                </a:lnTo>
                <a:lnTo>
                  <a:pt x="242" y="333"/>
                </a:lnTo>
                <a:lnTo>
                  <a:pt x="340" y="235"/>
                </a:lnTo>
                <a:lnTo>
                  <a:pt x="330" y="199"/>
                </a:lnTo>
                <a:lnTo>
                  <a:pt x="242" y="133"/>
                </a:lnTo>
                <a:lnTo>
                  <a:pt x="109" y="0"/>
                </a:lnTo>
                <a:lnTo>
                  <a:pt x="96" y="13"/>
                </a:lnTo>
                <a:lnTo>
                  <a:pt x="75" y="3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21A3D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714975">
            <a:off x="595772" y="671738"/>
            <a:ext cx="489858" cy="597027"/>
          </a:xfrm>
          <a:prstGeom prst="rect">
            <a:avLst/>
          </a:prstGeom>
        </p:spPr>
      </p:pic>
      <p:sp>
        <p:nvSpPr>
          <p:cNvPr id="5" name="Rectangle 5"/>
          <p:cNvSpPr/>
          <p:nvPr>
            <p:custDataLst>
              <p:tags r:id="rId4"/>
            </p:custDataLst>
          </p:nvPr>
        </p:nvSpPr>
        <p:spPr>
          <a:xfrm>
            <a:off x="782320" y="2067243"/>
            <a:ext cx="5765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buClrTx/>
              <a:buSzTx/>
              <a:buFontTx/>
              <a:defRPr/>
            </a:pPr>
            <a:r>
              <a:rPr lang="en-US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 </a:t>
            </a:r>
            <a:r>
              <a:rPr lang="zh-CN" altLang="en-US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</a:t>
            </a:r>
            <a:r>
              <a:rPr lang="en-US" altLang="zh-CN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课时</a:t>
            </a:r>
            <a:r>
              <a:rPr lang="en-US" altLang="zh-CN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图形王国</a:t>
            </a:r>
            <a:endParaRPr lang="zh-CN" altLang="en-US" sz="2400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53820" y="1491615"/>
            <a:ext cx="48018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zh-CN" altLang="en-US" sz="2400" b="1" kern="0" smtClean="0"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第五单元</a:t>
            </a:r>
            <a:r>
              <a:rPr lang="en-US" altLang="zh-CN" sz="2400" b="1" kern="0" smtClean="0"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 kern="0" smtClean="0">
                <a:gradFill>
                  <a:gsLst>
                    <a:gs pos="25000">
                      <a:srgbClr val="FFD83A"/>
                    </a:gs>
                    <a:gs pos="75000">
                      <a:srgbClr val="FFFD6D"/>
                    </a:gs>
                    <a:gs pos="0">
                      <a:srgbClr val="F8C334"/>
                    </a:gs>
                    <a:gs pos="100000">
                      <a:srgbClr val="FFFEB8"/>
                    </a:gs>
                  </a:gsLst>
                  <a:lin ang="189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有趣的平面图形（二）</a:t>
            </a:r>
            <a:endParaRPr lang="zh-CN" altLang="en-US" sz="2400" b="1" kern="0" smtClean="0">
              <a:gradFill>
                <a:gsLst>
                  <a:gs pos="25000">
                    <a:srgbClr val="FFD83A"/>
                  </a:gs>
                  <a:gs pos="75000">
                    <a:srgbClr val="FFFD6D"/>
                  </a:gs>
                  <a:gs pos="0">
                    <a:srgbClr val="F8C334"/>
                  </a:gs>
                  <a:gs pos="100000">
                    <a:srgbClr val="FFFEB8"/>
                  </a:gs>
                </a:gsLst>
                <a:lin ang="189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80000"/>
          </a:blip>
          <a:stretch>
            <a:fillRect/>
          </a:stretch>
        </p:blipFill>
        <p:spPr>
          <a:xfrm flipH="1">
            <a:off x="5436235" y="555625"/>
            <a:ext cx="2493645" cy="4648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3"/>
          <a:stretch>
            <a:fillRect/>
          </a:stretch>
        </p:blipFill>
        <p:spPr>
          <a:xfrm>
            <a:off x="5810250" y="-92710"/>
            <a:ext cx="3333750" cy="2518410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>
            <p:custDataLst>
              <p:tags r:id="rId10"/>
            </p:custDataLst>
          </p:nvPr>
        </p:nvSpPr>
        <p:spPr>
          <a:xfrm>
            <a:off x="2123288" y="2715878"/>
            <a:ext cx="4215523" cy="82867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授课教师：</a:t>
            </a:r>
            <a:r>
              <a:rPr kumimoji="0" lang="en-US" altLang="zh-CN" sz="1600" b="0" i="0" u="sng" strike="noStrike" kern="1200" cap="none" spc="0" normalizeH="0" baseline="0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</a:t>
            </a:r>
            <a:r>
              <a:rPr kumimoji="0" lang="zh-CN" altLang="en-US" sz="1600" b="0" i="0" u="sng" strike="noStrike" kern="1200" cap="none" spc="0" normalizeH="0" baseline="0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胡小红</a:t>
            </a:r>
            <a:r>
              <a:rPr kumimoji="0" lang="en-US" altLang="zh-CN" sz="1600" b="0" i="0" u="sng" strike="noStrike" kern="1200" cap="none" spc="0" normalizeH="0" baseline="0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      .</a:t>
            </a: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</a:t>
            </a:r>
            <a:endParaRPr lang="zh-CN" altLang="en-US" sz="1600">
              <a:ln w="15875"/>
              <a:gradFill>
                <a:gsLst>
                  <a:gs pos="56000">
                    <a:srgbClr val="FFE0CF"/>
                  </a:gs>
                  <a:gs pos="0">
                    <a:srgbClr val="FFC1E3"/>
                  </a:gs>
                  <a:gs pos="100000">
                    <a:srgbClr val="C6E7F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班</a:t>
            </a:r>
            <a:r>
              <a:rPr lang="en-US" altLang="zh-CN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</a:t>
            </a: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级：</a:t>
            </a:r>
            <a:r>
              <a:rPr lang="en-US" altLang="zh-CN" sz="16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</a:t>
            </a:r>
            <a:r>
              <a:rPr lang="zh-CN" altLang="en-US" sz="16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</a:t>
            </a:r>
            <a:r>
              <a:rPr lang="zh-CN" altLang="en-US" sz="14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年级（</a:t>
            </a:r>
            <a:r>
              <a:rPr lang="en-US" altLang="zh-CN" sz="14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9</a:t>
            </a:r>
            <a:r>
              <a:rPr lang="zh-CN" altLang="en-US" sz="14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）班</a:t>
            </a:r>
            <a:r>
              <a:rPr lang="en-US" altLang="zh-CN" sz="14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</a:t>
            </a:r>
            <a:r>
              <a:rPr lang="en-US" altLang="zh-CN" sz="16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.</a:t>
            </a: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</a:t>
            </a:r>
            <a:endParaRPr lang="zh-CN" altLang="en-US" sz="1600">
              <a:ln w="15875"/>
              <a:gradFill>
                <a:gsLst>
                  <a:gs pos="56000">
                    <a:srgbClr val="FFE0CF"/>
                  </a:gs>
                  <a:gs pos="0">
                    <a:srgbClr val="FFC1E3"/>
                  </a:gs>
                  <a:gs pos="100000">
                    <a:srgbClr val="C6E7F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时</a:t>
            </a:r>
            <a:r>
              <a:rPr lang="en-US" altLang="zh-CN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</a:t>
            </a: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间：</a:t>
            </a:r>
            <a:r>
              <a:rPr lang="en-US" altLang="zh-CN" sz="1600" u="sng" noProof="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                        .</a:t>
            </a:r>
            <a:r>
              <a:rPr lang="zh-CN" altLang="en-US" sz="1600">
                <a:ln w="15875"/>
                <a:gradFill>
                  <a:gsLst>
                    <a:gs pos="56000">
                      <a:srgbClr val="FFE0CF"/>
                    </a:gs>
                    <a:gs pos="0">
                      <a:srgbClr val="FFC1E3"/>
                    </a:gs>
                    <a:gs pos="100000">
                      <a:srgbClr val="C6E7FB"/>
                    </a:gs>
                  </a:gsLst>
                  <a:lin ang="27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</a:t>
            </a:r>
            <a:endParaRPr kumimoji="0" lang="zh-CN" altLang="en-US" sz="1600" b="0" i="0" u="none" strike="noStrike" kern="1200" cap="none" spc="0" normalizeH="0" baseline="0" noProof="0">
              <a:ln w="15875"/>
              <a:gradFill>
                <a:gsLst>
                  <a:gs pos="56000">
                    <a:srgbClr val="FFE0CF"/>
                  </a:gs>
                  <a:gs pos="0">
                    <a:srgbClr val="FFC1E3"/>
                  </a:gs>
                  <a:gs pos="100000">
                    <a:srgbClr val="C6E7FB"/>
                  </a:gs>
                </a:gsLst>
                <a:lin ang="27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3059430" y="3220085"/>
            <a:ext cx="1821180" cy="245110"/>
          </a:xfrm>
        </p:spPr>
        <p:txBody>
          <a:bodyPr>
            <a:noAutofit/>
          </a:bodyPr>
          <a:lstStyle/>
          <a:p>
            <a:pPr algn="ctr"/>
            <a:fld id="{760FBDFE-C587-4B4C-A407-44438C67B59E}" type="datetime2">
              <a:rPr lang="zh-CN" altLang="en-US" sz="1600" smtClean="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</a:rPr>
            </a:fld>
            <a:endParaRPr lang="zh-CN" altLang="en-US" sz="1600" smtClean="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43585" y="4443730"/>
            <a:ext cx="415925" cy="44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59130" y="3281045"/>
            <a:ext cx="434975" cy="46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236460" y="5956300"/>
            <a:ext cx="534670" cy="41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107315" y="1443355"/>
            <a:ext cx="748030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北师大版二年级下册数学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第</a:t>
            </a:r>
            <a:r>
              <a:rPr lang="en-US" altLang="zh-CN" sz="100">
                <a:noFill/>
              </a:rPr>
              <a:t>1</a:t>
            </a:r>
            <a:r>
              <a:rPr lang="zh-CN" altLang="en-US" sz="100">
                <a:noFill/>
              </a:rPr>
              <a:t>课时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图形王国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练习题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班级：</a:t>
            </a:r>
            <a:r>
              <a:rPr lang="en-US" altLang="zh-CN" sz="100">
                <a:noFill/>
              </a:rPr>
              <a:t>________ </a:t>
            </a:r>
            <a:r>
              <a:rPr lang="zh-CN" altLang="en-US" sz="100">
                <a:noFill/>
              </a:rPr>
              <a:t>姓名：</a:t>
            </a:r>
            <a:r>
              <a:rPr lang="en-US" altLang="zh-CN" sz="100">
                <a:noFill/>
              </a:rPr>
              <a:t>________ </a:t>
            </a:r>
            <a:r>
              <a:rPr lang="zh-CN" altLang="en-US" sz="100">
                <a:noFill/>
              </a:rPr>
              <a:t>得分：</a:t>
            </a:r>
            <a:r>
              <a:rPr lang="en-US" altLang="zh-CN" sz="100">
                <a:noFill/>
              </a:rPr>
              <a:t>________</a:t>
            </a: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本课时重点：走进图形王国，认识角（直角、锐角、钝角），能准确区分三种角；认识长方形、正方形的特征，能区分长方形和正方形，能辨认生活中的基础图形，培养图形认知能力和观察能力。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一、基础巩固题（每题</a:t>
            </a:r>
            <a:r>
              <a:rPr lang="en-US" altLang="zh-CN" sz="100">
                <a:noFill/>
              </a:rPr>
              <a:t>10</a:t>
            </a:r>
            <a:r>
              <a:rPr lang="zh-CN" altLang="en-US" sz="100">
                <a:noFill/>
              </a:rPr>
              <a:t>分，共</a:t>
            </a:r>
            <a:r>
              <a:rPr lang="en-US" altLang="zh-CN" sz="100">
                <a:noFill/>
              </a:rPr>
              <a:t>40</a:t>
            </a:r>
            <a:r>
              <a:rPr lang="zh-CN" altLang="en-US" sz="100">
                <a:noFill/>
              </a:rPr>
              <a:t>分）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熟练辨认图形、区分角的类型，夯实基础知识点。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辨认角的类型：把序号填在对应括号里（锐角</a:t>
            </a:r>
            <a:r>
              <a:rPr lang="en-US" altLang="en-US" sz="100">
                <a:noFill/>
              </a:rPr>
              <a:t>□</a:t>
            </a:r>
            <a:r>
              <a:rPr lang="zh-CN" altLang="en-US" sz="100">
                <a:noFill/>
              </a:rPr>
              <a:t>、直角</a:t>
            </a:r>
            <a:r>
              <a:rPr lang="en-US" altLang="en-US" sz="100">
                <a:noFill/>
              </a:rPr>
              <a:t>□</a:t>
            </a:r>
            <a:r>
              <a:rPr lang="zh-CN" altLang="en-US" sz="100">
                <a:noFill/>
              </a:rPr>
              <a:t>、钝角</a:t>
            </a:r>
            <a:r>
              <a:rPr lang="en-US" altLang="en-US" sz="100">
                <a:noFill/>
              </a:rPr>
              <a:t>□</a:t>
            </a:r>
            <a:r>
              <a:rPr lang="zh-CN" altLang="en-US" sz="100">
                <a:noFill/>
              </a:rPr>
              <a:t>）。</a:t>
            </a:r>
            <a:r>
              <a:rPr lang="en-US" altLang="en-US" sz="100">
                <a:noFill/>
              </a:rPr>
              <a:t>①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三角尺上的直角</a:t>
            </a:r>
            <a:r>
              <a:rPr lang="en-US" altLang="zh-CN" sz="100">
                <a:noFill/>
              </a:rPr>
              <a:t> </a:t>
            </a:r>
            <a:r>
              <a:rPr lang="en-US" altLang="en-US" sz="100">
                <a:noFill/>
              </a:rPr>
              <a:t>②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课本封面上的角</a:t>
            </a:r>
            <a:r>
              <a:rPr lang="en-US" altLang="zh-CN" sz="100">
                <a:noFill/>
              </a:rPr>
              <a:t> </a:t>
            </a:r>
            <a:r>
              <a:rPr lang="en-US" altLang="en-US" sz="100">
                <a:noFill/>
              </a:rPr>
              <a:t>③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张开的剪刀形成的角</a:t>
            </a:r>
            <a:r>
              <a:rPr lang="en-US" altLang="zh-CN" sz="100">
                <a:noFill/>
              </a:rPr>
              <a:t> </a:t>
            </a:r>
            <a:r>
              <a:rPr lang="en-US" altLang="en-US" sz="100">
                <a:noFill/>
              </a:rPr>
              <a:t>④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三角尺上最小的角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2. </a:t>
            </a:r>
            <a:r>
              <a:rPr lang="zh-CN" altLang="en-US" sz="100">
                <a:noFill/>
              </a:rPr>
              <a:t>填空：角有（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）个顶点和（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）条边；直角比锐角（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），比钝角（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3. </a:t>
            </a:r>
            <a:r>
              <a:rPr lang="zh-CN" altLang="en-US" sz="100">
                <a:noFill/>
              </a:rPr>
              <a:t>辨认图形：长方形有（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）条边，（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）个角，对边（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），四个角都是（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）；正方形有（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）条边，（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）个角，四条边都（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4. </a:t>
            </a:r>
            <a:r>
              <a:rPr lang="zh-CN" altLang="en-US" sz="100">
                <a:noFill/>
              </a:rPr>
              <a:t>判断对错（对的打</a:t>
            </a:r>
            <a:r>
              <a:rPr lang="en-US" altLang="zh-CN" sz="100">
                <a:noFill/>
              </a:rPr>
              <a:t>“√”</a:t>
            </a:r>
            <a:r>
              <a:rPr lang="zh-CN" altLang="en-US" sz="100">
                <a:noFill/>
              </a:rPr>
              <a:t>，错的打</a:t>
            </a:r>
            <a:r>
              <a:rPr lang="en-US" altLang="zh-CN" sz="100">
                <a:noFill/>
              </a:rPr>
              <a:t>“</a:t>
            </a:r>
            <a:r>
              <a:rPr lang="en-US" altLang="en-US" sz="100">
                <a:noFill/>
              </a:rPr>
              <a:t>×</a:t>
            </a:r>
            <a:r>
              <a:rPr lang="en-US" altLang="zh-CN" sz="100">
                <a:noFill/>
              </a:rPr>
              <a:t>”</a:t>
            </a:r>
            <a:r>
              <a:rPr lang="zh-CN" altLang="en-US" sz="100">
                <a:noFill/>
              </a:rPr>
              <a:t>）：</a:t>
            </a:r>
            <a:r>
              <a:rPr lang="en-US" altLang="en-US" sz="100">
                <a:noFill/>
              </a:rPr>
              <a:t>①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所有的角都一样大（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</a:t>
            </a:r>
            <a:r>
              <a:rPr lang="en-US" altLang="zh-CN" sz="100">
                <a:noFill/>
              </a:rPr>
              <a:t> </a:t>
            </a:r>
            <a:r>
              <a:rPr lang="en-US" altLang="en-US" sz="100">
                <a:noFill/>
              </a:rPr>
              <a:t>②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正方形是特殊的长方形（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</a:t>
            </a:r>
            <a:r>
              <a:rPr lang="en-US" altLang="zh-CN" sz="100">
                <a:noFill/>
              </a:rPr>
              <a:t> </a:t>
            </a:r>
            <a:r>
              <a:rPr lang="en-US" altLang="en-US" sz="100">
                <a:noFill/>
              </a:rPr>
              <a:t>③</a:t>
            </a:r>
            <a:r>
              <a:rPr lang="en-US" altLang="zh-CN" sz="100">
                <a:noFill/>
              </a:rPr>
              <a:t> </a:t>
            </a:r>
            <a:r>
              <a:rPr lang="zh-CN" altLang="en-US" sz="100">
                <a:noFill/>
              </a:rPr>
              <a:t>锐角比钝角小（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二、填空题（每题</a:t>
            </a:r>
            <a:r>
              <a:rPr lang="en-US" altLang="zh-CN" sz="100">
                <a:noFill/>
              </a:rPr>
              <a:t>8</a:t>
            </a:r>
            <a:r>
              <a:rPr lang="zh-CN" altLang="en-US" sz="100">
                <a:noFill/>
              </a:rPr>
              <a:t>分，共</a:t>
            </a:r>
            <a:r>
              <a:rPr lang="en-US" altLang="zh-CN" sz="100">
                <a:noFill/>
              </a:rPr>
              <a:t>24</a:t>
            </a:r>
            <a:r>
              <a:rPr lang="zh-CN" altLang="en-US" sz="100">
                <a:noFill/>
              </a:rPr>
              <a:t>分）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图形王国里，我们学过的角有（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）、（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）、（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）；学过的四边形有（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）、（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2. </a:t>
            </a:r>
            <a:r>
              <a:rPr lang="zh-CN" altLang="en-US" sz="100">
                <a:noFill/>
              </a:rPr>
              <a:t>一个长方形的长是</a:t>
            </a:r>
            <a:r>
              <a:rPr lang="en-US" altLang="zh-CN" sz="100">
                <a:noFill/>
              </a:rPr>
              <a:t>8</a:t>
            </a:r>
            <a:r>
              <a:rPr lang="zh-CN" altLang="en-US" sz="100">
                <a:noFill/>
              </a:rPr>
              <a:t>厘米，宽是</a:t>
            </a:r>
            <a:r>
              <a:rPr lang="en-US" altLang="zh-CN" sz="100">
                <a:noFill/>
              </a:rPr>
              <a:t>5</a:t>
            </a:r>
            <a:r>
              <a:rPr lang="zh-CN" altLang="en-US" sz="100">
                <a:noFill/>
              </a:rPr>
              <a:t>厘米，它的对边长度之和是（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）厘米；一个正方形的边长是</a:t>
            </a:r>
            <a:r>
              <a:rPr lang="en-US" altLang="zh-CN" sz="100">
                <a:noFill/>
              </a:rPr>
              <a:t>6</a:t>
            </a:r>
            <a:r>
              <a:rPr lang="zh-CN" altLang="en-US" sz="100">
                <a:noFill/>
              </a:rPr>
              <a:t>厘米，它的四条边总长度是（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）厘米。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3. </a:t>
            </a:r>
            <a:r>
              <a:rPr lang="zh-CN" altLang="en-US" sz="100">
                <a:noFill/>
              </a:rPr>
              <a:t>用三角尺上的直角去比一个角，若这个角和直角重合，说明它是（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）；若比直角小，说明它是（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）；若比直角大，说明它是（</a:t>
            </a:r>
            <a:r>
              <a:rPr lang="en-US" altLang="zh-CN" sz="100">
                <a:noFill/>
              </a:rPr>
              <a:t>________</a:t>
            </a:r>
            <a:r>
              <a:rPr lang="zh-CN" altLang="en-US" sz="100">
                <a:noFill/>
              </a:rPr>
              <a:t>）。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三、应用题（每题</a:t>
            </a:r>
            <a:r>
              <a:rPr lang="en-US" altLang="zh-CN" sz="100">
                <a:noFill/>
              </a:rPr>
              <a:t>18</a:t>
            </a:r>
            <a:r>
              <a:rPr lang="zh-CN" altLang="en-US" sz="100">
                <a:noFill/>
              </a:rPr>
              <a:t>分，共</a:t>
            </a:r>
            <a:r>
              <a:rPr lang="en-US" altLang="zh-CN" sz="100">
                <a:noFill/>
              </a:rPr>
              <a:t>36</a:t>
            </a:r>
            <a:r>
              <a:rPr lang="zh-CN" altLang="en-US" sz="100">
                <a:noFill/>
              </a:rPr>
              <a:t>分）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一个长方形花坛，长</a:t>
            </a:r>
            <a:r>
              <a:rPr lang="en-US" altLang="zh-CN" sz="100">
                <a:noFill/>
              </a:rPr>
              <a:t>10</a:t>
            </a:r>
            <a:r>
              <a:rPr lang="zh-CN" altLang="en-US" sz="100">
                <a:noFill/>
              </a:rPr>
              <a:t>分米，宽</a:t>
            </a:r>
            <a:r>
              <a:rPr lang="en-US" altLang="zh-CN" sz="100">
                <a:noFill/>
              </a:rPr>
              <a:t>6</a:t>
            </a:r>
            <a:r>
              <a:rPr lang="zh-CN" altLang="en-US" sz="100">
                <a:noFill/>
              </a:rPr>
              <a:t>分米，它的四条边一共长多少分米？这个花坛的四个角是什么角？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2. </a:t>
            </a:r>
            <a:r>
              <a:rPr lang="zh-CN" altLang="en-US" sz="100">
                <a:noFill/>
              </a:rPr>
              <a:t>图形王国里有一个图形，它有四条边，四个角都是直角，其中两条相邻的边长度分别是</a:t>
            </a:r>
            <a:r>
              <a:rPr lang="en-US" altLang="zh-CN" sz="100">
                <a:noFill/>
              </a:rPr>
              <a:t>7</a:t>
            </a:r>
            <a:r>
              <a:rPr lang="zh-CN" altLang="en-US" sz="100">
                <a:noFill/>
              </a:rPr>
              <a:t>厘米和</a:t>
            </a:r>
            <a:r>
              <a:rPr lang="en-US" altLang="zh-CN" sz="100">
                <a:noFill/>
              </a:rPr>
              <a:t>5</a:t>
            </a:r>
            <a:r>
              <a:rPr lang="zh-CN" altLang="en-US" sz="100">
                <a:noFill/>
              </a:rPr>
              <a:t>厘米，这个图形是什么图形？它的对边长度各是多少？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参考答案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一、</a:t>
            </a: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锐角：</a:t>
            </a:r>
            <a:r>
              <a:rPr lang="en-US" altLang="en-US" sz="100">
                <a:noFill/>
              </a:rPr>
              <a:t>④</a:t>
            </a:r>
            <a:r>
              <a:rPr lang="zh-CN" altLang="en-US" sz="100">
                <a:noFill/>
              </a:rPr>
              <a:t>；直角：</a:t>
            </a:r>
            <a:r>
              <a:rPr lang="en-US" altLang="en-US" sz="100">
                <a:noFill/>
              </a:rPr>
              <a:t>①②</a:t>
            </a:r>
            <a:r>
              <a:rPr lang="zh-CN" altLang="en-US" sz="100">
                <a:noFill/>
              </a:rPr>
              <a:t>；钝角：</a:t>
            </a:r>
            <a:r>
              <a:rPr lang="en-US" altLang="en-US" sz="100">
                <a:noFill/>
              </a:rPr>
              <a:t>③</a:t>
            </a:r>
            <a:r>
              <a:rPr lang="en-US" altLang="zh-CN" sz="100">
                <a:noFill/>
              </a:rPr>
              <a:t>  2. 1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2</a:t>
            </a:r>
            <a:r>
              <a:rPr lang="zh-CN" altLang="en-US" sz="100">
                <a:noFill/>
              </a:rPr>
              <a:t>；大；小</a:t>
            </a:r>
            <a:r>
              <a:rPr lang="en-US" altLang="zh-CN" sz="100">
                <a:noFill/>
              </a:rPr>
              <a:t>  3. 4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4</a:t>
            </a:r>
            <a:r>
              <a:rPr lang="zh-CN" altLang="en-US" sz="100">
                <a:noFill/>
              </a:rPr>
              <a:t>；相等；直角；</a:t>
            </a:r>
            <a:r>
              <a:rPr lang="en-US" altLang="zh-CN" sz="100">
                <a:noFill/>
              </a:rPr>
              <a:t>4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4</a:t>
            </a:r>
            <a:r>
              <a:rPr lang="zh-CN" altLang="en-US" sz="100">
                <a:noFill/>
              </a:rPr>
              <a:t>；相等</a:t>
            </a:r>
            <a:r>
              <a:rPr lang="en-US" altLang="zh-CN" sz="100">
                <a:noFill/>
              </a:rPr>
              <a:t>  4. </a:t>
            </a:r>
            <a:r>
              <a:rPr lang="en-US" altLang="en-US" sz="100">
                <a:noFill/>
              </a:rPr>
              <a:t>×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√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√</a:t>
            </a: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二、</a:t>
            </a: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锐角；直角；钝角；长方形；正方形</a:t>
            </a:r>
            <a:r>
              <a:rPr lang="en-US" altLang="zh-CN" sz="100">
                <a:noFill/>
              </a:rPr>
              <a:t>  2. 26</a:t>
            </a:r>
            <a:r>
              <a:rPr lang="zh-CN" altLang="en-US" sz="100">
                <a:noFill/>
              </a:rPr>
              <a:t>；</a:t>
            </a:r>
            <a:r>
              <a:rPr lang="en-US" altLang="zh-CN" sz="100">
                <a:noFill/>
              </a:rPr>
              <a:t>24  3. </a:t>
            </a:r>
            <a:r>
              <a:rPr lang="zh-CN" altLang="en-US" sz="100">
                <a:noFill/>
              </a:rPr>
              <a:t>直角；锐角；钝角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三、</a:t>
            </a:r>
            <a:r>
              <a:rPr lang="en-US" altLang="zh-CN" sz="100">
                <a:noFill/>
              </a:rPr>
              <a:t>1. </a:t>
            </a:r>
            <a:r>
              <a:rPr lang="zh-CN" altLang="en-US" sz="100">
                <a:noFill/>
              </a:rPr>
              <a:t>（</a:t>
            </a:r>
            <a:r>
              <a:rPr lang="en-US" altLang="zh-CN" sz="100">
                <a:noFill/>
              </a:rPr>
              <a:t>10+6</a:t>
            </a:r>
            <a:r>
              <a:rPr lang="zh-CN" altLang="en-US" sz="100">
                <a:noFill/>
              </a:rPr>
              <a:t>）</a:t>
            </a:r>
            <a:r>
              <a:rPr lang="en-US" altLang="en-US" sz="100">
                <a:noFill/>
              </a:rPr>
              <a:t>×</a:t>
            </a:r>
            <a:r>
              <a:rPr lang="en-US" altLang="zh-CN" sz="100">
                <a:noFill/>
              </a:rPr>
              <a:t>2 = 32</a:t>
            </a:r>
            <a:r>
              <a:rPr lang="zh-CN" altLang="en-US" sz="100">
                <a:noFill/>
              </a:rPr>
              <a:t>（分米）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答：它的四条边一共长</a:t>
            </a:r>
            <a:r>
              <a:rPr lang="en-US" altLang="zh-CN" sz="100">
                <a:noFill/>
              </a:rPr>
              <a:t>32</a:t>
            </a:r>
            <a:r>
              <a:rPr lang="zh-CN" altLang="en-US" sz="100">
                <a:noFill/>
              </a:rPr>
              <a:t>分米，这个花坛的四个角都是直角。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en-US" altLang="zh-CN" sz="100">
                <a:noFill/>
              </a:rPr>
              <a:t>2. </a:t>
            </a:r>
            <a:r>
              <a:rPr lang="zh-CN" altLang="en-US" sz="100">
                <a:noFill/>
              </a:rPr>
              <a:t>这个图形是长方形；它的对边长度分别是</a:t>
            </a:r>
            <a:r>
              <a:rPr lang="en-US" altLang="zh-CN" sz="100">
                <a:noFill/>
              </a:rPr>
              <a:t>7</a:t>
            </a:r>
            <a:r>
              <a:rPr lang="zh-CN" altLang="en-US" sz="100">
                <a:noFill/>
              </a:rPr>
              <a:t>厘米和</a:t>
            </a:r>
            <a:r>
              <a:rPr lang="en-US" altLang="zh-CN" sz="100">
                <a:noFill/>
              </a:rPr>
              <a:t>5</a:t>
            </a:r>
            <a:r>
              <a:rPr lang="zh-CN" altLang="en-US" sz="100">
                <a:noFill/>
              </a:rPr>
              <a:t>厘米（即两条长都是</a:t>
            </a:r>
            <a:r>
              <a:rPr lang="en-US" altLang="zh-CN" sz="100">
                <a:noFill/>
              </a:rPr>
              <a:t>7</a:t>
            </a:r>
            <a:r>
              <a:rPr lang="zh-CN" altLang="en-US" sz="100">
                <a:noFill/>
              </a:rPr>
              <a:t>厘米，两条宽都是</a:t>
            </a:r>
            <a:r>
              <a:rPr lang="en-US" altLang="zh-CN" sz="100">
                <a:noFill/>
              </a:rPr>
              <a:t>5</a:t>
            </a:r>
            <a:r>
              <a:rPr lang="zh-CN" altLang="en-US" sz="100">
                <a:noFill/>
              </a:rPr>
              <a:t>厘米）。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en-US" altLang="zh-CN" sz="100">
              <a:noFill/>
            </a:endParaRPr>
          </a:p>
          <a:p>
            <a:pPr>
              <a:lnSpc>
                <a:spcPct val="100000"/>
              </a:lnSpc>
            </a:pPr>
            <a:r>
              <a:rPr lang="zh-CN" altLang="en-US" sz="100">
                <a:noFill/>
              </a:rPr>
              <a:t>答：这个图形是长方形，对边长度分别是</a:t>
            </a:r>
            <a:r>
              <a:rPr lang="en-US" altLang="zh-CN" sz="100">
                <a:noFill/>
              </a:rPr>
              <a:t>7</a:t>
            </a:r>
            <a:r>
              <a:rPr lang="zh-CN" altLang="en-US" sz="100">
                <a:noFill/>
              </a:rPr>
              <a:t>厘米和</a:t>
            </a:r>
            <a:r>
              <a:rPr lang="en-US" altLang="zh-CN" sz="100">
                <a:noFill/>
              </a:rPr>
              <a:t>5</a:t>
            </a:r>
            <a:r>
              <a:rPr lang="zh-CN" altLang="en-US" sz="100">
                <a:noFill/>
              </a:rPr>
              <a:t>厘米。</a:t>
            </a:r>
            <a:endParaRPr lang="zh-CN" altLang="en-US" sz="100">
              <a:noFill/>
            </a:endParaRPr>
          </a:p>
          <a:p>
            <a:pPr>
              <a:lnSpc>
                <a:spcPct val="100000"/>
              </a:lnSpc>
            </a:pPr>
            <a:endParaRPr lang="zh-CN" altLang="en-US" sz="100">
              <a:noFill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382 -0.106912 L 0.0134382 -0.106292 C 0.0167382 -0.115242 0.0200382 -0.123272 0.0229882 -0.131292 C 0.0243782 -0.134382 0.0250682 -0.138083 0.0261082 -0.140553 C 0.0292382 -0.149203 0.0313182 -0.159383 0.0354882 -0.164943 C 0.0370482 -0.167103 0.0387882 -0.168953 0.0401782 -0.171113 C 0.0417382 -0.174203 0.0427782 -0.178833 0.0445182 -0.180373 C 0.0483382 -0.183153 0.0519782 -0.182223 0.0556282 -0.183153 C 0.0755882 -0.182223 0.0955574 -0.180373 0.115517 -0.180373 C 0.126287 -0.180373 0.137217 -0.176663 0.146947 -0.183153 C 0.151457 -0.186853 0.165697 -0.235623 0.167427 -0.241173 C 0.185657 -0.297343 0.159097 -0.208153 0.180107 -0.293023 C 0.186877 -0.320493 0.200247 -0.355373 0.208407 -0.378523 C 0.211877 -0.387783 0.214477 -0.397343 0.217947 -0.405993 C 0.220207 -0.412163 0.235317 -0.451363 0.239997 -0.455063 C 0.242607 -0.456913 0.245207 -0.460003 0.247817 -0.460923 C 0.250937 -0.463083 0.254067 -0.463703 0.257357 -0.464013 C 0.287047 -0.473273 0.280627 -0.468333 0.332877 -0.470183 C 0.337047 -0.472343 0.341387 -0.475742 0.345557 -0.476363 L 0.384967 -0.485623 C 0.389657 -0.486543 0.394687 -0.487472 0.399027 -0.488392 C 0.406147 -0.490553 0.412747 -0.492713 0.419517 -0.494573 C 0.449027 -0.492713 0.478717 -0.493023 0.507877 -0.488392 C 0.512047 -0.488083 0.515347 -0.482842 0.518817 -0.479443 C 0.531497 -0.468643 0.524547 -0.471113 0.543997 -0.451973 C 0.547117 -0.448893 0.550417 -0.445183 0.553537 -0.442713 C 0.561877 -0.436542 0.577157 -0.426972 0.586527 -0.424503 C 0.593997 -0.422963 0.601287 -0.422343 0.608577 -0.421423 C 0.624897 -0.422343 0.641387 -0.422343 0.657537 -0.424503 C 0.672117 -0.426972 0.669338 -0.433453 0.682707 -0.442713 C 0.694167 -0.450743 0.697467 -0.446423 0.707878 -0.455063 C 0.711878 -0.458453 0.714997 -0.464633 0.718997 -0.467103 C 0.723677 -0.470803 0.728717 -0.471113 0.733057 -0.473273 C 0.737047 -0.475433 0.740517 -0.477283 0.744167 -0.479443 C 0.758407 -0.495803 0.745727 -0.483452 0.764658 -0.494573 C 0.773858 -0.500123 0.782708 -0.508762 0.791387 -0.515863 C 0.813438 -0.514942 0.835839 -0.514942 0.857537 -0.513082 C 0.862917 -0.513082 0.862397 -0.512473 0.862397 -0.506913 L 0.857537 -0.488392" pathEditMode="relative" rAng="0" ptsTypes="AAAAAAAAAAAAAAAAAAAAAAAAAAAAAAAAAAAAA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" y="-2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288 0.183519 L 0.211288 0.183829 L 0.277088 0.185679 C 0.292538 0.186299 0.282988 0.187219 0.295488 0.192159 C 0.298268 0.193399 0.301218 0.193699 0.304338 0.194319 C 0.307638 0.203579 0.307638 0.203269 0.310768 0.214379 C 0.312848 0.222099 0.312848 0.224879 0.316148 0.231979 C 0.317538 0.234439 0.319098 0.235679 0.320488 0.238459 C 0.321358 0.240309 0.321528 0.243089 0.322748 0.244939 C 0.323788 0.246789 0.325518 0.247719 0.327088 0.249569 C 0.329168 0.252039 0.331248 0.255739 0.333508 0.258209 C 0.336288 0.260989 0.339238 0.262219 0.342018 0.264999 C 0.343578 0.265929 0.344798 0.268089 0.346528 0.269319 C 0.348088 0.270249 0.350178 0.270249 0.351908 0.271479 C 0.353998 0.272719 0.356078 0.275189 0.358338 0.275799 C 0.366838 0.277959 0.375518 0.278889 0.384378 0.280429 C 0.391838 0.279509 0.399478 0.279199 0.406948 0.277959 C 0.413368 0.277039 0.410768 0.275799 0.415798 0.273639 C 0.420658 0.271169 0.425698 0.267159 0.430728 0.267159 L 0.484898 0.264999 C 0.487328 0.262529 0.490108 0.260369 0.492708 0.258209 C 0.499828 0.251419 0.493928 0.255739 0.500178 0.251729 C 0.520838 0.209439 0.484898 0.281049 0.507818 0.240619 C 0.512158 0.232589 0.522918 0.209139 0.528128 0.198949 C 0.546528 0.163769 0.531248 0.193089 0.549998 0.163769 C 0.552958 0.158519 0.555388 0.152649 0.558508 0.148329 C 0.565628 0.138149 0.575868 0.134439 0.583508 0.128579 C 0.603648 0.112219 0.590628 0.117779 0.608508 0.108519 C 0.626738 0.0986394 0.618058 0.103579 0.636458 0.0998794 C 0.642358 0.0983294 0.647918 0.0961694 0.653998 0.0955594 L 0.725178 0.0844394 C 0.735418 0.0791994 0.744448 0.0773494 0.753298 0.0668494 C 0.774138 0.0415394 0.777958 0.0322794 0.796708 0.00295938 C 0.799478 -0.00167062 0.802778 -0.00537063 0.805208 -0.0103106 C 0.811458 -0.0211106 0.817188 -0.0331506 0.823608 -0.0430206 C 0.826568 -0.0476506 0.829688 -0.0516706 0.832298 -0.0563006 C 0.834728 -0.0606206 0.836458 -0.0661706 0.838888 -0.0695706 C 0.843058 -0.0757406 0.847748 -0.0797506 0.851908 -0.0850006 C 0.859548 -0.0951806 0.866668 -0.107221 0.874658 -0.115861 C 0.889408 -0.131601 0.891318 -0.135931 0.903998 -0.144261 C 0.905208 -0.145491 0.906598 -0.145801 0.908158 -0.146421 C 0.933678 -0.144261 0.924658 -0.144261 0.935248 -0.144261 L 0.931948 -0.139941" pathEditMode="relative" rAng="0" ptsTypes="AAAAAAAAAAAAAAAAAAAAAAAAAAAAAAAAAAAAAAAAAAA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9856 -0.0407539 L 0.00388957 -0.0410199 L -0.0519764 -0.102854 C -0.0650405 -0.117532 -0.0565884 -0.109576 -0.0658715 -0.125255 C -0.0678954 -0.128863 -0.0703374 -0.131822 -0.0728314 -0.13521 C -0.0729775 -0.14617 -0.0730674 -0.145904 -0.0725314 -0.158293 C -0.0720785 -0.166814 -0.0712735 -0.169197 -0.0720445 -0.178304 C -0.0725235 -0.181686 -0.0735014 -0.184177 -0.0738875 -0.187834 C -0.0740975 -0.190216 -0.0734375 -0.192754 -0.0739474 -0.195457 C -0.0743035 -0.197994 -0.0755164 -0.200375 -0.0763264 -0.203399 C -0.0773935 -0.207421 -0.0781045 -0.212498 -0.0793254 -0.216684 C -0.0809035 -0.221612 -0.0830754 -0.225367 -0.0846535 -0.230296 C -0.0857215 -0.232521 -0.0861414 -0.235491 -0.0872674 -0.238128 C -0.0883354 -0.240355 -0.0901264 -0.242268 -0.0912535 -0.244906 C -0.0926855 -0.247883 -0.0937525 -0.251904 -0.0955134 -0.254496 C -0.102173 -0.264131 -0.109344 -0.272875 -0.116492 -0.282307 C -0.123153 -0.28835 -0.129792 -0.29508 -0.136554 -0.300856 C -0.142324 -0.305946 -0.140454 -0.302503 -0.145392 -0.305256 C -0.150273 -0.30759 -0.155755 -0.308766 -0.160066 -0.313373 L -0.207125 -0.361119 C -0.209923 -0.361229 -0.212932 -0.361921 -0.215787 -0.362451 C -0.223857 -0.36315 -0.217548 -0.361452 -0.224067 -0.363737 C -0.254028 -0.346403 -0.202475 -0.374877 -0.233834 -0.361208 C -0.239881 -0.358299 -0.255898 -0.348051 -0.263316 -0.344087 C -0.289279 -0.330779 -0.267688 -0.341921 -0.292253 -0.333955 C -0.296312 -0.332167 -0.300096 -0.329359 -0.304022 -0.328513 C -0.313074 -0.326307 -0.322926 -0.332503 -0.331172 -0.334475 C -0.353175 -0.338893 -0.340404 -0.331736 -0.358413 -0.340171 C -0.376901 -0.348394 -0.368031 -0.344681 -0.384874 -0.358357 C -0.390381 -0.362431 -0.395772 -0.365669 -0.401161 -0.370713 L -0.465396 -0.426355 C -0.475691 -0.431239 -0.483967 -0.437922 -0.494594 -0.437025 C -0.519789 -0.434412 -0.525747 -0.429972 -0.550313 -0.422007 C -0.55403 -0.420576 -0.55793 -0.420426 -0.561444 -0.418416 C -0.56993 -0.414882 -0.57833 -0.409806 -0.586692 -0.407226 C -0.590572 -0.405967 -0.594409 -0.405377 -0.597988 -0.403799 C -0.601323 -0.402322 -0.604414 -0.399148 -0.607482 -0.398458 C -0.612843 -0.396989 -0.618026 -0.397845 -0.623112 -0.397154 C -0.63261 -0.395424 -0.642202 -0.391623 -0.651553 -0.391533 C -0.668757 -0.391546 -0.671648 -0.389583 -0.68493 -0.394053 C -0.686325 -0.394107 -0.687605 -0.395114 -0.689122 -0.396011 C -0.710371 -0.421228 -0.702639 -0.412969 -0.711717 -0.422667 L -0.707637 -0.423347" pathEditMode="relative" rAng="-1485570000" ptsTypes="AAAAAAAAAAAAAAAAAAAAAAAAAAAAAAAAAAAAAAAAAAA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5550" y="707399"/>
            <a:ext cx="8212901" cy="10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1950" indent="-3619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3.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你能把我们搭的平行四边形拉一拉，变一变，能的到我们学过的图形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吗？</a:t>
            </a:r>
            <a:endParaRPr lang="zh-CN" altLang="en-US" sz="2700" b="1">
              <a:latin typeface="Times New Roman" panose="02020603050405020304"/>
              <a:ea typeface="+mn-ea"/>
              <a:cs typeface="Times New Roman" panose="02020603050405020304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676275" y="1758950"/>
            <a:ext cx="8001635" cy="29724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271304" y="3104830"/>
            <a:ext cx="4525317" cy="1944000"/>
            <a:chOff x="5854479" y="3943707"/>
            <a:chExt cx="6033756" cy="2592000"/>
          </a:xfrm>
        </p:grpSpPr>
        <p:sp>
          <p:nvSpPr>
            <p:cNvPr id="5" name="对话气泡: 圆角矩形 4"/>
            <p:cNvSpPr/>
            <p:nvPr>
              <p:custDataLst>
                <p:tags r:id="rId2"/>
              </p:custDataLst>
            </p:nvPr>
          </p:nvSpPr>
          <p:spPr>
            <a:xfrm>
              <a:off x="5854479" y="4824492"/>
              <a:ext cx="5112000" cy="1152000"/>
            </a:xfrm>
            <a:prstGeom prst="wedgeRoundRectCallout">
              <a:avLst>
                <a:gd name="adj1" fmla="val 55122"/>
                <a:gd name="adj2" fmla="val -33534"/>
                <a:gd name="adj3" fmla="val 16667"/>
              </a:avLst>
            </a:prstGeom>
            <a:solidFill>
              <a:srgbClr val="FFFEEC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rIns="1350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这些都是</a:t>
              </a:r>
              <a:r>
                <a:rPr lang="zh-CN" altLang="en-US" sz="2700" b="1">
                  <a:solidFill>
                    <a:srgbClr val="FF0000"/>
                  </a:solidFill>
                  <a:latin typeface="Times New Roman" panose="02020603050405020304"/>
                  <a:cs typeface="Times New Roman" panose="02020603050405020304" charset="0"/>
                </a:rPr>
                <a:t>平行四边形</a:t>
              </a: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。</a:t>
              </a:r>
              <a:endPara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2532" y="3943707"/>
              <a:ext cx="1515703" cy="2592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109538" y="1371600"/>
            <a:ext cx="3203971" cy="2957511"/>
            <a:chOff x="146051" y="1828800"/>
            <a:chExt cx="4271961" cy="3943348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051" y="1828800"/>
              <a:ext cx="4271961" cy="3943348"/>
            </a:xfrm>
            <a:prstGeom prst="rect">
              <a:avLst/>
            </a:prstGeom>
          </p:spPr>
        </p:pic>
        <p:sp>
          <p:nvSpPr>
            <p:cNvPr id="7" name="平行四边形 6"/>
            <p:cNvSpPr/>
            <p:nvPr>
              <p:custDataLst>
                <p:tags r:id="rId8"/>
              </p:custDataLst>
            </p:nvPr>
          </p:nvSpPr>
          <p:spPr>
            <a:xfrm flipH="1">
              <a:off x="1147594" y="3298506"/>
              <a:ext cx="3088955" cy="1272540"/>
            </a:xfrm>
            <a:prstGeom prst="parallelogram">
              <a:avLst>
                <a:gd name="adj" fmla="val 49775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" name="平行四边形 7"/>
            <p:cNvSpPr/>
            <p:nvPr>
              <p:custDataLst>
                <p:tags r:id="rId9"/>
              </p:custDataLst>
            </p:nvPr>
          </p:nvSpPr>
          <p:spPr>
            <a:xfrm rot="5400000" flipH="1">
              <a:off x="3300953" y="2729150"/>
              <a:ext cx="833912" cy="304799"/>
            </a:xfrm>
            <a:prstGeom prst="parallelogram">
              <a:avLst>
                <a:gd name="adj" fmla="val 76667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9" name="平行四边形 8"/>
            <p:cNvSpPr/>
            <p:nvPr>
              <p:custDataLst>
                <p:tags r:id="rId10"/>
              </p:custDataLst>
            </p:nvPr>
          </p:nvSpPr>
          <p:spPr>
            <a:xfrm rot="18445608">
              <a:off x="1891151" y="2136863"/>
              <a:ext cx="384990" cy="496961"/>
            </a:xfrm>
            <a:prstGeom prst="parallelogram">
              <a:avLst>
                <a:gd name="adj" fmla="val 2427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0" name="平行四边形 9"/>
            <p:cNvSpPr/>
            <p:nvPr>
              <p:custDataLst>
                <p:tags r:id="rId11"/>
              </p:custDataLst>
            </p:nvPr>
          </p:nvSpPr>
          <p:spPr>
            <a:xfrm>
              <a:off x="640337" y="4516279"/>
              <a:ext cx="360000" cy="216000"/>
            </a:xfrm>
            <a:prstGeom prst="parallelogram">
              <a:avLst>
                <a:gd name="adj" fmla="val 21693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1" name="平行四边形 10"/>
            <p:cNvSpPr/>
            <p:nvPr>
              <p:custDataLst>
                <p:tags r:id="rId12"/>
              </p:custDataLst>
            </p:nvPr>
          </p:nvSpPr>
          <p:spPr>
            <a:xfrm flipH="1">
              <a:off x="427037" y="3038475"/>
              <a:ext cx="330994" cy="71438"/>
            </a:xfrm>
            <a:prstGeom prst="parallelogram">
              <a:avLst>
                <a:gd name="adj" fmla="val 15000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3849207" y="1947207"/>
            <a:ext cx="4985690" cy="954405"/>
            <a:chOff x="5132276" y="2596276"/>
            <a:chExt cx="6647587" cy="1272540"/>
          </a:xfrm>
        </p:grpSpPr>
        <p:sp>
          <p:nvSpPr>
            <p:cNvPr id="12" name="平行四边形 11"/>
            <p:cNvSpPr/>
            <p:nvPr>
              <p:custDataLst>
                <p:tags r:id="rId14"/>
              </p:custDataLst>
            </p:nvPr>
          </p:nvSpPr>
          <p:spPr>
            <a:xfrm flipH="1">
              <a:off x="7942751" y="2596276"/>
              <a:ext cx="3088955" cy="1272540"/>
            </a:xfrm>
            <a:prstGeom prst="parallelogram">
              <a:avLst>
                <a:gd name="adj" fmla="val 49775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3" name="平行四边形 12"/>
            <p:cNvSpPr/>
            <p:nvPr>
              <p:custDataLst>
                <p:tags r:id="rId15"/>
              </p:custDataLst>
            </p:nvPr>
          </p:nvSpPr>
          <p:spPr>
            <a:xfrm rot="5400000" flipH="1">
              <a:off x="6817572" y="3038475"/>
              <a:ext cx="833912" cy="304799"/>
            </a:xfrm>
            <a:prstGeom prst="parallelogram">
              <a:avLst>
                <a:gd name="adj" fmla="val 76667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4" name="平行四边形 13"/>
            <p:cNvSpPr/>
            <p:nvPr>
              <p:custDataLst>
                <p:tags r:id="rId16"/>
              </p:custDataLst>
            </p:nvPr>
          </p:nvSpPr>
          <p:spPr>
            <a:xfrm rot="18445608">
              <a:off x="5188262" y="2936948"/>
              <a:ext cx="384990" cy="496961"/>
            </a:xfrm>
            <a:prstGeom prst="parallelogram">
              <a:avLst>
                <a:gd name="adj" fmla="val 2427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5" name="平行四边形 14"/>
            <p:cNvSpPr/>
            <p:nvPr>
              <p:custDataLst>
                <p:tags r:id="rId17"/>
              </p:custDataLst>
            </p:nvPr>
          </p:nvSpPr>
          <p:spPr>
            <a:xfrm>
              <a:off x="11419863" y="3082875"/>
              <a:ext cx="360000" cy="216000"/>
            </a:xfrm>
            <a:prstGeom prst="parallelogram">
              <a:avLst>
                <a:gd name="adj" fmla="val 21693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6" name="平行四边形 15"/>
            <p:cNvSpPr/>
            <p:nvPr>
              <p:custDataLst>
                <p:tags r:id="rId18"/>
              </p:custDataLst>
            </p:nvPr>
          </p:nvSpPr>
          <p:spPr>
            <a:xfrm flipH="1">
              <a:off x="6173676" y="3188438"/>
              <a:ext cx="330994" cy="71438"/>
            </a:xfrm>
            <a:prstGeom prst="parallelogram">
              <a:avLst>
                <a:gd name="adj" fmla="val 15000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cxnSp>
        <p:nvCxnSpPr>
          <p:cNvPr id="17" name="直接连接符 16"/>
          <p:cNvCxnSpPr/>
          <p:nvPr>
            <p:custDataLst>
              <p:tags r:id="rId19"/>
            </p:custDataLst>
          </p:nvPr>
        </p:nvCxnSpPr>
        <p:spPr>
          <a:xfrm flipH="1">
            <a:off x="3476625" y="1561097"/>
            <a:ext cx="0" cy="2736056"/>
          </a:xfrm>
          <a:prstGeom prst="line">
            <a:avLst/>
          </a:prstGeom>
          <a:ln w="12700">
            <a:solidFill>
              <a:srgbClr val="70AD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736870" y="175099"/>
            <a:ext cx="1721796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36869" y="909638"/>
            <a:ext cx="5844902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通过这节课的学习，你有哪些收获？</a:t>
            </a:r>
            <a:endParaRPr lang="zh-CN" altLang="en-US" sz="2700" b="1">
              <a:latin typeface="Times New Roman" panose="02020603050405020304"/>
              <a:ea typeface="+mn-ea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36870" y="175099"/>
            <a:ext cx="1721796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情境导入</a:t>
            </a:r>
            <a:endParaRPr lang="zh-CN" altLang="en-US" sz="2700" b="1"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5" name="lv_0_20260410102915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970" y="-27305"/>
            <a:ext cx="9170035" cy="5158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9460" y="845185"/>
            <a:ext cx="864235" cy="3012440"/>
          </a:xfrm>
          <a:prstGeom prst="rect">
            <a:avLst/>
          </a:prstGeom>
        </p:spPr>
        <p:txBody>
          <a:bodyPr vert="eaVert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4000" spc="15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</a:rPr>
              <a:t>情境导入</a:t>
            </a:r>
            <a:endParaRPr lang="zh-CN" altLang="en-US" sz="4000" spc="15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8009" y="2185088"/>
            <a:ext cx="8312727" cy="2376396"/>
          </a:xfrm>
          <a:prstGeom prst="rect">
            <a:avLst/>
          </a:prstGeom>
        </p:spPr>
      </p:pic>
      <p:sp>
        <p:nvSpPr>
          <p:cNvPr id="10" name="对话气泡: 圆角矩形 9"/>
          <p:cNvSpPr/>
          <p:nvPr>
            <p:custDataLst>
              <p:tags r:id="rId3"/>
            </p:custDataLst>
          </p:nvPr>
        </p:nvSpPr>
        <p:spPr>
          <a:xfrm>
            <a:off x="1069369" y="972875"/>
            <a:ext cx="2584217" cy="1296000"/>
          </a:xfrm>
          <a:prstGeom prst="wedgeRoundRectCallout">
            <a:avLst>
              <a:gd name="adj1" fmla="val -28162"/>
              <a:gd name="adj2" fmla="val 70336"/>
              <a:gd name="adj3" fmla="val 16667"/>
            </a:avLst>
          </a:prstGeom>
          <a:solidFill>
            <a:srgbClr val="FFFEEC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rPr>
              <a:t>老爷爷，我扶您过马路</a:t>
            </a:r>
            <a:r>
              <a:rPr lang="en-US" altLang="zh-CN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rPr>
              <a:t>······</a:t>
            </a:r>
            <a:endParaRPr lang="zh-CN" altLang="en-US" sz="2700" b="1">
              <a:solidFill>
                <a:schemeClr val="tx1"/>
              </a:solidFill>
              <a:latin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11" name="对话气泡: 圆角矩形 10"/>
          <p:cNvSpPr/>
          <p:nvPr>
            <p:custDataLst>
              <p:tags r:id="rId4"/>
            </p:custDataLst>
          </p:nvPr>
        </p:nvSpPr>
        <p:spPr>
          <a:xfrm>
            <a:off x="4964641" y="1147031"/>
            <a:ext cx="3460341" cy="863901"/>
          </a:xfrm>
          <a:prstGeom prst="wedgeRoundRectCallout">
            <a:avLst>
              <a:gd name="adj1" fmla="val -22365"/>
              <a:gd name="adj2" fmla="val 89975"/>
              <a:gd name="adj3" fmla="val 16667"/>
            </a:avLst>
          </a:prstGeom>
          <a:solidFill>
            <a:srgbClr val="FFFEEC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rPr>
              <a:t>我们一起去运动吧！</a:t>
            </a:r>
            <a:endParaRPr lang="zh-CN" altLang="en-US" sz="2700" b="1">
              <a:solidFill>
                <a:schemeClr val="tx1"/>
              </a:solidFill>
              <a:latin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8490" y="411480"/>
            <a:ext cx="8275955" cy="514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你能讲一讲刚才图形王国中发生的两件有趣的故事</a:t>
            </a: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吗？</a:t>
            </a:r>
            <a:endParaRPr lang="zh-CN" altLang="en-US" sz="2700" b="1"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8049" y="1245383"/>
            <a:ext cx="8312727" cy="2376396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36870" y="175099"/>
            <a:ext cx="1721796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探究新知</a:t>
            </a:r>
            <a:endParaRPr lang="zh-CN" altLang="en-US" sz="2700" b="1">
              <a:latin typeface="Times New Roman" panose="02020603050405020304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605243" y="840950"/>
            <a:ext cx="351000" cy="351000"/>
            <a:chOff x="930205" y="812173"/>
            <a:chExt cx="468000" cy="468000"/>
          </a:xfrm>
        </p:grpSpPr>
        <p:sp>
          <p:nvSpPr>
            <p:cNvPr id="16" name="椭圆 15"/>
            <p:cNvSpPr/>
            <p:nvPr>
              <p:custDataLst>
                <p:tags r:id="rId5"/>
              </p:custDataLst>
            </p:nvPr>
          </p:nvSpPr>
          <p:spPr>
            <a:xfrm>
              <a:off x="930205" y="812173"/>
              <a:ext cx="468000" cy="468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1000">
                  <a:srgbClr val="FF990B"/>
                </a:gs>
              </a:gsLst>
              <a:lin ang="6000000" scaled="0"/>
            </a:gradFill>
            <a:ln w="19050" cmpd="thickThin">
              <a:solidFill>
                <a:srgbClr val="FF99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任意多边形: 形状 18"/>
            <p:cNvSpPr/>
            <p:nvPr>
              <p:custDataLst>
                <p:tags r:id="rId6"/>
              </p:custDataLst>
            </p:nvPr>
          </p:nvSpPr>
          <p:spPr>
            <a:xfrm rot="20647008">
              <a:off x="1255131" y="891207"/>
              <a:ext cx="97023" cy="198305"/>
            </a:xfrm>
            <a:custGeom>
              <a:avLst/>
              <a:gdLst>
                <a:gd name="connsiteX0" fmla="*/ 181800 w 528374"/>
                <a:gd name="connsiteY0" fmla="*/ 0 h 1079947"/>
                <a:gd name="connsiteX1" fmla="*/ 349313 w 528374"/>
                <a:gd name="connsiteY1" fmla="*/ 111036 h 1079947"/>
                <a:gd name="connsiteX2" fmla="*/ 350451 w 528374"/>
                <a:gd name="connsiteY2" fmla="*/ 114701 h 1079947"/>
                <a:gd name="connsiteX3" fmla="*/ 350456 w 528374"/>
                <a:gd name="connsiteY3" fmla="*/ 114698 h 1079947"/>
                <a:gd name="connsiteX4" fmla="*/ 373096 w 528374"/>
                <a:gd name="connsiteY4" fmla="*/ 147370 h 1079947"/>
                <a:gd name="connsiteX5" fmla="*/ 528374 w 528374"/>
                <a:gd name="connsiteY5" fmla="*/ 730747 h 1079947"/>
                <a:gd name="connsiteX6" fmla="*/ 522324 w 528374"/>
                <a:gd name="connsiteY6" fmla="*/ 850578 h 1079947"/>
                <a:gd name="connsiteX7" fmla="*/ 515074 w 528374"/>
                <a:gd name="connsiteY7" fmla="*/ 898072 h 1079947"/>
                <a:gd name="connsiteX8" fmla="*/ 515082 w 528374"/>
                <a:gd name="connsiteY8" fmla="*/ 898147 h 1079947"/>
                <a:gd name="connsiteX9" fmla="*/ 333282 w 528374"/>
                <a:gd name="connsiteY9" fmla="*/ 1079947 h 1079947"/>
                <a:gd name="connsiteX10" fmla="*/ 151482 w 528374"/>
                <a:gd name="connsiteY10" fmla="*/ 898147 h 1079947"/>
                <a:gd name="connsiteX11" fmla="*/ 151482 w 528374"/>
                <a:gd name="connsiteY11" fmla="*/ 898147 h 1079947"/>
                <a:gd name="connsiteX12" fmla="*/ 146455 w 528374"/>
                <a:gd name="connsiteY12" fmla="*/ 898147 h 1079947"/>
                <a:gd name="connsiteX13" fmla="*/ 156620 w 528374"/>
                <a:gd name="connsiteY13" fmla="*/ 854040 h 1079947"/>
                <a:gd name="connsiteX14" fmla="*/ 165948 w 528374"/>
                <a:gd name="connsiteY14" fmla="*/ 730748 h 1079947"/>
                <a:gd name="connsiteX15" fmla="*/ 43622 w 528374"/>
                <a:gd name="connsiteY15" fmla="*/ 302634 h 1079947"/>
                <a:gd name="connsiteX16" fmla="*/ 23417 w 528374"/>
                <a:gd name="connsiteY16" fmla="*/ 275944 h 1079947"/>
                <a:gd name="connsiteX17" fmla="*/ 28395 w 528374"/>
                <a:gd name="connsiteY17" fmla="*/ 273490 h 1079947"/>
                <a:gd name="connsiteX18" fmla="*/ 14287 w 528374"/>
                <a:gd name="connsiteY18" fmla="*/ 252565 h 1079947"/>
                <a:gd name="connsiteX19" fmla="*/ 0 w 528374"/>
                <a:gd name="connsiteY19" fmla="*/ 181800 h 1079947"/>
                <a:gd name="connsiteX20" fmla="*/ 181800 w 528374"/>
                <a:gd name="connsiteY20" fmla="*/ 0 h 107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8374" h="1079947">
                  <a:moveTo>
                    <a:pt x="181800" y="0"/>
                  </a:moveTo>
                  <a:cubicBezTo>
                    <a:pt x="257104" y="0"/>
                    <a:pt x="321714" y="45785"/>
                    <a:pt x="349313" y="111036"/>
                  </a:cubicBezTo>
                  <a:lnTo>
                    <a:pt x="350451" y="114701"/>
                  </a:lnTo>
                  <a:lnTo>
                    <a:pt x="350456" y="114698"/>
                  </a:lnTo>
                  <a:lnTo>
                    <a:pt x="373096" y="147370"/>
                  </a:lnTo>
                  <a:cubicBezTo>
                    <a:pt x="471879" y="319161"/>
                    <a:pt x="528375" y="518357"/>
                    <a:pt x="528374" y="730747"/>
                  </a:cubicBezTo>
                  <a:cubicBezTo>
                    <a:pt x="528374" y="771202"/>
                    <a:pt x="526324" y="811179"/>
                    <a:pt x="522324" y="850578"/>
                  </a:cubicBezTo>
                  <a:lnTo>
                    <a:pt x="515074" y="898072"/>
                  </a:lnTo>
                  <a:lnTo>
                    <a:pt x="515082" y="898147"/>
                  </a:lnTo>
                  <a:cubicBezTo>
                    <a:pt x="515082" y="998552"/>
                    <a:pt x="433687" y="1079947"/>
                    <a:pt x="333282" y="1079947"/>
                  </a:cubicBezTo>
                  <a:cubicBezTo>
                    <a:pt x="232877" y="1079947"/>
                    <a:pt x="151482" y="998552"/>
                    <a:pt x="151482" y="898147"/>
                  </a:cubicBezTo>
                  <a:lnTo>
                    <a:pt x="151482" y="898147"/>
                  </a:lnTo>
                  <a:lnTo>
                    <a:pt x="146455" y="898147"/>
                  </a:lnTo>
                  <a:lnTo>
                    <a:pt x="156620" y="854040"/>
                  </a:lnTo>
                  <a:cubicBezTo>
                    <a:pt x="162762" y="813839"/>
                    <a:pt x="165948" y="772666"/>
                    <a:pt x="165948" y="730748"/>
                  </a:cubicBezTo>
                  <a:cubicBezTo>
                    <a:pt x="165949" y="573556"/>
                    <a:pt x="121149" y="426828"/>
                    <a:pt x="43622" y="302634"/>
                  </a:cubicBezTo>
                  <a:lnTo>
                    <a:pt x="23417" y="275944"/>
                  </a:lnTo>
                  <a:lnTo>
                    <a:pt x="28395" y="273490"/>
                  </a:lnTo>
                  <a:lnTo>
                    <a:pt x="14287" y="252565"/>
                  </a:lnTo>
                  <a:cubicBezTo>
                    <a:pt x="5087" y="230815"/>
                    <a:pt x="0" y="206902"/>
                    <a:pt x="0" y="181800"/>
                  </a:cubicBezTo>
                  <a:cubicBezTo>
                    <a:pt x="0" y="81395"/>
                    <a:pt x="81395" y="0"/>
                    <a:pt x="181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7"/>
              </p:custDataLst>
            </p:nvPr>
          </p:nvSpPr>
          <p:spPr>
            <a:xfrm>
              <a:off x="1181377" y="843436"/>
              <a:ext cx="66105" cy="66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9" name="TextBox 5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8535" y="734695"/>
            <a:ext cx="7289165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Times New Roman" panose="02020603050405020304"/>
                <a:ea typeface="+mn-ea"/>
                <a:cs typeface="Times New Roman" panose="02020603050405020304" charset="0"/>
              </a:defRPr>
            </a:lvl1pPr>
          </a:lstStyle>
          <a:p>
            <a:r>
              <a:rPr lang="zh-CN" altLang="en-US" sz="2700"/>
              <a:t>看一看，猜一猜图形王国中这些人物的</a:t>
            </a:r>
            <a:r>
              <a:rPr lang="zh-CN" altLang="en-US" sz="2700"/>
              <a:t>名字。</a:t>
            </a:r>
            <a:endParaRPr lang="zh-CN" altLang="en-US" sz="2700"/>
          </a:p>
        </p:txBody>
      </p:sp>
      <p:grpSp>
        <p:nvGrpSpPr>
          <p:cNvPr id="22" name="组合 21"/>
          <p:cNvGrpSpPr/>
          <p:nvPr>
            <p:custDataLst>
              <p:tags r:id="rId9"/>
            </p:custDataLst>
          </p:nvPr>
        </p:nvGrpSpPr>
        <p:grpSpPr>
          <a:xfrm>
            <a:off x="137615" y="3654155"/>
            <a:ext cx="5430935" cy="1296000"/>
            <a:chOff x="6338308" y="4779497"/>
            <a:chExt cx="7241247" cy="1728000"/>
          </a:xfrm>
        </p:grpSpPr>
        <p:sp>
          <p:nvSpPr>
            <p:cNvPr id="23" name="矩形: 圆角 22"/>
            <p:cNvSpPr/>
            <p:nvPr>
              <p:custDataLst>
                <p:tags r:id="rId10"/>
              </p:custDataLst>
            </p:nvPr>
          </p:nvSpPr>
          <p:spPr>
            <a:xfrm>
              <a:off x="7387555" y="4779497"/>
              <a:ext cx="6192000" cy="1728000"/>
            </a:xfrm>
            <a:prstGeom prst="roundRect">
              <a:avLst/>
            </a:prstGeom>
            <a:solidFill>
              <a:srgbClr val="FFFEEC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图形王国里有我们认识的长方形、圆形、三角形</a:t>
              </a:r>
              <a:r>
                <a:rPr lang="en-US" altLang="zh-CN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······</a:t>
              </a:r>
              <a:endPara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38308" y="4819145"/>
              <a:ext cx="1188000" cy="118800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>
            <p:custDataLst>
              <p:tags r:id="rId13"/>
            </p:custDataLst>
          </p:nvPr>
        </p:nvGrpSpPr>
        <p:grpSpPr>
          <a:xfrm>
            <a:off x="4704413" y="3658724"/>
            <a:ext cx="4327093" cy="1296000"/>
            <a:chOff x="3629426" y="4849369"/>
            <a:chExt cx="5769457" cy="1728000"/>
          </a:xfrm>
        </p:grpSpPr>
        <p:sp>
          <p:nvSpPr>
            <p:cNvPr id="26" name="矩形: 圆角 25"/>
            <p:cNvSpPr/>
            <p:nvPr>
              <p:custDataLst>
                <p:tags r:id="rId14"/>
              </p:custDataLst>
            </p:nvPr>
          </p:nvSpPr>
          <p:spPr>
            <a:xfrm>
              <a:off x="3629426" y="4849369"/>
              <a:ext cx="5133574" cy="1728000"/>
            </a:xfrm>
            <a:prstGeom prst="roundRect">
              <a:avLst/>
            </a:prstGeom>
            <a:solidFill>
              <a:srgbClr val="FFFEEC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大哥哥带小狗去运动，组成小狗的图形是</a:t>
              </a:r>
              <a:r>
                <a:rPr lang="en-US" altLang="zh-CN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······</a:t>
              </a:r>
              <a:endPara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210883" y="4911071"/>
              <a:ext cx="1188000" cy="1188000"/>
            </a:xfrm>
            <a:prstGeom prst="rect">
              <a:avLst/>
            </a:prstGeom>
          </p:spPr>
        </p:pic>
      </p:grpSp>
      <p:sp>
        <p:nvSpPr>
          <p:cNvPr id="28" name="等腰三角形 27"/>
          <p:cNvSpPr/>
          <p:nvPr>
            <p:custDataLst>
              <p:tags r:id="rId17"/>
            </p:custDataLst>
          </p:nvPr>
        </p:nvSpPr>
        <p:spPr>
          <a:xfrm rot="10800000">
            <a:off x="2496923" y="1677823"/>
            <a:ext cx="1027328" cy="485127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9" name="椭圆 28"/>
          <p:cNvSpPr/>
          <p:nvPr>
            <p:custDataLst>
              <p:tags r:id="rId18"/>
            </p:custDataLst>
          </p:nvPr>
        </p:nvSpPr>
        <p:spPr>
          <a:xfrm>
            <a:off x="1181104" y="2293625"/>
            <a:ext cx="697226" cy="6972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0" name="矩形 29"/>
          <p:cNvSpPr/>
          <p:nvPr>
            <p:custDataLst>
              <p:tags r:id="rId19"/>
            </p:custDataLst>
          </p:nvPr>
        </p:nvSpPr>
        <p:spPr>
          <a:xfrm>
            <a:off x="5679931" y="2291715"/>
            <a:ext cx="835169" cy="542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1" name="矩形 30"/>
          <p:cNvSpPr/>
          <p:nvPr>
            <p:custDataLst>
              <p:tags r:id="rId20"/>
            </p:custDataLst>
          </p:nvPr>
        </p:nvSpPr>
        <p:spPr>
          <a:xfrm>
            <a:off x="5699852" y="2845584"/>
            <a:ext cx="260828" cy="5985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2" name="椭圆 31"/>
          <p:cNvSpPr/>
          <p:nvPr>
            <p:custDataLst>
              <p:tags r:id="rId21"/>
            </p:custDataLst>
          </p:nvPr>
        </p:nvSpPr>
        <p:spPr>
          <a:xfrm>
            <a:off x="1366322" y="1786890"/>
            <a:ext cx="547652" cy="5476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3" name="等腰三角形 32"/>
          <p:cNvSpPr/>
          <p:nvPr>
            <p:custDataLst>
              <p:tags r:id="rId22"/>
            </p:custDataLst>
          </p:nvPr>
        </p:nvSpPr>
        <p:spPr>
          <a:xfrm rot="20778508">
            <a:off x="2834975" y="2069054"/>
            <a:ext cx="726869" cy="872243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6" name="椭圆 45"/>
          <p:cNvSpPr/>
          <p:nvPr>
            <p:custDataLst>
              <p:tags r:id="rId23"/>
            </p:custDataLst>
          </p:nvPr>
        </p:nvSpPr>
        <p:spPr>
          <a:xfrm>
            <a:off x="1664970" y="1668599"/>
            <a:ext cx="136853" cy="1368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7" name="矩形 46"/>
          <p:cNvSpPr/>
          <p:nvPr>
            <p:custDataLst>
              <p:tags r:id="rId24"/>
            </p:custDataLst>
          </p:nvPr>
        </p:nvSpPr>
        <p:spPr>
          <a:xfrm>
            <a:off x="6256974" y="2847500"/>
            <a:ext cx="260828" cy="5672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8" name="矩形 47"/>
          <p:cNvSpPr/>
          <p:nvPr>
            <p:custDataLst>
              <p:tags r:id="rId25"/>
            </p:custDataLst>
          </p:nvPr>
        </p:nvSpPr>
        <p:spPr>
          <a:xfrm>
            <a:off x="5488545" y="2100263"/>
            <a:ext cx="1257001" cy="1954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9" name="矩形 48"/>
          <p:cNvSpPr/>
          <p:nvPr>
            <p:custDataLst>
              <p:tags r:id="rId26"/>
            </p:custDataLst>
          </p:nvPr>
        </p:nvSpPr>
        <p:spPr>
          <a:xfrm>
            <a:off x="5340217" y="1834631"/>
            <a:ext cx="149643" cy="419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0" name="矩形 49"/>
          <p:cNvSpPr/>
          <p:nvPr>
            <p:custDataLst>
              <p:tags r:id="rId27"/>
            </p:custDataLst>
          </p:nvPr>
        </p:nvSpPr>
        <p:spPr>
          <a:xfrm>
            <a:off x="6754649" y="1844881"/>
            <a:ext cx="149643" cy="419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1" name="矩形 50"/>
          <p:cNvSpPr/>
          <p:nvPr>
            <p:custDataLst>
              <p:tags r:id="rId28"/>
            </p:custDataLst>
          </p:nvPr>
        </p:nvSpPr>
        <p:spPr>
          <a:xfrm>
            <a:off x="5859341" y="1711128"/>
            <a:ext cx="487167" cy="3862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2" name="矩形 51"/>
          <p:cNvSpPr/>
          <p:nvPr>
            <p:custDataLst>
              <p:tags r:id="rId29"/>
            </p:custDataLst>
          </p:nvPr>
        </p:nvSpPr>
        <p:spPr>
          <a:xfrm>
            <a:off x="5852161" y="1484939"/>
            <a:ext cx="530066" cy="2095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3" name="矩形 52"/>
          <p:cNvSpPr/>
          <p:nvPr>
            <p:custDataLst>
              <p:tags r:id="rId30"/>
            </p:custDataLst>
          </p:nvPr>
        </p:nvSpPr>
        <p:spPr>
          <a:xfrm>
            <a:off x="5649278" y="1628774"/>
            <a:ext cx="202883" cy="665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4" name="等腰三角形 53"/>
          <p:cNvSpPr/>
          <p:nvPr>
            <p:custDataLst>
              <p:tags r:id="rId31"/>
            </p:custDataLst>
          </p:nvPr>
        </p:nvSpPr>
        <p:spPr>
          <a:xfrm rot="16517953">
            <a:off x="3657380" y="2277366"/>
            <a:ext cx="125425" cy="61076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5" name="等腰三角形 54"/>
          <p:cNvSpPr/>
          <p:nvPr>
            <p:custDataLst>
              <p:tags r:id="rId32"/>
            </p:custDataLst>
          </p:nvPr>
        </p:nvSpPr>
        <p:spPr>
          <a:xfrm rot="5400000">
            <a:off x="2472526" y="2377138"/>
            <a:ext cx="125425" cy="61076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6" name="等腰三角形 55"/>
          <p:cNvSpPr/>
          <p:nvPr>
            <p:custDataLst>
              <p:tags r:id="rId33"/>
            </p:custDataLst>
          </p:nvPr>
        </p:nvSpPr>
        <p:spPr>
          <a:xfrm rot="707997">
            <a:off x="2873885" y="3382331"/>
            <a:ext cx="125425" cy="61076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7" name="等腰三角形 56"/>
          <p:cNvSpPr/>
          <p:nvPr>
            <p:custDataLst>
              <p:tags r:id="rId34"/>
            </p:custDataLst>
          </p:nvPr>
        </p:nvSpPr>
        <p:spPr>
          <a:xfrm rot="18098400">
            <a:off x="3752476" y="3235835"/>
            <a:ext cx="125425" cy="61076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779780"/>
            <a:ext cx="2849880" cy="2631440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461098" y="460081"/>
            <a:ext cx="351000" cy="351000"/>
            <a:chOff x="930205" y="812173"/>
            <a:chExt cx="468000" cy="468000"/>
          </a:xfrm>
        </p:grpSpPr>
        <p:sp>
          <p:nvSpPr>
            <p:cNvPr id="3" name="椭圆 2"/>
            <p:cNvSpPr/>
            <p:nvPr>
              <p:custDataLst>
                <p:tags r:id="rId4"/>
              </p:custDataLst>
            </p:nvPr>
          </p:nvSpPr>
          <p:spPr>
            <a:xfrm>
              <a:off x="930205" y="812173"/>
              <a:ext cx="468000" cy="468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1000">
                  <a:srgbClr val="FF990B"/>
                </a:gs>
              </a:gsLst>
              <a:lin ang="6000000" scaled="0"/>
            </a:gradFill>
            <a:ln w="19050" cmpd="thickThin">
              <a:solidFill>
                <a:srgbClr val="FF99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" name="任意多边形: 形状 18"/>
            <p:cNvSpPr/>
            <p:nvPr>
              <p:custDataLst>
                <p:tags r:id="rId5"/>
              </p:custDataLst>
            </p:nvPr>
          </p:nvSpPr>
          <p:spPr>
            <a:xfrm rot="20647008">
              <a:off x="1255131" y="891207"/>
              <a:ext cx="97023" cy="198305"/>
            </a:xfrm>
            <a:custGeom>
              <a:avLst/>
              <a:gdLst>
                <a:gd name="connsiteX0" fmla="*/ 181800 w 528374"/>
                <a:gd name="connsiteY0" fmla="*/ 0 h 1079947"/>
                <a:gd name="connsiteX1" fmla="*/ 349313 w 528374"/>
                <a:gd name="connsiteY1" fmla="*/ 111036 h 1079947"/>
                <a:gd name="connsiteX2" fmla="*/ 350451 w 528374"/>
                <a:gd name="connsiteY2" fmla="*/ 114701 h 1079947"/>
                <a:gd name="connsiteX3" fmla="*/ 350456 w 528374"/>
                <a:gd name="connsiteY3" fmla="*/ 114698 h 1079947"/>
                <a:gd name="connsiteX4" fmla="*/ 373096 w 528374"/>
                <a:gd name="connsiteY4" fmla="*/ 147370 h 1079947"/>
                <a:gd name="connsiteX5" fmla="*/ 528374 w 528374"/>
                <a:gd name="connsiteY5" fmla="*/ 730747 h 1079947"/>
                <a:gd name="connsiteX6" fmla="*/ 522324 w 528374"/>
                <a:gd name="connsiteY6" fmla="*/ 850578 h 1079947"/>
                <a:gd name="connsiteX7" fmla="*/ 515074 w 528374"/>
                <a:gd name="connsiteY7" fmla="*/ 898072 h 1079947"/>
                <a:gd name="connsiteX8" fmla="*/ 515082 w 528374"/>
                <a:gd name="connsiteY8" fmla="*/ 898147 h 1079947"/>
                <a:gd name="connsiteX9" fmla="*/ 333282 w 528374"/>
                <a:gd name="connsiteY9" fmla="*/ 1079947 h 1079947"/>
                <a:gd name="connsiteX10" fmla="*/ 151482 w 528374"/>
                <a:gd name="connsiteY10" fmla="*/ 898147 h 1079947"/>
                <a:gd name="connsiteX11" fmla="*/ 151482 w 528374"/>
                <a:gd name="connsiteY11" fmla="*/ 898147 h 1079947"/>
                <a:gd name="connsiteX12" fmla="*/ 146455 w 528374"/>
                <a:gd name="connsiteY12" fmla="*/ 898147 h 1079947"/>
                <a:gd name="connsiteX13" fmla="*/ 156620 w 528374"/>
                <a:gd name="connsiteY13" fmla="*/ 854040 h 1079947"/>
                <a:gd name="connsiteX14" fmla="*/ 165948 w 528374"/>
                <a:gd name="connsiteY14" fmla="*/ 730748 h 1079947"/>
                <a:gd name="connsiteX15" fmla="*/ 43622 w 528374"/>
                <a:gd name="connsiteY15" fmla="*/ 302634 h 1079947"/>
                <a:gd name="connsiteX16" fmla="*/ 23417 w 528374"/>
                <a:gd name="connsiteY16" fmla="*/ 275944 h 1079947"/>
                <a:gd name="connsiteX17" fmla="*/ 28395 w 528374"/>
                <a:gd name="connsiteY17" fmla="*/ 273490 h 1079947"/>
                <a:gd name="connsiteX18" fmla="*/ 14287 w 528374"/>
                <a:gd name="connsiteY18" fmla="*/ 252565 h 1079947"/>
                <a:gd name="connsiteX19" fmla="*/ 0 w 528374"/>
                <a:gd name="connsiteY19" fmla="*/ 181800 h 1079947"/>
                <a:gd name="connsiteX20" fmla="*/ 181800 w 528374"/>
                <a:gd name="connsiteY20" fmla="*/ 0 h 107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8374" h="1079947">
                  <a:moveTo>
                    <a:pt x="181800" y="0"/>
                  </a:moveTo>
                  <a:cubicBezTo>
                    <a:pt x="257104" y="0"/>
                    <a:pt x="321714" y="45785"/>
                    <a:pt x="349313" y="111036"/>
                  </a:cubicBezTo>
                  <a:lnTo>
                    <a:pt x="350451" y="114701"/>
                  </a:lnTo>
                  <a:lnTo>
                    <a:pt x="350456" y="114698"/>
                  </a:lnTo>
                  <a:lnTo>
                    <a:pt x="373096" y="147370"/>
                  </a:lnTo>
                  <a:cubicBezTo>
                    <a:pt x="471879" y="319161"/>
                    <a:pt x="528375" y="518357"/>
                    <a:pt x="528374" y="730747"/>
                  </a:cubicBezTo>
                  <a:cubicBezTo>
                    <a:pt x="528374" y="771202"/>
                    <a:pt x="526324" y="811179"/>
                    <a:pt x="522324" y="850578"/>
                  </a:cubicBezTo>
                  <a:lnTo>
                    <a:pt x="515074" y="898072"/>
                  </a:lnTo>
                  <a:lnTo>
                    <a:pt x="515082" y="898147"/>
                  </a:lnTo>
                  <a:cubicBezTo>
                    <a:pt x="515082" y="998552"/>
                    <a:pt x="433687" y="1079947"/>
                    <a:pt x="333282" y="1079947"/>
                  </a:cubicBezTo>
                  <a:cubicBezTo>
                    <a:pt x="232877" y="1079947"/>
                    <a:pt x="151482" y="998552"/>
                    <a:pt x="151482" y="898147"/>
                  </a:cubicBezTo>
                  <a:lnTo>
                    <a:pt x="151482" y="898147"/>
                  </a:lnTo>
                  <a:lnTo>
                    <a:pt x="146455" y="898147"/>
                  </a:lnTo>
                  <a:lnTo>
                    <a:pt x="156620" y="854040"/>
                  </a:lnTo>
                  <a:cubicBezTo>
                    <a:pt x="162762" y="813839"/>
                    <a:pt x="165948" y="772666"/>
                    <a:pt x="165948" y="730748"/>
                  </a:cubicBezTo>
                  <a:cubicBezTo>
                    <a:pt x="165949" y="573556"/>
                    <a:pt x="121149" y="426828"/>
                    <a:pt x="43622" y="302634"/>
                  </a:cubicBezTo>
                  <a:lnTo>
                    <a:pt x="23417" y="275944"/>
                  </a:lnTo>
                  <a:lnTo>
                    <a:pt x="28395" y="273490"/>
                  </a:lnTo>
                  <a:lnTo>
                    <a:pt x="14287" y="252565"/>
                  </a:lnTo>
                  <a:cubicBezTo>
                    <a:pt x="5087" y="230815"/>
                    <a:pt x="0" y="206902"/>
                    <a:pt x="0" y="181800"/>
                  </a:cubicBezTo>
                  <a:cubicBezTo>
                    <a:pt x="0" y="81395"/>
                    <a:pt x="81395" y="0"/>
                    <a:pt x="181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6"/>
              </p:custDataLst>
            </p:nvPr>
          </p:nvSpPr>
          <p:spPr>
            <a:xfrm>
              <a:off x="1181377" y="843436"/>
              <a:ext cx="66105" cy="66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TextBox 5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09645" y="728980"/>
            <a:ext cx="5370195" cy="3060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Times New Roman" panose="02020603050405020304"/>
                <a:ea typeface="+mn-ea"/>
                <a:cs typeface="Times New Roman" panose="02020603050405020304" charset="0"/>
              </a:defRPr>
            </a:lvl1pPr>
          </a:lstStyle>
          <a:p>
            <a:endParaRPr lang="zh-CN" altLang="en-US" sz="2700"/>
          </a:p>
          <a:p>
            <a:r>
              <a:rPr lang="zh-CN" altLang="en-US" sz="2700">
                <a:solidFill>
                  <a:srgbClr val="C00000"/>
                </a:solidFill>
              </a:rPr>
              <a:t>任务要求：</a:t>
            </a:r>
            <a:endParaRPr lang="zh-CN" altLang="en-US" sz="2700">
              <a:solidFill>
                <a:srgbClr val="C00000"/>
              </a:solidFill>
            </a:endParaRPr>
          </a:p>
          <a:p>
            <a:r>
              <a:rPr lang="en-US" altLang="zh-CN" sz="2700">
                <a:solidFill>
                  <a:srgbClr val="C00000"/>
                </a:solidFill>
              </a:rPr>
              <a:t>1.</a:t>
            </a:r>
            <a:r>
              <a:rPr lang="zh-CN" altLang="en-US" sz="2700">
                <a:solidFill>
                  <a:srgbClr val="C00000"/>
                </a:solidFill>
              </a:rPr>
              <a:t>找：找出小狗身上哪里有平行四边形。</a:t>
            </a:r>
            <a:endParaRPr lang="zh-CN" altLang="en-US" sz="2700">
              <a:solidFill>
                <a:srgbClr val="C00000"/>
              </a:solidFill>
            </a:endParaRPr>
          </a:p>
          <a:p>
            <a:r>
              <a:rPr lang="en-US" altLang="zh-CN" sz="2700">
                <a:solidFill>
                  <a:srgbClr val="C00000"/>
                </a:solidFill>
              </a:rPr>
              <a:t>2.</a:t>
            </a:r>
            <a:r>
              <a:rPr lang="zh-CN" altLang="en-US" sz="2700">
                <a:solidFill>
                  <a:srgbClr val="C00000"/>
                </a:solidFill>
              </a:rPr>
              <a:t>描：在学习单上描一描。</a:t>
            </a:r>
            <a:endParaRPr lang="zh-CN" altLang="en-US" sz="2700">
              <a:solidFill>
                <a:srgbClr val="C00000"/>
              </a:solidFill>
            </a:endParaRPr>
          </a:p>
          <a:p>
            <a:r>
              <a:rPr lang="en-US" altLang="zh-CN" sz="2700">
                <a:solidFill>
                  <a:srgbClr val="C00000"/>
                </a:solidFill>
              </a:rPr>
              <a:t>3.</a:t>
            </a:r>
            <a:r>
              <a:rPr lang="zh-CN" altLang="en-US" sz="2700">
                <a:solidFill>
                  <a:srgbClr val="C00000"/>
                </a:solidFill>
              </a:rPr>
              <a:t>画：画出其中一个平行四边形</a:t>
            </a:r>
            <a:endParaRPr lang="zh-CN" altLang="en-US" sz="2700">
              <a:solidFill>
                <a:srgbClr val="C00000"/>
              </a:solidFill>
            </a:endParaRPr>
          </a:p>
          <a:p>
            <a:r>
              <a:rPr lang="en-US" altLang="zh-CN" sz="2700">
                <a:solidFill>
                  <a:srgbClr val="7030A0"/>
                </a:solidFill>
                <a:sym typeface="+mn-ea"/>
              </a:rPr>
              <a:t>4.</a:t>
            </a:r>
            <a:r>
              <a:rPr lang="zh-CN" altLang="en-US" sz="2700">
                <a:solidFill>
                  <a:srgbClr val="7030A0"/>
                </a:solidFill>
                <a:sym typeface="+mn-ea"/>
              </a:rPr>
              <a:t>同桌分享说一</a:t>
            </a:r>
            <a:r>
              <a:rPr lang="zh-CN" altLang="en-US" sz="2700">
                <a:solidFill>
                  <a:srgbClr val="7030A0"/>
                </a:solidFill>
                <a:sym typeface="+mn-ea"/>
              </a:rPr>
              <a:t>说：我在小狗</a:t>
            </a:r>
            <a:r>
              <a:rPr lang="en-US" altLang="zh-CN" sz="2700">
                <a:solidFill>
                  <a:srgbClr val="7030A0"/>
                </a:solidFill>
                <a:sym typeface="+mn-ea"/>
              </a:rPr>
              <a:t>___</a:t>
            </a:r>
            <a:r>
              <a:rPr lang="zh-CN" altLang="en-US" sz="2700">
                <a:solidFill>
                  <a:srgbClr val="7030A0"/>
                </a:solidFill>
                <a:sym typeface="+mn-ea"/>
              </a:rPr>
              <a:t>找到了平行四边形。</a:t>
            </a:r>
            <a:endParaRPr lang="zh-CN" altLang="en-US" sz="2700">
              <a:solidFill>
                <a:srgbClr val="7030A0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2650" y="412750"/>
            <a:ext cx="5975350" cy="3384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  <a:sym typeface="+mn-ea"/>
              </a:rPr>
              <a:t>活动一、找一找，描一描，画一画</a:t>
            </a:r>
            <a:endParaRPr lang="zh-CN" altLang="en-US" sz="2700" b="1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8" y="1178719"/>
            <a:ext cx="3203971" cy="2957511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4572000" y="2907407"/>
            <a:ext cx="4462462" cy="1944000"/>
            <a:chOff x="6255407" y="3937652"/>
            <a:chExt cx="5949949" cy="2592000"/>
          </a:xfrm>
        </p:grpSpPr>
        <p:sp>
          <p:nvSpPr>
            <p:cNvPr id="9" name="对话气泡: 圆角矩形 8"/>
            <p:cNvSpPr/>
            <p:nvPr>
              <p:custDataLst>
                <p:tags r:id="rId4"/>
              </p:custDataLst>
            </p:nvPr>
          </p:nvSpPr>
          <p:spPr>
            <a:xfrm>
              <a:off x="6255407" y="5121995"/>
              <a:ext cx="5065569" cy="1008000"/>
            </a:xfrm>
            <a:prstGeom prst="wedgeRoundRectCallout">
              <a:avLst>
                <a:gd name="adj1" fmla="val 55122"/>
                <a:gd name="adj2" fmla="val -33534"/>
                <a:gd name="adj3" fmla="val 16667"/>
              </a:avLst>
            </a:prstGeom>
            <a:solidFill>
              <a:srgbClr val="FFFEEC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rIns="1350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这些都是</a:t>
              </a:r>
              <a:r>
                <a:rPr lang="zh-CN" altLang="en-US" sz="2700" b="1">
                  <a:solidFill>
                    <a:srgbClr val="FF0000"/>
                  </a:solidFill>
                  <a:latin typeface="Times New Roman" panose="02020603050405020304"/>
                  <a:cs typeface="Times New Roman" panose="02020603050405020304" charset="0"/>
                </a:rPr>
                <a:t>平行四边形</a:t>
              </a:r>
              <a:r>
                <a:rPr lang="zh-CN" altLang="en-US" sz="2700" b="1">
                  <a:solidFill>
                    <a:schemeClr val="tx1"/>
                  </a:solidFill>
                  <a:latin typeface="Times New Roman" panose="02020603050405020304"/>
                  <a:cs typeface="Times New Roman" panose="02020603050405020304" charset="0"/>
                </a:rPr>
                <a:t>。</a:t>
              </a:r>
              <a:endParaRPr lang="zh-CN" altLang="en-US" sz="2700" b="1">
                <a:solidFill>
                  <a:schemeClr val="tx1"/>
                </a:solidFill>
                <a:latin typeface="Times New Roman" panose="02020603050405020304"/>
                <a:cs typeface="Times New Roman" panose="0202060305040502030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9653" y="3937652"/>
              <a:ext cx="1515703" cy="2592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605243" y="428966"/>
            <a:ext cx="351000" cy="351000"/>
            <a:chOff x="930205" y="812173"/>
            <a:chExt cx="468000" cy="468000"/>
          </a:xfrm>
        </p:grpSpPr>
        <p:sp>
          <p:nvSpPr>
            <p:cNvPr id="3" name="椭圆 2"/>
            <p:cNvSpPr/>
            <p:nvPr>
              <p:custDataLst>
                <p:tags r:id="rId8"/>
              </p:custDataLst>
            </p:nvPr>
          </p:nvSpPr>
          <p:spPr>
            <a:xfrm>
              <a:off x="930205" y="812173"/>
              <a:ext cx="468000" cy="468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1000">
                  <a:srgbClr val="FF990B"/>
                </a:gs>
              </a:gsLst>
              <a:lin ang="6000000" scaled="0"/>
            </a:gradFill>
            <a:ln w="19050" cmpd="thickThin">
              <a:solidFill>
                <a:srgbClr val="FF99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" name="任意多边形: 形状 18"/>
            <p:cNvSpPr/>
            <p:nvPr>
              <p:custDataLst>
                <p:tags r:id="rId9"/>
              </p:custDataLst>
            </p:nvPr>
          </p:nvSpPr>
          <p:spPr>
            <a:xfrm rot="20647008">
              <a:off x="1255131" y="891207"/>
              <a:ext cx="97023" cy="198305"/>
            </a:xfrm>
            <a:custGeom>
              <a:avLst/>
              <a:gdLst>
                <a:gd name="connsiteX0" fmla="*/ 181800 w 528374"/>
                <a:gd name="connsiteY0" fmla="*/ 0 h 1079947"/>
                <a:gd name="connsiteX1" fmla="*/ 349313 w 528374"/>
                <a:gd name="connsiteY1" fmla="*/ 111036 h 1079947"/>
                <a:gd name="connsiteX2" fmla="*/ 350451 w 528374"/>
                <a:gd name="connsiteY2" fmla="*/ 114701 h 1079947"/>
                <a:gd name="connsiteX3" fmla="*/ 350456 w 528374"/>
                <a:gd name="connsiteY3" fmla="*/ 114698 h 1079947"/>
                <a:gd name="connsiteX4" fmla="*/ 373096 w 528374"/>
                <a:gd name="connsiteY4" fmla="*/ 147370 h 1079947"/>
                <a:gd name="connsiteX5" fmla="*/ 528374 w 528374"/>
                <a:gd name="connsiteY5" fmla="*/ 730747 h 1079947"/>
                <a:gd name="connsiteX6" fmla="*/ 522324 w 528374"/>
                <a:gd name="connsiteY6" fmla="*/ 850578 h 1079947"/>
                <a:gd name="connsiteX7" fmla="*/ 515074 w 528374"/>
                <a:gd name="connsiteY7" fmla="*/ 898072 h 1079947"/>
                <a:gd name="connsiteX8" fmla="*/ 515082 w 528374"/>
                <a:gd name="connsiteY8" fmla="*/ 898147 h 1079947"/>
                <a:gd name="connsiteX9" fmla="*/ 333282 w 528374"/>
                <a:gd name="connsiteY9" fmla="*/ 1079947 h 1079947"/>
                <a:gd name="connsiteX10" fmla="*/ 151482 w 528374"/>
                <a:gd name="connsiteY10" fmla="*/ 898147 h 1079947"/>
                <a:gd name="connsiteX11" fmla="*/ 151482 w 528374"/>
                <a:gd name="connsiteY11" fmla="*/ 898147 h 1079947"/>
                <a:gd name="connsiteX12" fmla="*/ 146455 w 528374"/>
                <a:gd name="connsiteY12" fmla="*/ 898147 h 1079947"/>
                <a:gd name="connsiteX13" fmla="*/ 156620 w 528374"/>
                <a:gd name="connsiteY13" fmla="*/ 854040 h 1079947"/>
                <a:gd name="connsiteX14" fmla="*/ 165948 w 528374"/>
                <a:gd name="connsiteY14" fmla="*/ 730748 h 1079947"/>
                <a:gd name="connsiteX15" fmla="*/ 43622 w 528374"/>
                <a:gd name="connsiteY15" fmla="*/ 302634 h 1079947"/>
                <a:gd name="connsiteX16" fmla="*/ 23417 w 528374"/>
                <a:gd name="connsiteY16" fmla="*/ 275944 h 1079947"/>
                <a:gd name="connsiteX17" fmla="*/ 28395 w 528374"/>
                <a:gd name="connsiteY17" fmla="*/ 273490 h 1079947"/>
                <a:gd name="connsiteX18" fmla="*/ 14287 w 528374"/>
                <a:gd name="connsiteY18" fmla="*/ 252565 h 1079947"/>
                <a:gd name="connsiteX19" fmla="*/ 0 w 528374"/>
                <a:gd name="connsiteY19" fmla="*/ 181800 h 1079947"/>
                <a:gd name="connsiteX20" fmla="*/ 181800 w 528374"/>
                <a:gd name="connsiteY20" fmla="*/ 0 h 107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8374" h="1079947">
                  <a:moveTo>
                    <a:pt x="181800" y="0"/>
                  </a:moveTo>
                  <a:cubicBezTo>
                    <a:pt x="257104" y="0"/>
                    <a:pt x="321714" y="45785"/>
                    <a:pt x="349313" y="111036"/>
                  </a:cubicBezTo>
                  <a:lnTo>
                    <a:pt x="350451" y="114701"/>
                  </a:lnTo>
                  <a:lnTo>
                    <a:pt x="350456" y="114698"/>
                  </a:lnTo>
                  <a:lnTo>
                    <a:pt x="373096" y="147370"/>
                  </a:lnTo>
                  <a:cubicBezTo>
                    <a:pt x="471879" y="319161"/>
                    <a:pt x="528375" y="518357"/>
                    <a:pt x="528374" y="730747"/>
                  </a:cubicBezTo>
                  <a:cubicBezTo>
                    <a:pt x="528374" y="771202"/>
                    <a:pt x="526324" y="811179"/>
                    <a:pt x="522324" y="850578"/>
                  </a:cubicBezTo>
                  <a:lnTo>
                    <a:pt x="515074" y="898072"/>
                  </a:lnTo>
                  <a:lnTo>
                    <a:pt x="515082" y="898147"/>
                  </a:lnTo>
                  <a:cubicBezTo>
                    <a:pt x="515082" y="998552"/>
                    <a:pt x="433687" y="1079947"/>
                    <a:pt x="333282" y="1079947"/>
                  </a:cubicBezTo>
                  <a:cubicBezTo>
                    <a:pt x="232877" y="1079947"/>
                    <a:pt x="151482" y="998552"/>
                    <a:pt x="151482" y="898147"/>
                  </a:cubicBezTo>
                  <a:lnTo>
                    <a:pt x="151482" y="898147"/>
                  </a:lnTo>
                  <a:lnTo>
                    <a:pt x="146455" y="898147"/>
                  </a:lnTo>
                  <a:lnTo>
                    <a:pt x="156620" y="854040"/>
                  </a:lnTo>
                  <a:cubicBezTo>
                    <a:pt x="162762" y="813839"/>
                    <a:pt x="165948" y="772666"/>
                    <a:pt x="165948" y="730748"/>
                  </a:cubicBezTo>
                  <a:cubicBezTo>
                    <a:pt x="165949" y="573556"/>
                    <a:pt x="121149" y="426828"/>
                    <a:pt x="43622" y="302634"/>
                  </a:cubicBezTo>
                  <a:lnTo>
                    <a:pt x="23417" y="275944"/>
                  </a:lnTo>
                  <a:lnTo>
                    <a:pt x="28395" y="273490"/>
                  </a:lnTo>
                  <a:lnTo>
                    <a:pt x="14287" y="252565"/>
                  </a:lnTo>
                  <a:cubicBezTo>
                    <a:pt x="5087" y="230815"/>
                    <a:pt x="0" y="206902"/>
                    <a:pt x="0" y="181800"/>
                  </a:cubicBezTo>
                  <a:cubicBezTo>
                    <a:pt x="0" y="81395"/>
                    <a:pt x="81395" y="0"/>
                    <a:pt x="181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0"/>
              </p:custDataLst>
            </p:nvPr>
          </p:nvSpPr>
          <p:spPr>
            <a:xfrm>
              <a:off x="1181377" y="843436"/>
              <a:ext cx="66105" cy="66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TextBox 5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78308" y="322963"/>
            <a:ext cx="7056248" cy="589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Times New Roman" panose="02020603050405020304"/>
                <a:ea typeface="+mn-ea"/>
                <a:cs typeface="Times New Roman" panose="02020603050405020304" charset="0"/>
              </a:defRPr>
            </a:lvl1pPr>
          </a:lstStyle>
          <a:p>
            <a:r>
              <a:rPr lang="zh-CN" altLang="en-US" sz="2700"/>
              <a:t>认一认，说一说。</a:t>
            </a:r>
            <a:endParaRPr lang="zh-CN" altLang="en-US" sz="2700"/>
          </a:p>
        </p:txBody>
      </p:sp>
      <p:sp>
        <p:nvSpPr>
          <p:cNvPr id="13" name="平行四边形 12"/>
          <p:cNvSpPr/>
          <p:nvPr>
            <p:custDataLst>
              <p:tags r:id="rId12"/>
            </p:custDataLst>
          </p:nvPr>
        </p:nvSpPr>
        <p:spPr>
          <a:xfrm rot="18445608">
            <a:off x="1418363" y="1409766"/>
            <a:ext cx="288743" cy="372721"/>
          </a:xfrm>
          <a:prstGeom prst="parallelogram">
            <a:avLst>
              <a:gd name="adj" fmla="val 2427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cxnSp>
        <p:nvCxnSpPr>
          <p:cNvPr id="29" name="直接连接符 28"/>
          <p:cNvCxnSpPr/>
          <p:nvPr>
            <p:custDataLst>
              <p:tags r:id="rId13"/>
            </p:custDataLst>
          </p:nvPr>
        </p:nvCxnSpPr>
        <p:spPr>
          <a:xfrm flipH="1">
            <a:off x="3476625" y="1035844"/>
            <a:ext cx="0" cy="2736056"/>
          </a:xfrm>
          <a:prstGeom prst="line">
            <a:avLst/>
          </a:prstGeom>
          <a:ln w="12700">
            <a:solidFill>
              <a:srgbClr val="70AD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>
            <p:custDataLst>
              <p:tags r:id="rId14"/>
            </p:custDataLst>
          </p:nvPr>
        </p:nvSpPr>
        <p:spPr>
          <a:xfrm flipH="1">
            <a:off x="320278" y="2085975"/>
            <a:ext cx="248246" cy="53579"/>
          </a:xfrm>
          <a:prstGeom prst="parallelogram">
            <a:avLst>
              <a:gd name="adj" fmla="val 1500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2" name="平行四边形 11"/>
          <p:cNvSpPr/>
          <p:nvPr>
            <p:custDataLst>
              <p:tags r:id="rId15"/>
            </p:custDataLst>
          </p:nvPr>
        </p:nvSpPr>
        <p:spPr>
          <a:xfrm rot="5400000" flipH="1">
            <a:off x="2475715" y="1853981"/>
            <a:ext cx="625434" cy="228599"/>
          </a:xfrm>
          <a:prstGeom prst="parallelogram">
            <a:avLst>
              <a:gd name="adj" fmla="val 7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平行四边形 10"/>
          <p:cNvSpPr/>
          <p:nvPr>
            <p:custDataLst>
              <p:tags r:id="rId16"/>
            </p:custDataLst>
          </p:nvPr>
        </p:nvSpPr>
        <p:spPr>
          <a:xfrm flipH="1">
            <a:off x="860696" y="2280998"/>
            <a:ext cx="2316716" cy="954405"/>
          </a:xfrm>
          <a:prstGeom prst="parallelogram">
            <a:avLst>
              <a:gd name="adj" fmla="val 4977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4" name="平行四边形 13"/>
          <p:cNvSpPr/>
          <p:nvPr>
            <p:custDataLst>
              <p:tags r:id="rId17"/>
            </p:custDataLst>
          </p:nvPr>
        </p:nvSpPr>
        <p:spPr>
          <a:xfrm>
            <a:off x="480253" y="3194328"/>
            <a:ext cx="270000" cy="162000"/>
          </a:xfrm>
          <a:prstGeom prst="parallelogram">
            <a:avLst>
              <a:gd name="adj" fmla="val 2169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4.81481E-06 L 0.27044 0.11666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2" y="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06 1.85185E-06 L 0.47135 0.02176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07" y="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6 1.11111E-06 L 0.28841 0.04513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1.11111E-06 L 0.5573 -0.10232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-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4.44444E-06 L 0.88425 -0.20903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0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  <p:bldP spid="17" grpId="0" bldLvl="0" animBg="1"/>
      <p:bldP spid="17" grpId="1" bldLvl="0" animBg="1"/>
      <p:bldP spid="12" grpId="0" bldLvl="0" animBg="1"/>
      <p:bldP spid="12" grpId="1" bldLvl="0" animBg="1"/>
      <p:bldP spid="11" grpId="0" bldLvl="0" animBg="1"/>
      <p:bldP spid="11" grpId="1" bldLvl="0" animBg="1"/>
      <p:bldP spid="14" grpId="0" bldLvl="0" animBg="1"/>
      <p:bldP spid="14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605243" y="428966"/>
            <a:ext cx="351000" cy="351000"/>
            <a:chOff x="930205" y="812173"/>
            <a:chExt cx="468000" cy="468000"/>
          </a:xfrm>
        </p:grpSpPr>
        <p:sp>
          <p:nvSpPr>
            <p:cNvPr id="3" name="椭圆 2"/>
            <p:cNvSpPr/>
            <p:nvPr>
              <p:custDataLst>
                <p:tags r:id="rId2"/>
              </p:custDataLst>
            </p:nvPr>
          </p:nvSpPr>
          <p:spPr>
            <a:xfrm>
              <a:off x="930205" y="812173"/>
              <a:ext cx="468000" cy="468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1000">
                  <a:srgbClr val="FF990B"/>
                </a:gs>
              </a:gsLst>
              <a:lin ang="6000000" scaled="0"/>
            </a:gradFill>
            <a:ln w="19050" cmpd="thickThin">
              <a:solidFill>
                <a:srgbClr val="FF99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" name="任意多边形: 形状 18"/>
            <p:cNvSpPr/>
            <p:nvPr>
              <p:custDataLst>
                <p:tags r:id="rId3"/>
              </p:custDataLst>
            </p:nvPr>
          </p:nvSpPr>
          <p:spPr>
            <a:xfrm rot="20647008">
              <a:off x="1255131" y="891207"/>
              <a:ext cx="97023" cy="198305"/>
            </a:xfrm>
            <a:custGeom>
              <a:avLst/>
              <a:gdLst>
                <a:gd name="connsiteX0" fmla="*/ 181800 w 528374"/>
                <a:gd name="connsiteY0" fmla="*/ 0 h 1079947"/>
                <a:gd name="connsiteX1" fmla="*/ 349313 w 528374"/>
                <a:gd name="connsiteY1" fmla="*/ 111036 h 1079947"/>
                <a:gd name="connsiteX2" fmla="*/ 350451 w 528374"/>
                <a:gd name="connsiteY2" fmla="*/ 114701 h 1079947"/>
                <a:gd name="connsiteX3" fmla="*/ 350456 w 528374"/>
                <a:gd name="connsiteY3" fmla="*/ 114698 h 1079947"/>
                <a:gd name="connsiteX4" fmla="*/ 373096 w 528374"/>
                <a:gd name="connsiteY4" fmla="*/ 147370 h 1079947"/>
                <a:gd name="connsiteX5" fmla="*/ 528374 w 528374"/>
                <a:gd name="connsiteY5" fmla="*/ 730747 h 1079947"/>
                <a:gd name="connsiteX6" fmla="*/ 522324 w 528374"/>
                <a:gd name="connsiteY6" fmla="*/ 850578 h 1079947"/>
                <a:gd name="connsiteX7" fmla="*/ 515074 w 528374"/>
                <a:gd name="connsiteY7" fmla="*/ 898072 h 1079947"/>
                <a:gd name="connsiteX8" fmla="*/ 515082 w 528374"/>
                <a:gd name="connsiteY8" fmla="*/ 898147 h 1079947"/>
                <a:gd name="connsiteX9" fmla="*/ 333282 w 528374"/>
                <a:gd name="connsiteY9" fmla="*/ 1079947 h 1079947"/>
                <a:gd name="connsiteX10" fmla="*/ 151482 w 528374"/>
                <a:gd name="connsiteY10" fmla="*/ 898147 h 1079947"/>
                <a:gd name="connsiteX11" fmla="*/ 151482 w 528374"/>
                <a:gd name="connsiteY11" fmla="*/ 898147 h 1079947"/>
                <a:gd name="connsiteX12" fmla="*/ 146455 w 528374"/>
                <a:gd name="connsiteY12" fmla="*/ 898147 h 1079947"/>
                <a:gd name="connsiteX13" fmla="*/ 156620 w 528374"/>
                <a:gd name="connsiteY13" fmla="*/ 854040 h 1079947"/>
                <a:gd name="connsiteX14" fmla="*/ 165948 w 528374"/>
                <a:gd name="connsiteY14" fmla="*/ 730748 h 1079947"/>
                <a:gd name="connsiteX15" fmla="*/ 43622 w 528374"/>
                <a:gd name="connsiteY15" fmla="*/ 302634 h 1079947"/>
                <a:gd name="connsiteX16" fmla="*/ 23417 w 528374"/>
                <a:gd name="connsiteY16" fmla="*/ 275944 h 1079947"/>
                <a:gd name="connsiteX17" fmla="*/ 28395 w 528374"/>
                <a:gd name="connsiteY17" fmla="*/ 273490 h 1079947"/>
                <a:gd name="connsiteX18" fmla="*/ 14287 w 528374"/>
                <a:gd name="connsiteY18" fmla="*/ 252565 h 1079947"/>
                <a:gd name="connsiteX19" fmla="*/ 0 w 528374"/>
                <a:gd name="connsiteY19" fmla="*/ 181800 h 1079947"/>
                <a:gd name="connsiteX20" fmla="*/ 181800 w 528374"/>
                <a:gd name="connsiteY20" fmla="*/ 0 h 107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8374" h="1079947">
                  <a:moveTo>
                    <a:pt x="181800" y="0"/>
                  </a:moveTo>
                  <a:cubicBezTo>
                    <a:pt x="257104" y="0"/>
                    <a:pt x="321714" y="45785"/>
                    <a:pt x="349313" y="111036"/>
                  </a:cubicBezTo>
                  <a:lnTo>
                    <a:pt x="350451" y="114701"/>
                  </a:lnTo>
                  <a:lnTo>
                    <a:pt x="350456" y="114698"/>
                  </a:lnTo>
                  <a:lnTo>
                    <a:pt x="373096" y="147370"/>
                  </a:lnTo>
                  <a:cubicBezTo>
                    <a:pt x="471879" y="319161"/>
                    <a:pt x="528375" y="518357"/>
                    <a:pt x="528374" y="730747"/>
                  </a:cubicBezTo>
                  <a:cubicBezTo>
                    <a:pt x="528374" y="771202"/>
                    <a:pt x="526324" y="811179"/>
                    <a:pt x="522324" y="850578"/>
                  </a:cubicBezTo>
                  <a:lnTo>
                    <a:pt x="515074" y="898072"/>
                  </a:lnTo>
                  <a:lnTo>
                    <a:pt x="515082" y="898147"/>
                  </a:lnTo>
                  <a:cubicBezTo>
                    <a:pt x="515082" y="998552"/>
                    <a:pt x="433687" y="1079947"/>
                    <a:pt x="333282" y="1079947"/>
                  </a:cubicBezTo>
                  <a:cubicBezTo>
                    <a:pt x="232877" y="1079947"/>
                    <a:pt x="151482" y="998552"/>
                    <a:pt x="151482" y="898147"/>
                  </a:cubicBezTo>
                  <a:lnTo>
                    <a:pt x="151482" y="898147"/>
                  </a:lnTo>
                  <a:lnTo>
                    <a:pt x="146455" y="898147"/>
                  </a:lnTo>
                  <a:lnTo>
                    <a:pt x="156620" y="854040"/>
                  </a:lnTo>
                  <a:cubicBezTo>
                    <a:pt x="162762" y="813839"/>
                    <a:pt x="165948" y="772666"/>
                    <a:pt x="165948" y="730748"/>
                  </a:cubicBezTo>
                  <a:cubicBezTo>
                    <a:pt x="165949" y="573556"/>
                    <a:pt x="121149" y="426828"/>
                    <a:pt x="43622" y="302634"/>
                  </a:cubicBezTo>
                  <a:lnTo>
                    <a:pt x="23417" y="275944"/>
                  </a:lnTo>
                  <a:lnTo>
                    <a:pt x="28395" y="273490"/>
                  </a:lnTo>
                  <a:lnTo>
                    <a:pt x="14287" y="252565"/>
                  </a:lnTo>
                  <a:cubicBezTo>
                    <a:pt x="5087" y="230815"/>
                    <a:pt x="0" y="206902"/>
                    <a:pt x="0" y="181800"/>
                  </a:cubicBezTo>
                  <a:cubicBezTo>
                    <a:pt x="0" y="81395"/>
                    <a:pt x="81395" y="0"/>
                    <a:pt x="181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4"/>
              </p:custDataLst>
            </p:nvPr>
          </p:nvSpPr>
          <p:spPr>
            <a:xfrm>
              <a:off x="1181377" y="843436"/>
              <a:ext cx="66105" cy="66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TextBox 5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8308" y="322963"/>
            <a:ext cx="7056248" cy="557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Times New Roman" panose="02020603050405020304"/>
                <a:ea typeface="+mn-ea"/>
                <a:cs typeface="Times New Roman" panose="02020603050405020304" charset="0"/>
              </a:defRPr>
            </a:lvl1pPr>
          </a:lstStyle>
          <a:p>
            <a:r>
              <a:rPr lang="zh-CN" altLang="en-US" sz="2700"/>
              <a:t>活动</a:t>
            </a:r>
            <a:r>
              <a:rPr lang="zh-CN" altLang="en-US" sz="2700"/>
              <a:t>二、</a:t>
            </a:r>
            <a:endParaRPr lang="zh-CN" altLang="en-US" sz="2700"/>
          </a:p>
          <a:p>
            <a:r>
              <a:rPr lang="zh-CN" altLang="en-US" sz="2700"/>
              <a:t>搭一</a:t>
            </a:r>
            <a:r>
              <a:rPr lang="zh-CN" altLang="en-US" sz="2700"/>
              <a:t>搭</a:t>
            </a:r>
            <a:endParaRPr lang="zh-CN" altLang="en-US" sz="2700"/>
          </a:p>
          <a:p>
            <a:r>
              <a:rPr lang="zh-CN" altLang="en-US" sz="2700"/>
              <a:t>活动</a:t>
            </a:r>
            <a:r>
              <a:rPr lang="zh-CN" altLang="en-US" sz="2700"/>
              <a:t>要求：</a:t>
            </a:r>
            <a:endParaRPr lang="zh-CN" altLang="en-US" sz="2700"/>
          </a:p>
          <a:p>
            <a:r>
              <a:rPr lang="en-US" altLang="zh-CN" sz="2700"/>
              <a:t>         1.</a:t>
            </a:r>
            <a:r>
              <a:rPr lang="zh-CN" altLang="en-US" sz="2700"/>
              <a:t>看；观察</a:t>
            </a:r>
            <a:r>
              <a:rPr lang="zh-CN" altLang="en-US" sz="2700"/>
              <a:t>学具</a:t>
            </a:r>
            <a:endParaRPr lang="zh-CN" altLang="en-US" sz="2700"/>
          </a:p>
          <a:p>
            <a:r>
              <a:rPr lang="en-US" altLang="zh-CN" sz="2700"/>
              <a:t>         2.</a:t>
            </a:r>
            <a:r>
              <a:rPr lang="zh-CN" altLang="en-US" sz="2700"/>
              <a:t>想；想搭成什么样子的平行</a:t>
            </a:r>
            <a:r>
              <a:rPr lang="zh-CN" altLang="en-US" sz="2700"/>
              <a:t>四边形。</a:t>
            </a:r>
            <a:endParaRPr lang="zh-CN" altLang="en-US" sz="2700"/>
          </a:p>
          <a:p>
            <a:r>
              <a:rPr lang="en-US" altLang="zh-CN" sz="2700"/>
              <a:t>         3.</a:t>
            </a:r>
            <a:r>
              <a:rPr lang="zh-CN" altLang="en-US" sz="2700"/>
              <a:t>搭；搭出至少</a:t>
            </a:r>
            <a:r>
              <a:rPr lang="en-US" altLang="zh-CN" sz="2700"/>
              <a:t>2</a:t>
            </a:r>
            <a:r>
              <a:rPr lang="zh-CN" altLang="en-US" sz="2700"/>
              <a:t>个不同的平行</a:t>
            </a:r>
            <a:r>
              <a:rPr lang="zh-CN" altLang="en-US" sz="2700"/>
              <a:t>四边形。</a:t>
            </a:r>
            <a:endParaRPr lang="zh-CN" altLang="en-US" sz="2700"/>
          </a:p>
          <a:p>
            <a:pPr algn="ctr"/>
            <a:r>
              <a:rPr lang="en-US" altLang="zh-CN" sz="2700">
                <a:sym typeface="+mn-ea"/>
              </a:rPr>
              <a:t>     4.</a:t>
            </a:r>
            <a:r>
              <a:rPr lang="zh-CN" altLang="en-US" sz="2700">
                <a:sym typeface="+mn-ea"/>
              </a:rPr>
              <a:t>小组合作；小组内分享搭平行四边形</a:t>
            </a:r>
            <a:r>
              <a:rPr lang="en-US" altLang="zh-CN" sz="2700">
                <a:sym typeface="+mn-ea"/>
              </a:rPr>
              <a:t>                   </a:t>
            </a:r>
            <a:r>
              <a:rPr lang="zh-CN" altLang="en-US" sz="2700">
                <a:sym typeface="+mn-ea"/>
              </a:rPr>
              <a:t>的经验。</a:t>
            </a:r>
            <a:endParaRPr lang="zh-CN" altLang="en-US" sz="2700"/>
          </a:p>
          <a:p>
            <a:r>
              <a:rPr lang="zh-CN" altLang="en-US" sz="2700">
                <a:sym typeface="+mn-ea"/>
              </a:rPr>
              <a:t> </a:t>
            </a:r>
            <a:r>
              <a:rPr lang="en-US" altLang="zh-CN" sz="2700">
                <a:sym typeface="+mn-ea"/>
              </a:rPr>
              <a:t>        </a:t>
            </a:r>
            <a:endParaRPr lang="zh-CN" altLang="en-US" sz="2700"/>
          </a:p>
          <a:p>
            <a:r>
              <a:rPr lang="en-US" altLang="zh-CN" sz="2700">
                <a:sym typeface="+mn-ea"/>
              </a:rPr>
              <a:t>       </a:t>
            </a:r>
            <a:endParaRPr lang="zh-CN" altLang="en-US" sz="2700"/>
          </a:p>
          <a:p>
            <a:endParaRPr lang="zh-CN" altLang="en-US" sz="2700"/>
          </a:p>
        </p:txBody>
      </p:sp>
      <p:pic>
        <p:nvPicPr>
          <p:cNvPr id="7" name="图片 6"/>
          <p:cNvPicPr/>
          <p:nvPr/>
        </p:nvPicPr>
        <p:blipFill>
          <a:blip r:embed="rId6"/>
          <a:stretch>
            <a:fillRect/>
          </a:stretch>
        </p:blipFill>
        <p:spPr>
          <a:xfrm>
            <a:off x="6292850" y="193675"/>
            <a:ext cx="2582545" cy="21310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3273" y="970329"/>
            <a:ext cx="8437455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1950" indent="-3619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1.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你能找出小马身上的平行四边形并涂上颜色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吗？</a:t>
            </a:r>
            <a:endParaRPr lang="zh-CN" altLang="en-US" sz="2700" b="1">
              <a:latin typeface="Times New Roman" panose="02020603050405020304"/>
              <a:ea typeface="+mn-ea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36870" y="175099"/>
            <a:ext cx="1721796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课堂</a:t>
            </a:r>
            <a:r>
              <a:rPr lang="zh-CN" altLang="en-US" sz="2700" b="1">
                <a:latin typeface="Times New Roman" panose="02020603050405020304"/>
                <a:ea typeface="微软雅黑" panose="020B0503020204020204" charset="-122"/>
              </a:rPr>
              <a:t>巩固</a:t>
            </a:r>
            <a:endParaRPr lang="zh-CN" altLang="en-US" sz="2700" b="1"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9687" y="1668344"/>
            <a:ext cx="4361260" cy="2863019"/>
          </a:xfrm>
          <a:prstGeom prst="rect">
            <a:avLst/>
          </a:prstGeom>
        </p:spPr>
      </p:pic>
      <p:sp>
        <p:nvSpPr>
          <p:cNvPr id="10" name="平行四边形 9"/>
          <p:cNvSpPr/>
          <p:nvPr>
            <p:custDataLst>
              <p:tags r:id="rId5"/>
            </p:custDataLst>
          </p:nvPr>
        </p:nvSpPr>
        <p:spPr>
          <a:xfrm flipH="1">
            <a:off x="2435522" y="3050922"/>
            <a:ext cx="2025000" cy="837000"/>
          </a:xfrm>
          <a:prstGeom prst="parallelogram">
            <a:avLst>
              <a:gd name="adj" fmla="val 42706"/>
            </a:avLst>
          </a:prstGeom>
          <a:solidFill>
            <a:srgbClr val="FB2D3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平行四边形 10"/>
          <p:cNvSpPr/>
          <p:nvPr>
            <p:custDataLst>
              <p:tags r:id="rId6"/>
            </p:custDataLst>
          </p:nvPr>
        </p:nvSpPr>
        <p:spPr>
          <a:xfrm flipH="1">
            <a:off x="1762818" y="2026388"/>
            <a:ext cx="1142294" cy="229251"/>
          </a:xfrm>
          <a:prstGeom prst="parallelogram">
            <a:avLst>
              <a:gd name="adj" fmla="val 91785"/>
            </a:avLst>
          </a:prstGeom>
          <a:solidFill>
            <a:srgbClr val="FB2D3C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2532575" y="2090414"/>
            <a:ext cx="81000" cy="81000"/>
          </a:xfrm>
          <a:prstGeom prst="ellipse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861800" y="11569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5550" y="707399"/>
            <a:ext cx="8212901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1950" indent="-3619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2.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你能补全下面平行四边形</a:t>
            </a:r>
            <a:r>
              <a:rPr lang="zh-CN" altLang="en-US" sz="2700" b="1">
                <a:latin typeface="Times New Roman" panose="02020603050405020304"/>
                <a:ea typeface="+mn-ea"/>
                <a:cs typeface="Times New Roman" panose="02020603050405020304" charset="0"/>
              </a:rPr>
              <a:t>吗？</a:t>
            </a:r>
            <a:endParaRPr lang="zh-CN" altLang="en-US" sz="2700" b="1">
              <a:latin typeface="Times New Roman" panose="02020603050405020304"/>
              <a:ea typeface="+mn-ea"/>
              <a:cs typeface="Times New Roman" panose="02020603050405020304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 rot="0">
            <a:off x="6011882" y="1805712"/>
            <a:ext cx="2511000" cy="243000"/>
            <a:chOff x="4459327" y="4947050"/>
            <a:chExt cx="5056356" cy="489325"/>
          </a:xfrm>
        </p:grpSpPr>
        <p:sp>
          <p:nvSpPr>
            <p:cNvPr id="6" name="矩形: 圆角 5"/>
            <p:cNvSpPr/>
            <p:nvPr>
              <p:custDataLst>
                <p:tags r:id="rId3"/>
              </p:custDataLst>
            </p:nvPr>
          </p:nvSpPr>
          <p:spPr>
            <a:xfrm>
              <a:off x="4459327" y="4947050"/>
              <a:ext cx="5056356" cy="489325"/>
            </a:xfrm>
            <a:prstGeom prst="roundRect">
              <a:avLst>
                <a:gd name="adj" fmla="val 50000"/>
              </a:avLst>
            </a:prstGeom>
            <a:solidFill>
              <a:srgbClr val="FB2D3C"/>
            </a:solidFill>
            <a:ln w="19050">
              <a:solidFill>
                <a:srgbClr val="D837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" name="椭圆 6"/>
            <p:cNvSpPr/>
            <p:nvPr>
              <p:custDataLst>
                <p:tags r:id="rId4"/>
              </p:custDataLst>
            </p:nvPr>
          </p:nvSpPr>
          <p:spPr>
            <a:xfrm>
              <a:off x="4626952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9215638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49" name="组合 48"/>
          <p:cNvGrpSpPr/>
          <p:nvPr>
            <p:custDataLst>
              <p:tags r:id="rId6"/>
            </p:custDataLst>
          </p:nvPr>
        </p:nvGrpSpPr>
        <p:grpSpPr>
          <a:xfrm rot="10800000">
            <a:off x="1077440" y="3507474"/>
            <a:ext cx="2511000" cy="243000"/>
            <a:chOff x="4459327" y="4947050"/>
            <a:chExt cx="5056356" cy="489325"/>
          </a:xfrm>
        </p:grpSpPr>
        <p:sp>
          <p:nvSpPr>
            <p:cNvPr id="50" name="矩形: 圆角 49"/>
            <p:cNvSpPr/>
            <p:nvPr>
              <p:custDataLst>
                <p:tags r:id="rId7"/>
              </p:custDataLst>
            </p:nvPr>
          </p:nvSpPr>
          <p:spPr>
            <a:xfrm>
              <a:off x="4459327" y="4947050"/>
              <a:ext cx="5056356" cy="489325"/>
            </a:xfrm>
            <a:prstGeom prst="roundRect">
              <a:avLst>
                <a:gd name="adj" fmla="val 50000"/>
              </a:avLst>
            </a:prstGeom>
            <a:solidFill>
              <a:srgbClr val="FB2D3C"/>
            </a:solidFill>
            <a:ln w="19050">
              <a:solidFill>
                <a:srgbClr val="D837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51" name="椭圆 50"/>
            <p:cNvSpPr/>
            <p:nvPr>
              <p:custDataLst>
                <p:tags r:id="rId8"/>
              </p:custDataLst>
            </p:nvPr>
          </p:nvSpPr>
          <p:spPr>
            <a:xfrm>
              <a:off x="4626952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52" name="椭圆 51"/>
            <p:cNvSpPr/>
            <p:nvPr>
              <p:custDataLst>
                <p:tags r:id="rId9"/>
              </p:custDataLst>
            </p:nvPr>
          </p:nvSpPr>
          <p:spPr>
            <a:xfrm>
              <a:off x="9215638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53" name="组合 52"/>
          <p:cNvGrpSpPr/>
          <p:nvPr>
            <p:custDataLst>
              <p:tags r:id="rId10"/>
            </p:custDataLst>
          </p:nvPr>
        </p:nvGrpSpPr>
        <p:grpSpPr>
          <a:xfrm rot="0">
            <a:off x="2550555" y="1806045"/>
            <a:ext cx="2511000" cy="243000"/>
            <a:chOff x="4459327" y="4947050"/>
            <a:chExt cx="5056356" cy="489325"/>
          </a:xfrm>
        </p:grpSpPr>
        <p:sp>
          <p:nvSpPr>
            <p:cNvPr id="54" name="矩形: 圆角 53"/>
            <p:cNvSpPr/>
            <p:nvPr>
              <p:custDataLst>
                <p:tags r:id="rId11"/>
              </p:custDataLst>
            </p:nvPr>
          </p:nvSpPr>
          <p:spPr>
            <a:xfrm>
              <a:off x="4459327" y="4947050"/>
              <a:ext cx="5056356" cy="489325"/>
            </a:xfrm>
            <a:prstGeom prst="roundRect">
              <a:avLst>
                <a:gd name="adj" fmla="val 50000"/>
              </a:avLst>
            </a:prstGeom>
            <a:solidFill>
              <a:srgbClr val="FB2D3C"/>
            </a:solidFill>
            <a:ln w="19050">
              <a:solidFill>
                <a:srgbClr val="D8373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55" name="椭圆 54"/>
            <p:cNvSpPr/>
            <p:nvPr>
              <p:custDataLst>
                <p:tags r:id="rId12"/>
              </p:custDataLst>
            </p:nvPr>
          </p:nvSpPr>
          <p:spPr>
            <a:xfrm>
              <a:off x="4626952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56" name="椭圆 55"/>
            <p:cNvSpPr/>
            <p:nvPr>
              <p:custDataLst>
                <p:tags r:id="rId13"/>
              </p:custDataLst>
            </p:nvPr>
          </p:nvSpPr>
          <p:spPr>
            <a:xfrm>
              <a:off x="9215638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71" name="组合 70"/>
          <p:cNvGrpSpPr/>
          <p:nvPr>
            <p:custDataLst>
              <p:tags r:id="rId14"/>
            </p:custDataLst>
          </p:nvPr>
        </p:nvGrpSpPr>
        <p:grpSpPr>
          <a:xfrm rot="18720000">
            <a:off x="661405" y="2664232"/>
            <a:ext cx="2511000" cy="243000"/>
            <a:chOff x="4459327" y="4947050"/>
            <a:chExt cx="5056356" cy="489325"/>
          </a:xfrm>
        </p:grpSpPr>
        <p:sp>
          <p:nvSpPr>
            <p:cNvPr id="72" name="矩形: 圆角 71"/>
            <p:cNvSpPr/>
            <p:nvPr>
              <p:custDataLst>
                <p:tags r:id="rId15"/>
              </p:custDataLst>
            </p:nvPr>
          </p:nvSpPr>
          <p:spPr>
            <a:xfrm>
              <a:off x="4459327" y="4947050"/>
              <a:ext cx="5056356" cy="489325"/>
            </a:xfrm>
            <a:prstGeom prst="roundRect">
              <a:avLst>
                <a:gd name="adj" fmla="val 50000"/>
              </a:avLst>
            </a:prstGeom>
            <a:solidFill>
              <a:srgbClr val="FFF62E"/>
            </a:solidFill>
            <a:ln w="19050">
              <a:solidFill>
                <a:srgbClr val="F2F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3" name="椭圆 72"/>
            <p:cNvSpPr/>
            <p:nvPr>
              <p:custDataLst>
                <p:tags r:id="rId16"/>
              </p:custDataLst>
            </p:nvPr>
          </p:nvSpPr>
          <p:spPr>
            <a:xfrm>
              <a:off x="4626952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74" name="椭圆 73"/>
            <p:cNvSpPr/>
            <p:nvPr>
              <p:custDataLst>
                <p:tags r:id="rId17"/>
              </p:custDataLst>
            </p:nvPr>
          </p:nvSpPr>
          <p:spPr>
            <a:xfrm>
              <a:off x="9215638" y="5110158"/>
              <a:ext cx="163108" cy="163108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79" name="组合 78"/>
          <p:cNvGrpSpPr/>
          <p:nvPr>
            <p:custDataLst>
              <p:tags r:id="rId18"/>
            </p:custDataLst>
          </p:nvPr>
        </p:nvGrpSpPr>
        <p:grpSpPr>
          <a:xfrm rot="14520000">
            <a:off x="5617099" y="2422298"/>
            <a:ext cx="1620000" cy="243000"/>
            <a:chOff x="2845127" y="3242165"/>
            <a:chExt cx="2160000" cy="324000"/>
          </a:xfrm>
        </p:grpSpPr>
        <p:sp>
          <p:nvSpPr>
            <p:cNvPr id="80" name="矩形: 圆角 79"/>
            <p:cNvSpPr/>
            <p:nvPr>
              <p:custDataLst>
                <p:tags r:id="rId19"/>
              </p:custDataLst>
            </p:nvPr>
          </p:nvSpPr>
          <p:spPr>
            <a:xfrm>
              <a:off x="2845127" y="3242165"/>
              <a:ext cx="2160000" cy="324000"/>
            </a:xfrm>
            <a:prstGeom prst="roundRect">
              <a:avLst>
                <a:gd name="adj" fmla="val 50000"/>
              </a:avLst>
            </a:prstGeom>
            <a:solidFill>
              <a:srgbClr val="04A7E9"/>
            </a:solidFill>
            <a:ln w="19050">
              <a:solidFill>
                <a:srgbClr val="319BB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1" name="椭圆 80"/>
            <p:cNvSpPr/>
            <p:nvPr>
              <p:custDataLst>
                <p:tags r:id="rId20"/>
              </p:custDataLst>
            </p:nvPr>
          </p:nvSpPr>
          <p:spPr>
            <a:xfrm rot="17666716">
              <a:off x="4772396" y="3350165"/>
              <a:ext cx="108000" cy="108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2" name="椭圆 81"/>
            <p:cNvSpPr/>
            <p:nvPr>
              <p:custDataLst>
                <p:tags r:id="rId21"/>
              </p:custDataLst>
            </p:nvPr>
          </p:nvSpPr>
          <p:spPr>
            <a:xfrm rot="17666716">
              <a:off x="2962220" y="3350165"/>
              <a:ext cx="108000" cy="108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500"/>
</p:tagLst>
</file>

<file path=ppt/tags/tag10.xml><?xml version="1.0" encoding="utf-8"?>
<p:tagLst xmlns:p="http://schemas.openxmlformats.org/presentationml/2006/main">
  <p:tag name="AS_UNIQUEID" val="510"/>
</p:tagLst>
</file>

<file path=ppt/tags/tag100.xml><?xml version="1.0" encoding="utf-8"?>
<p:tagLst xmlns:p="http://schemas.openxmlformats.org/presentationml/2006/main">
  <p:tag name="AS_UNIQUEID" val="529"/>
</p:tagLst>
</file>

<file path=ppt/tags/tag101.xml><?xml version="1.0" encoding="utf-8"?>
<p:tagLst xmlns:p="http://schemas.openxmlformats.org/presentationml/2006/main">
  <p:tag name="AS_UNIQUEID" val="530"/>
</p:tagLst>
</file>

<file path=ppt/tags/tag102.xml><?xml version="1.0" encoding="utf-8"?>
<p:tagLst xmlns:p="http://schemas.openxmlformats.org/presentationml/2006/main">
  <p:tag name="AS_UNIQUEID" val="531"/>
</p:tagLst>
</file>

<file path=ppt/tags/tag103.xml><?xml version="1.0" encoding="utf-8"?>
<p:tagLst xmlns:p="http://schemas.openxmlformats.org/presentationml/2006/main">
  <p:tag name="AS_UNIQUEID" val="534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5.xml><?xml version="1.0" encoding="utf-8"?>
<p:tagLst xmlns:p="http://schemas.openxmlformats.org/presentationml/2006/main">
  <p:tag name="AS_UNIQUEID" val="604"/>
</p:tagLst>
</file>

<file path=ppt/tags/tag106.xml><?xml version="1.0" encoding="utf-8"?>
<p:tagLst xmlns:p="http://schemas.openxmlformats.org/presentationml/2006/main">
  <p:tag name="AS_UNIQUEID" val="606"/>
</p:tagLst>
</file>

<file path=ppt/tags/tag107.xml><?xml version="1.0" encoding="utf-8"?>
<p:tagLst xmlns:p="http://schemas.openxmlformats.org/presentationml/2006/main">
  <p:tag name="AS_UNIQUEID" val="607"/>
  <p:tag name="KSO_WM_DIAGRAM_VIRTUALLY_FRAME" val="{&quot;height&quot;:36.25,&quot;left&quot;:37.95,&quot;top&quot;:153.87503937007872,&quot;width&quot;:454}"/>
</p:tagLst>
</file>

<file path=ppt/tags/tag108.xml><?xml version="1.0" encoding="utf-8"?>
<p:tagLst xmlns:p="http://schemas.openxmlformats.org/presentationml/2006/main">
  <p:tag name="AS_UNIQUEID" val="608"/>
</p:tagLst>
</file>

<file path=ppt/tags/tag109.xml><?xml version="1.0" encoding="utf-8"?>
<p:tagLst xmlns:p="http://schemas.openxmlformats.org/presentationml/2006/main">
  <p:tag name="AS_UNIQUEID" val="609"/>
</p:tagLst>
</file>

<file path=ppt/tags/tag11.xml><?xml version="1.0" encoding="utf-8"?>
<p:tagLst xmlns:p="http://schemas.openxmlformats.org/presentationml/2006/main">
  <p:tag name="AS_UNIQUEID" val="511"/>
</p:tagLst>
</file>

<file path=ppt/tags/tag110.xml><?xml version="1.0" encoding="utf-8"?>
<p:tagLst xmlns:p="http://schemas.openxmlformats.org/presentationml/2006/main">
  <p:tag name="AS_UNIQUEID" val="610"/>
</p:tagLst>
</file>

<file path=ppt/tags/tag111.xml><?xml version="1.0" encoding="utf-8"?>
<p:tagLst xmlns:p="http://schemas.openxmlformats.org/presentationml/2006/main">
  <p:tag name="AS_UNIQUEID" val="498"/>
</p:tagLst>
</file>

<file path=ppt/tags/tag112.xml><?xml version="1.0" encoding="utf-8"?>
<p:tagLst xmlns:p="http://schemas.openxmlformats.org/presentationml/2006/main">
  <p:tag name="AS_UNIQUEID" val="611"/>
</p:tagLst>
</file>

<file path=ppt/tags/tag113.xml><?xml version="1.0" encoding="utf-8"?>
<p:tagLst xmlns:p="http://schemas.openxmlformats.org/presentationml/2006/main">
  <p:tag name="AS_UNIQUEID" val="612"/>
</p:tagLst>
</file>

<file path=ppt/tags/tag114.xml><?xml version="1.0" encoding="utf-8"?>
<p:tagLst xmlns:p="http://schemas.openxmlformats.org/presentationml/2006/main">
  <p:tag name="AS_UNIQUEID" val="613"/>
</p:tagLst>
</file>

<file path=ppt/tags/tag115.xml><?xml version="1.0" encoding="utf-8"?>
<p:tagLst xmlns:p="http://schemas.openxmlformats.org/presentationml/2006/main">
  <p:tag name="AS_UNIQUEID" val="614"/>
</p:tagLst>
</file>

<file path=ppt/tags/tag116.xml><?xml version="1.0" encoding="utf-8"?>
<p:tagLst xmlns:p="http://schemas.openxmlformats.org/presentationml/2006/main">
  <p:tag name="AS_UNIQUEID" val="615"/>
</p:tagLst>
</file>

<file path=ppt/tags/tag117.xml><?xml version="1.0" encoding="utf-8"?>
<p:tagLst xmlns:p="http://schemas.openxmlformats.org/presentationml/2006/main">
  <p:tag name="KSO_WM_SPECIAL_SOURCE" val="bdnull"/>
</p:tagLst>
</file>

<file path=ppt/tags/tag118.xml><?xml version="1.0" encoding="utf-8"?>
<p:tagLst xmlns:p="http://schemas.openxmlformats.org/presentationml/2006/main">
  <p:tag name="AS_UNIQUEID" val="598"/>
</p:tagLst>
</file>

<file path=ppt/tags/tag119.xml><?xml version="1.0" encoding="utf-8"?>
<p:tagLst xmlns:p="http://schemas.openxmlformats.org/presentationml/2006/main">
  <p:tag name="AS_UNIQUEID" val="599"/>
</p:tagLst>
</file>

<file path=ppt/tags/tag12.xml><?xml version="1.0" encoding="utf-8"?>
<p:tagLst xmlns:p="http://schemas.openxmlformats.org/presentationml/2006/main">
  <p:tag name="AS_UNIQUEID" val="512"/>
</p:tagLst>
</file>

<file path=ppt/tags/tag120.xml><?xml version="1.0" encoding="utf-8"?>
<p:tagLst xmlns:p="http://schemas.openxmlformats.org/presentationml/2006/main">
  <p:tag name="AS_UNIQUEID" val="600"/>
</p:tagLst>
</file>

<file path=ppt/tags/tag121.xml><?xml version="1.0" encoding="utf-8"?>
<p:tagLst xmlns:p="http://schemas.openxmlformats.org/presentationml/2006/main">
  <p:tag name="AS_UNIQUEID" val="601"/>
</p:tagLst>
</file>

<file path=ppt/tags/tag122.xml><?xml version="1.0" encoding="utf-8"?>
<p:tagLst xmlns:p="http://schemas.openxmlformats.org/presentationml/2006/main">
  <p:tag name="AS_UNIQUEID" val="602"/>
</p:tagLst>
</file>

<file path=ppt/tags/tag123.xml><?xml version="1.0" encoding="utf-8"?>
<p:tagLst xmlns:p="http://schemas.openxmlformats.org/presentationml/2006/main">
  <p:tag name="AS_UNIQUEID" val="618"/>
</p:tagLst>
</file>

<file path=ppt/tags/tag124.xml><?xml version="1.0" encoding="utf-8"?>
<p:tagLst xmlns:p="http://schemas.openxmlformats.org/presentationml/2006/main">
  <p:tag name="AS_UNIQUEID" val="617"/>
</p:tagLst>
</file>

<file path=ppt/tags/tag125.xml><?xml version="1.0" encoding="utf-8"?>
<p:tagLst xmlns:p="http://schemas.openxmlformats.org/presentationml/2006/main">
  <p:tag name="AS_UNIQUEID" val="619"/>
</p:tagLst>
</file>

<file path=ppt/tags/tag126.xml><?xml version="1.0" encoding="utf-8"?>
<p:tagLst xmlns:p="http://schemas.openxmlformats.org/presentationml/2006/main">
  <p:tag name="AS_UNIQUEID" val="620"/>
</p:tagLst>
</file>

<file path=ppt/tags/tag127.xml><?xml version="1.0" encoding="utf-8"?>
<p:tagLst xmlns:p="http://schemas.openxmlformats.org/presentationml/2006/main">
  <p:tag name="AS_UNIQUEID" val="618"/>
</p:tagLst>
</file>

<file path=ppt/tags/tag128.xml><?xml version="1.0" encoding="utf-8"?>
<p:tagLst xmlns:p="http://schemas.openxmlformats.org/presentationml/2006/main">
  <p:tag name="AS_UNIQUEID" val="622"/>
</p:tagLst>
</file>

<file path=ppt/tags/tag129.xml><?xml version="1.0" encoding="utf-8"?>
<p:tagLst xmlns:p="http://schemas.openxmlformats.org/presentationml/2006/main">
  <p:tag name="AS_UNIQUEID" val="623"/>
</p:tagLst>
</file>

<file path=ppt/tags/tag13.xml><?xml version="1.0" encoding="utf-8"?>
<p:tagLst xmlns:p="http://schemas.openxmlformats.org/presentationml/2006/main">
  <p:tag name="AS_UNIQUEID" val="514"/>
</p:tagLst>
</file>

<file path=ppt/tags/tag130.xml><?xml version="1.0" encoding="utf-8"?>
<p:tagLst xmlns:p="http://schemas.openxmlformats.org/presentationml/2006/main">
  <p:tag name="AS_UNIQUEID" val="624"/>
</p:tagLst>
</file>

<file path=ppt/tags/tag131.xml><?xml version="1.0" encoding="utf-8"?>
<p:tagLst xmlns:p="http://schemas.openxmlformats.org/presentationml/2006/main">
  <p:tag name="AS_UNIQUEID" val="625"/>
</p:tagLst>
</file>

<file path=ppt/tags/tag132.xml><?xml version="1.0" encoding="utf-8"?>
<p:tagLst xmlns:p="http://schemas.openxmlformats.org/presentationml/2006/main">
  <p:tag name="AS_UNIQUEID" val="626"/>
</p:tagLst>
</file>

<file path=ppt/tags/tag133.xml><?xml version="1.0" encoding="utf-8"?>
<p:tagLst xmlns:p="http://schemas.openxmlformats.org/presentationml/2006/main">
  <p:tag name="AS_UNIQUEID" val="627"/>
</p:tagLst>
</file>

<file path=ppt/tags/tag134.xml><?xml version="1.0" encoding="utf-8"?>
<p:tagLst xmlns:p="http://schemas.openxmlformats.org/presentationml/2006/main">
  <p:tag name="AS_UNIQUEID" val="628"/>
</p:tagLst>
</file>

<file path=ppt/tags/tag135.xml><?xml version="1.0" encoding="utf-8"?>
<p:tagLst xmlns:p="http://schemas.openxmlformats.org/presentationml/2006/main">
  <p:tag name="AS_UNIQUEID" val="629"/>
</p:tagLst>
</file>

<file path=ppt/tags/tag136.xml><?xml version="1.0" encoding="utf-8"?>
<p:tagLst xmlns:p="http://schemas.openxmlformats.org/presentationml/2006/main">
  <p:tag name="AS_UNIQUEID" val="630"/>
</p:tagLst>
</file>

<file path=ppt/tags/tag137.xml><?xml version="1.0" encoding="utf-8"?>
<p:tagLst xmlns:p="http://schemas.openxmlformats.org/presentationml/2006/main">
  <p:tag name="AS_UNIQUEID" val="631"/>
</p:tagLst>
</file>

<file path=ppt/tags/tag138.xml><?xml version="1.0" encoding="utf-8"?>
<p:tagLst xmlns:p="http://schemas.openxmlformats.org/presentationml/2006/main">
  <p:tag name="AS_UNIQUEID" val="632"/>
</p:tagLst>
</file>

<file path=ppt/tags/tag139.xml><?xml version="1.0" encoding="utf-8"?>
<p:tagLst xmlns:p="http://schemas.openxmlformats.org/presentationml/2006/main">
  <p:tag name="AS_UNIQUEID" val="633"/>
</p:tagLst>
</file>

<file path=ppt/tags/tag14.xml><?xml version="1.0" encoding="utf-8"?>
<p:tagLst xmlns:p="http://schemas.openxmlformats.org/presentationml/2006/main">
  <p:tag name="AS_UNIQUEID" val="515"/>
</p:tagLst>
</file>

<file path=ppt/tags/tag140.xml><?xml version="1.0" encoding="utf-8"?>
<p:tagLst xmlns:p="http://schemas.openxmlformats.org/presentationml/2006/main">
  <p:tag name="AS_UNIQUEID" val="634"/>
</p:tagLst>
</file>

<file path=ppt/tags/tag141.xml><?xml version="1.0" encoding="utf-8"?>
<p:tagLst xmlns:p="http://schemas.openxmlformats.org/presentationml/2006/main">
  <p:tag name="AS_UNIQUEID" val="635"/>
</p:tagLst>
</file>

<file path=ppt/tags/tag142.xml><?xml version="1.0" encoding="utf-8"?>
<p:tagLst xmlns:p="http://schemas.openxmlformats.org/presentationml/2006/main">
  <p:tag name="AS_UNIQUEID" val="636"/>
</p:tagLst>
</file>

<file path=ppt/tags/tag143.xml><?xml version="1.0" encoding="utf-8"?>
<p:tagLst xmlns:p="http://schemas.openxmlformats.org/presentationml/2006/main">
  <p:tag name="AS_UNIQUEID" val="637"/>
</p:tagLst>
</file>

<file path=ppt/tags/tag144.xml><?xml version="1.0" encoding="utf-8"?>
<p:tagLst xmlns:p="http://schemas.openxmlformats.org/presentationml/2006/main">
  <p:tag name="AS_UNIQUEID" val="638"/>
</p:tagLst>
</file>

<file path=ppt/tags/tag145.xml><?xml version="1.0" encoding="utf-8"?>
<p:tagLst xmlns:p="http://schemas.openxmlformats.org/presentationml/2006/main">
  <p:tag name="AS_UNIQUEID" val="639"/>
</p:tagLst>
</file>

<file path=ppt/tags/tag146.xml><?xml version="1.0" encoding="utf-8"?>
<p:tagLst xmlns:p="http://schemas.openxmlformats.org/presentationml/2006/main">
  <p:tag name="AS_UNIQUEID" val="640"/>
</p:tagLst>
</file>

<file path=ppt/tags/tag147.xml><?xml version="1.0" encoding="utf-8"?>
<p:tagLst xmlns:p="http://schemas.openxmlformats.org/presentationml/2006/main">
  <p:tag name="AS_UNIQUEID" val="641"/>
</p:tagLst>
</file>

<file path=ppt/tags/tag148.xml><?xml version="1.0" encoding="utf-8"?>
<p:tagLst xmlns:p="http://schemas.openxmlformats.org/presentationml/2006/main">
  <p:tag name="AS_UNIQUEID" val="642"/>
</p:tagLst>
</file>

<file path=ppt/tags/tag149.xml><?xml version="1.0" encoding="utf-8"?>
<p:tagLst xmlns:p="http://schemas.openxmlformats.org/presentationml/2006/main">
  <p:tag name="AS_UNIQUEID" val="643"/>
</p:tagLst>
</file>

<file path=ppt/tags/tag15.xml><?xml version="1.0" encoding="utf-8"?>
<p:tagLst xmlns:p="http://schemas.openxmlformats.org/presentationml/2006/main">
  <p:tag name="AS_UNIQUEID" val="516"/>
</p:tagLst>
</file>

<file path=ppt/tags/tag150.xml><?xml version="1.0" encoding="utf-8"?>
<p:tagLst xmlns:p="http://schemas.openxmlformats.org/presentationml/2006/main">
  <p:tag name="AS_UNIQUEID" val="644"/>
</p:tagLst>
</file>

<file path=ppt/tags/tag151.xml><?xml version="1.0" encoding="utf-8"?>
<p:tagLst xmlns:p="http://schemas.openxmlformats.org/presentationml/2006/main">
  <p:tag name="AS_UNIQUEID" val="645"/>
</p:tagLst>
</file>

<file path=ppt/tags/tag152.xml><?xml version="1.0" encoding="utf-8"?>
<p:tagLst xmlns:p="http://schemas.openxmlformats.org/presentationml/2006/main">
  <p:tag name="AS_UNIQUEID" val="646"/>
</p:tagLst>
</file>

<file path=ppt/tags/tag153.xml><?xml version="1.0" encoding="utf-8"?>
<p:tagLst xmlns:p="http://schemas.openxmlformats.org/presentationml/2006/main">
  <p:tag name="AS_UNIQUEID" val="647"/>
</p:tagLst>
</file>

<file path=ppt/tags/tag154.xml><?xml version="1.0" encoding="utf-8"?>
<p:tagLst xmlns:p="http://schemas.openxmlformats.org/presentationml/2006/main">
  <p:tag name="AS_UNIQUEID" val="648"/>
</p:tagLst>
</file>

<file path=ppt/tags/tag155.xml><?xml version="1.0" encoding="utf-8"?>
<p:tagLst xmlns:p="http://schemas.openxmlformats.org/presentationml/2006/main">
  <p:tag name="AS_UNIQUEID" val="649"/>
</p:tagLst>
</file>

<file path=ppt/tags/tag156.xml><?xml version="1.0" encoding="utf-8"?>
<p:tagLst xmlns:p="http://schemas.openxmlformats.org/presentationml/2006/main">
  <p:tag name="AS_UNIQUEID" val="650"/>
</p:tagLst>
</file>

<file path=ppt/tags/tag157.xml><?xml version="1.0" encoding="utf-8"?>
<p:tagLst xmlns:p="http://schemas.openxmlformats.org/presentationml/2006/main">
  <p:tag name="AS_UNIQUEID" val="651"/>
</p:tagLst>
</file>

<file path=ppt/tags/tag158.xml><?xml version="1.0" encoding="utf-8"?>
<p:tagLst xmlns:p="http://schemas.openxmlformats.org/presentationml/2006/main">
  <p:tag name="AS_UNIQUEID" val="652"/>
</p:tagLst>
</file>

<file path=ppt/tags/tag159.xml><?xml version="1.0" encoding="utf-8"?>
<p:tagLst xmlns:p="http://schemas.openxmlformats.org/presentationml/2006/main">
  <p:tag name="AS_UNIQUEID" val="654"/>
</p:tagLst>
</file>

<file path=ppt/tags/tag16.xml><?xml version="1.0" encoding="utf-8"?>
<p:tagLst xmlns:p="http://schemas.openxmlformats.org/presentationml/2006/main">
  <p:tag name="AS_UNIQUEID" val="517"/>
</p:tagLst>
</file>

<file path=ppt/tags/tag160.xml><?xml version="1.0" encoding="utf-8"?>
<p:tagLst xmlns:p="http://schemas.openxmlformats.org/presentationml/2006/main">
  <p:tag name="AS_UNIQUEID" val="658"/>
</p:tagLst>
</file>

<file path=ppt/tags/tag161.xml><?xml version="1.0" encoding="utf-8"?>
<p:tagLst xmlns:p="http://schemas.openxmlformats.org/presentationml/2006/main">
  <p:tag name="AS_UNIQUEID" val="659"/>
</p:tagLst>
</file>

<file path=ppt/tags/tag162.xml><?xml version="1.0" encoding="utf-8"?>
<p:tagLst xmlns:p="http://schemas.openxmlformats.org/presentationml/2006/main">
  <p:tag name="AS_UNIQUEID" val="660"/>
</p:tagLst>
</file>

<file path=ppt/tags/tag163.xml><?xml version="1.0" encoding="utf-8"?>
<p:tagLst xmlns:p="http://schemas.openxmlformats.org/presentationml/2006/main">
  <p:tag name="AS_UNIQUEID" val="661"/>
</p:tagLst>
</file>

<file path=ppt/tags/tag164.xml><?xml version="1.0" encoding="utf-8"?>
<p:tagLst xmlns:p="http://schemas.openxmlformats.org/presentationml/2006/main">
  <p:tag name="AS_UNIQUEID" val="662"/>
</p:tagLst>
</file>

<file path=ppt/tags/tag165.xml><?xml version="1.0" encoding="utf-8"?>
<p:tagLst xmlns:p="http://schemas.openxmlformats.org/presentationml/2006/main">
  <p:tag name="AS_UNIQUEID" val="654"/>
</p:tagLst>
</file>

<file path=ppt/tags/tag166.xml><?xml version="1.0" encoding="utf-8"?>
<p:tagLst xmlns:p="http://schemas.openxmlformats.org/presentationml/2006/main">
  <p:tag name="AS_UNIQUEID" val="655"/>
</p:tagLst>
</file>

<file path=ppt/tags/tag167.xml><?xml version="1.0" encoding="utf-8"?>
<p:tagLst xmlns:p="http://schemas.openxmlformats.org/presentationml/2006/main">
  <p:tag name="AS_UNIQUEID" val="656"/>
</p:tagLst>
</file>

<file path=ppt/tags/tag168.xml><?xml version="1.0" encoding="utf-8"?>
<p:tagLst xmlns:p="http://schemas.openxmlformats.org/presentationml/2006/main">
  <p:tag name="AS_UNIQUEID" val="657"/>
</p:tagLst>
</file>

<file path=ppt/tags/tag169.xml><?xml version="1.0" encoding="utf-8"?>
<p:tagLst xmlns:p="http://schemas.openxmlformats.org/presentationml/2006/main">
  <p:tag name="AS_UNIQUEID" val="658"/>
</p:tagLst>
</file>

<file path=ppt/tags/tag17.xml><?xml version="1.0" encoding="utf-8"?>
<p:tagLst xmlns:p="http://schemas.openxmlformats.org/presentationml/2006/main">
  <p:tag name="AS_UNIQUEID" val="518"/>
</p:tagLst>
</file>

<file path=ppt/tags/tag170.xml><?xml version="1.0" encoding="utf-8"?>
<p:tagLst xmlns:p="http://schemas.openxmlformats.org/presentationml/2006/main">
  <p:tag name="AS_UNIQUEID" val="659"/>
</p:tagLst>
</file>

<file path=ppt/tags/tag171.xml><?xml version="1.0" encoding="utf-8"?>
<p:tagLst xmlns:p="http://schemas.openxmlformats.org/presentationml/2006/main">
  <p:tag name="AS_UNIQUEID" val="660"/>
</p:tagLst>
</file>

<file path=ppt/tags/tag172.xml><?xml version="1.0" encoding="utf-8"?>
<p:tagLst xmlns:p="http://schemas.openxmlformats.org/presentationml/2006/main">
  <p:tag name="AS_UNIQUEID" val="661"/>
</p:tagLst>
</file>

<file path=ppt/tags/tag173.xml><?xml version="1.0" encoding="utf-8"?>
<p:tagLst xmlns:p="http://schemas.openxmlformats.org/presentationml/2006/main">
  <p:tag name="AS_UNIQUEID" val="662"/>
</p:tagLst>
</file>

<file path=ppt/tags/tag174.xml><?xml version="1.0" encoding="utf-8"?>
<p:tagLst xmlns:p="http://schemas.openxmlformats.org/presentationml/2006/main">
  <p:tag name="AS_UNIQUEID" val="663"/>
</p:tagLst>
</file>

<file path=ppt/tags/tag175.xml><?xml version="1.0" encoding="utf-8"?>
<p:tagLst xmlns:p="http://schemas.openxmlformats.org/presentationml/2006/main">
  <p:tag name="AS_UNIQUEID" val="664"/>
</p:tagLst>
</file>

<file path=ppt/tags/tag176.xml><?xml version="1.0" encoding="utf-8"?>
<p:tagLst xmlns:p="http://schemas.openxmlformats.org/presentationml/2006/main">
  <p:tag name="AS_UNIQUEID" val="665"/>
</p:tagLst>
</file>

<file path=ppt/tags/tag177.xml><?xml version="1.0" encoding="utf-8"?>
<p:tagLst xmlns:p="http://schemas.openxmlformats.org/presentationml/2006/main">
  <p:tag name="AS_UNIQUEID" val="666"/>
</p:tagLst>
</file>

<file path=ppt/tags/tag178.xml><?xml version="1.0" encoding="utf-8"?>
<p:tagLst xmlns:p="http://schemas.openxmlformats.org/presentationml/2006/main">
  <p:tag name="AS_UNIQUEID" val="667"/>
</p:tagLst>
</file>

<file path=ppt/tags/tag179.xml><?xml version="1.0" encoding="utf-8"?>
<p:tagLst xmlns:p="http://schemas.openxmlformats.org/presentationml/2006/main">
  <p:tag name="AS_UNIQUEID" val="668"/>
</p:tagLst>
</file>

<file path=ppt/tags/tag18.xml><?xml version="1.0" encoding="utf-8"?>
<p:tagLst xmlns:p="http://schemas.openxmlformats.org/presentationml/2006/main">
  <p:tag name="AS_UNIQUEID" val="520"/>
</p:tagLst>
</file>

<file path=ppt/tags/tag180.xml><?xml version="1.0" encoding="utf-8"?>
<p:tagLst xmlns:p="http://schemas.openxmlformats.org/presentationml/2006/main">
  <p:tag name="AS_UNIQUEID" val="672"/>
</p:tagLst>
</file>

<file path=ppt/tags/tag181.xml><?xml version="1.0" encoding="utf-8"?>
<p:tagLst xmlns:p="http://schemas.openxmlformats.org/presentationml/2006/main">
  <p:tag name="AS_UNIQUEID" val="673"/>
</p:tagLst>
</file>

<file path=ppt/tags/tag182.xml><?xml version="1.0" encoding="utf-8"?>
<p:tagLst xmlns:p="http://schemas.openxmlformats.org/presentationml/2006/main">
  <p:tag name="AS_UNIQUEID" val="674"/>
</p:tagLst>
</file>

<file path=ppt/tags/tag183.xml><?xml version="1.0" encoding="utf-8"?>
<p:tagLst xmlns:p="http://schemas.openxmlformats.org/presentationml/2006/main">
  <p:tag name="AS_UNIQUEID" val="675"/>
</p:tagLst>
</file>

<file path=ppt/tags/tag184.xml><?xml version="1.0" encoding="utf-8"?>
<p:tagLst xmlns:p="http://schemas.openxmlformats.org/presentationml/2006/main">
  <p:tag name="AS_UNIQUEID" val="676"/>
</p:tagLst>
</file>

<file path=ppt/tags/tag185.xml><?xml version="1.0" encoding="utf-8"?>
<p:tagLst xmlns:p="http://schemas.openxmlformats.org/presentationml/2006/main">
  <p:tag name="AS_UNIQUEID" val="762"/>
</p:tagLst>
</file>

<file path=ppt/tags/tag186.xml><?xml version="1.0" encoding="utf-8"?>
<p:tagLst xmlns:p="http://schemas.openxmlformats.org/presentationml/2006/main">
  <p:tag name="AS_UNIQUEID" val="763"/>
</p:tagLst>
</file>

<file path=ppt/tags/tag187.xml><?xml version="1.0" encoding="utf-8"?>
<p:tagLst xmlns:p="http://schemas.openxmlformats.org/presentationml/2006/main">
  <p:tag name="AS_UNIQUEID" val="765"/>
</p:tagLst>
</file>

<file path=ppt/tags/tag188.xml><?xml version="1.0" encoding="utf-8"?>
<p:tagLst xmlns:p="http://schemas.openxmlformats.org/presentationml/2006/main">
  <p:tag name="AS_UNIQUEID" val="767"/>
</p:tagLst>
</file>

<file path=ppt/tags/tag189.xml><?xml version="1.0" encoding="utf-8"?>
<p:tagLst xmlns:p="http://schemas.openxmlformats.org/presentationml/2006/main">
  <p:tag name="AS_UNIQUEID" val="768"/>
</p:tagLst>
</file>

<file path=ppt/tags/tag19.xml><?xml version="1.0" encoding="utf-8"?>
<p:tagLst xmlns:p="http://schemas.openxmlformats.org/presentationml/2006/main">
  <p:tag name="AS_UNIQUEID" val="521"/>
</p:tagLst>
</file>

<file path=ppt/tags/tag190.xml><?xml version="1.0" encoding="utf-8"?>
<p:tagLst xmlns:p="http://schemas.openxmlformats.org/presentationml/2006/main">
  <p:tag name="AS_UNIQUEID" val="772"/>
</p:tagLst>
</file>

<file path=ppt/tags/tag191.xml><?xml version="1.0" encoding="utf-8"?>
<p:tagLst xmlns:p="http://schemas.openxmlformats.org/presentationml/2006/main">
  <p:tag name="AS_UNIQUEID" val="857"/>
</p:tagLst>
</file>

<file path=ppt/tags/tag192.xml><?xml version="1.0" encoding="utf-8"?>
<p:tagLst xmlns:p="http://schemas.openxmlformats.org/presentationml/2006/main">
  <p:tag name="AS_UNIQUEID" val="785"/>
</p:tagLst>
</file>

<file path=ppt/tags/tag193.xml><?xml version="1.0" encoding="utf-8"?>
<p:tagLst xmlns:p="http://schemas.openxmlformats.org/presentationml/2006/main">
  <p:tag name="AS_UNIQUEID" val="786"/>
</p:tagLst>
</file>

<file path=ppt/tags/tag194.xml><?xml version="1.0" encoding="utf-8"?>
<p:tagLst xmlns:p="http://schemas.openxmlformats.org/presentationml/2006/main">
  <p:tag name="AS_UNIQUEID" val="787"/>
</p:tagLst>
</file>

<file path=ppt/tags/tag195.xml><?xml version="1.0" encoding="utf-8"?>
<p:tagLst xmlns:p="http://schemas.openxmlformats.org/presentationml/2006/main">
  <p:tag name="AS_UNIQUEID" val="788"/>
</p:tagLst>
</file>

<file path=ppt/tags/tag196.xml><?xml version="1.0" encoding="utf-8"?>
<p:tagLst xmlns:p="http://schemas.openxmlformats.org/presentationml/2006/main">
  <p:tag name="AS_UNIQUEID" val="789"/>
</p:tagLst>
</file>

<file path=ppt/tags/tag197.xml><?xml version="1.0" encoding="utf-8"?>
<p:tagLst xmlns:p="http://schemas.openxmlformats.org/presentationml/2006/main">
  <p:tag name="AS_UNIQUEID" val="794"/>
</p:tagLst>
</file>

<file path=ppt/tags/tag198.xml><?xml version="1.0" encoding="utf-8"?>
<p:tagLst xmlns:p="http://schemas.openxmlformats.org/presentationml/2006/main">
  <p:tag name="AS_UNIQUEID" val="795"/>
</p:tagLst>
</file>

<file path=ppt/tags/tag199.xml><?xml version="1.0" encoding="utf-8"?>
<p:tagLst xmlns:p="http://schemas.openxmlformats.org/presentationml/2006/main">
  <p:tag name="AS_UNIQUEID" val="796"/>
</p:tagLst>
</file>

<file path=ppt/tags/tag2.xml><?xml version="1.0" encoding="utf-8"?>
<p:tagLst xmlns:p="http://schemas.openxmlformats.org/presentationml/2006/main">
  <p:tag name="AS_UNIQUEID" val="501"/>
</p:tagLst>
</file>

<file path=ppt/tags/tag20.xml><?xml version="1.0" encoding="utf-8"?>
<p:tagLst xmlns:p="http://schemas.openxmlformats.org/presentationml/2006/main">
  <p:tag name="AS_UNIQUEID" val="522"/>
</p:tagLst>
</file>

<file path=ppt/tags/tag200.xml><?xml version="1.0" encoding="utf-8"?>
<p:tagLst xmlns:p="http://schemas.openxmlformats.org/presentationml/2006/main">
  <p:tag name="AS_UNIQUEID" val="797"/>
</p:tagLst>
</file>

<file path=ppt/tags/tag201.xml><?xml version="1.0" encoding="utf-8"?>
<p:tagLst xmlns:p="http://schemas.openxmlformats.org/presentationml/2006/main">
  <p:tag name="AS_UNIQUEID" val="798"/>
</p:tagLst>
</file>

<file path=ppt/tags/tag202.xml><?xml version="1.0" encoding="utf-8"?>
<p:tagLst xmlns:p="http://schemas.openxmlformats.org/presentationml/2006/main">
  <p:tag name="AS_UNIQUEID" val="799"/>
</p:tagLst>
</file>

<file path=ppt/tags/tag203.xml><?xml version="1.0" encoding="utf-8"?>
<p:tagLst xmlns:p="http://schemas.openxmlformats.org/presentationml/2006/main">
  <p:tag name="AS_UNIQUEID" val="800"/>
</p:tagLst>
</file>

<file path=ppt/tags/tag204.xml><?xml version="1.0" encoding="utf-8"?>
<p:tagLst xmlns:p="http://schemas.openxmlformats.org/presentationml/2006/main">
  <p:tag name="AS_UNIQUEID" val="801"/>
</p:tagLst>
</file>

<file path=ppt/tags/tag205.xml><?xml version="1.0" encoding="utf-8"?>
<p:tagLst xmlns:p="http://schemas.openxmlformats.org/presentationml/2006/main">
  <p:tag name="AS_UNIQUEID" val="810"/>
</p:tagLst>
</file>

<file path=ppt/tags/tag206.xml><?xml version="1.0" encoding="utf-8"?>
<p:tagLst xmlns:p="http://schemas.openxmlformats.org/presentationml/2006/main">
  <p:tag name="AS_UNIQUEID" val="811"/>
</p:tagLst>
</file>

<file path=ppt/tags/tag207.xml><?xml version="1.0" encoding="utf-8"?>
<p:tagLst xmlns:p="http://schemas.openxmlformats.org/presentationml/2006/main">
  <p:tag name="AS_UNIQUEID" val="812"/>
</p:tagLst>
</file>

<file path=ppt/tags/tag208.xml><?xml version="1.0" encoding="utf-8"?>
<p:tagLst xmlns:p="http://schemas.openxmlformats.org/presentationml/2006/main">
  <p:tag name="AS_UNIQUEID" val="813"/>
</p:tagLst>
</file>

<file path=ppt/tags/tag209.xml><?xml version="1.0" encoding="utf-8"?>
<p:tagLst xmlns:p="http://schemas.openxmlformats.org/presentationml/2006/main">
  <p:tag name="AS_UNIQUEID" val="818"/>
</p:tagLst>
</file>

<file path=ppt/tags/tag21.xml><?xml version="1.0" encoding="utf-8"?>
<p:tagLst xmlns:p="http://schemas.openxmlformats.org/presentationml/2006/main">
  <p:tag name="AS_UNIQUEID" val="523"/>
</p:tagLst>
</file>

<file path=ppt/tags/tag210.xml><?xml version="1.0" encoding="utf-8"?>
<p:tagLst xmlns:p="http://schemas.openxmlformats.org/presentationml/2006/main">
  <p:tag name="AS_UNIQUEID" val="819"/>
</p:tagLst>
</file>

<file path=ppt/tags/tag211.xml><?xml version="1.0" encoding="utf-8"?>
<p:tagLst xmlns:p="http://schemas.openxmlformats.org/presentationml/2006/main">
  <p:tag name="AS_UNIQUEID" val="820"/>
</p:tagLst>
</file>

<file path=ppt/tags/tag212.xml><?xml version="1.0" encoding="utf-8"?>
<p:tagLst xmlns:p="http://schemas.openxmlformats.org/presentationml/2006/main">
  <p:tag name="AS_UNIQUEID" val="821"/>
</p:tagLst>
</file>

<file path=ppt/tags/tag213.xml><?xml version="1.0" encoding="utf-8"?>
<p:tagLst xmlns:p="http://schemas.openxmlformats.org/presentationml/2006/main">
  <p:tag name="AS_UNIQUEID" val="785"/>
</p:tagLst>
</file>

<file path=ppt/tags/tag214.xml><?xml version="1.0" encoding="utf-8"?>
<p:tagLst xmlns:p="http://schemas.openxmlformats.org/presentationml/2006/main">
  <p:tag name="AS_UNIQUEID" val="838"/>
</p:tagLst>
</file>

<file path=ppt/tags/tag215.xml><?xml version="1.0" encoding="utf-8"?>
<p:tagLst xmlns:p="http://schemas.openxmlformats.org/presentationml/2006/main">
  <p:tag name="AS_UNIQUEID" val="839"/>
</p:tagLst>
</file>

<file path=ppt/tags/tag216.xml><?xml version="1.0" encoding="utf-8"?>
<p:tagLst xmlns:p="http://schemas.openxmlformats.org/presentationml/2006/main">
  <p:tag name="AS_UNIQUEID" val="840"/>
</p:tagLst>
</file>

<file path=ppt/tags/tag217.xml><?xml version="1.0" encoding="utf-8"?>
<p:tagLst xmlns:p="http://schemas.openxmlformats.org/presentationml/2006/main">
  <p:tag name="AS_UNIQUEID" val="841"/>
</p:tagLst>
</file>

<file path=ppt/tags/tag218.xml><?xml version="1.0" encoding="utf-8"?>
<p:tagLst xmlns:p="http://schemas.openxmlformats.org/presentationml/2006/main">
  <p:tag name="AS_UNIQUEID" val="842"/>
</p:tagLst>
</file>

<file path=ppt/tags/tag219.xml><?xml version="1.0" encoding="utf-8"?>
<p:tagLst xmlns:p="http://schemas.openxmlformats.org/presentationml/2006/main">
  <p:tag name="AS_UNIQUEID" val="843"/>
</p:tagLst>
</file>

<file path=ppt/tags/tag22.xml><?xml version="1.0" encoding="utf-8"?>
<p:tagLst xmlns:p="http://schemas.openxmlformats.org/presentationml/2006/main">
  <p:tag name="AS_UNIQUEID" val="525"/>
</p:tagLst>
</file>

<file path=ppt/tags/tag220.xml><?xml version="1.0" encoding="utf-8"?>
<p:tagLst xmlns:p="http://schemas.openxmlformats.org/presentationml/2006/main">
  <p:tag name="AS_UNIQUEID" val="844"/>
</p:tagLst>
</file>

<file path=ppt/tags/tag221.xml><?xml version="1.0" encoding="utf-8"?>
<p:tagLst xmlns:p="http://schemas.openxmlformats.org/presentationml/2006/main">
  <p:tag name="AS_UNIQUEID" val="845"/>
</p:tagLst>
</file>

<file path=ppt/tags/tag222.xml><?xml version="1.0" encoding="utf-8"?>
<p:tagLst xmlns:p="http://schemas.openxmlformats.org/presentationml/2006/main">
  <p:tag name="AS_UNIQUEID" val="846"/>
</p:tagLst>
</file>

<file path=ppt/tags/tag223.xml><?xml version="1.0" encoding="utf-8"?>
<p:tagLst xmlns:p="http://schemas.openxmlformats.org/presentationml/2006/main">
  <p:tag name="AS_UNIQUEID" val="847"/>
</p:tagLst>
</file>

<file path=ppt/tags/tag224.xml><?xml version="1.0" encoding="utf-8"?>
<p:tagLst xmlns:p="http://schemas.openxmlformats.org/presentationml/2006/main">
  <p:tag name="AS_UNIQUEID" val="848"/>
</p:tagLst>
</file>

<file path=ppt/tags/tag225.xml><?xml version="1.0" encoding="utf-8"?>
<p:tagLst xmlns:p="http://schemas.openxmlformats.org/presentationml/2006/main">
  <p:tag name="AS_UNIQUEID" val="849"/>
</p:tagLst>
</file>

<file path=ppt/tags/tag226.xml><?xml version="1.0" encoding="utf-8"?>
<p:tagLst xmlns:p="http://schemas.openxmlformats.org/presentationml/2006/main">
  <p:tag name="AS_UNIQUEID" val="850"/>
</p:tagLst>
</file>

<file path=ppt/tags/tag227.xml><?xml version="1.0" encoding="utf-8"?>
<p:tagLst xmlns:p="http://schemas.openxmlformats.org/presentationml/2006/main">
  <p:tag name="AS_UNIQUEID" val="851"/>
</p:tagLst>
</file>

<file path=ppt/tags/tag228.xml><?xml version="1.0" encoding="utf-8"?>
<p:tagLst xmlns:p="http://schemas.openxmlformats.org/presentationml/2006/main">
  <p:tag name="AS_UNIQUEID" val="852"/>
</p:tagLst>
</file>

<file path=ppt/tags/tag229.xml><?xml version="1.0" encoding="utf-8"?>
<p:tagLst xmlns:p="http://schemas.openxmlformats.org/presentationml/2006/main">
  <p:tag name="AS_UNIQUEID" val="853"/>
</p:tagLst>
</file>

<file path=ppt/tags/tag23.xml><?xml version="1.0" encoding="utf-8"?>
<p:tagLst xmlns:p="http://schemas.openxmlformats.org/presentationml/2006/main">
  <p:tag name="AS_UNIQUEID" val="526"/>
</p:tagLst>
</file>

<file path=ppt/tags/tag230.xml><?xml version="1.0" encoding="utf-8"?>
<p:tagLst xmlns:p="http://schemas.openxmlformats.org/presentationml/2006/main">
  <p:tag name="AS_UNIQUEID" val="854"/>
</p:tagLst>
</file>

<file path=ppt/tags/tag231.xml><?xml version="1.0" encoding="utf-8"?>
<p:tagLst xmlns:p="http://schemas.openxmlformats.org/presentationml/2006/main">
  <p:tag name="AS_UNIQUEID" val="855"/>
</p:tagLst>
</file>

<file path=ppt/tags/tag232.xml><?xml version="1.0" encoding="utf-8"?>
<p:tagLst xmlns:p="http://schemas.openxmlformats.org/presentationml/2006/main">
  <p:tag name="AS_UNIQUEID" val="856"/>
</p:tagLst>
</file>

<file path=ppt/tags/tag233.xml><?xml version="1.0" encoding="utf-8"?>
<p:tagLst xmlns:p="http://schemas.openxmlformats.org/presentationml/2006/main">
  <p:tag name="AS_UNIQUEID" val="586"/>
</p:tagLst>
</file>

<file path=ppt/tags/tag234.xml><?xml version="1.0" encoding="utf-8"?>
<p:tagLst xmlns:p="http://schemas.openxmlformats.org/presentationml/2006/main">
  <p:tag name="AS_UNIQUEID" val="587"/>
</p:tagLst>
</file>

<file path=ppt/tags/tag235.xml><?xml version="1.0" encoding="utf-8"?>
<p:tagLst xmlns:p="http://schemas.openxmlformats.org/presentationml/2006/main">
  <p:tag name="AS_UNIQUEID" val="588"/>
</p:tagLst>
</file>

<file path=ppt/tags/tag236.xml><?xml version="1.0" encoding="utf-8"?>
<p:tagLst xmlns:p="http://schemas.openxmlformats.org/presentationml/2006/main">
  <p:tag name="AS_UNIQUEID" val="589"/>
</p:tagLst>
</file>

<file path=ppt/tags/tag237.xml><?xml version="1.0" encoding="utf-8"?>
<p:tagLst xmlns:p="http://schemas.openxmlformats.org/presentationml/2006/main">
  <p:tag name="AS_UNIQUEID" val="590"/>
</p:tagLst>
</file>

<file path=ppt/tags/tag238.xml><?xml version="1.0" encoding="utf-8"?>
<p:tagLst xmlns:p="http://schemas.openxmlformats.org/presentationml/2006/main">
  <p:tag name="AS_UNIQUEID" val="591"/>
</p:tagLst>
</file>

<file path=ppt/tags/tag239.xml><?xml version="1.0" encoding="utf-8"?>
<p:tagLst xmlns:p="http://schemas.openxmlformats.org/presentationml/2006/main">
  <p:tag name="AS_UNIQUEID" val="593"/>
</p:tagLst>
</file>

<file path=ppt/tags/tag24.xml><?xml version="1.0" encoding="utf-8"?>
<p:tagLst xmlns:p="http://schemas.openxmlformats.org/presentationml/2006/main">
  <p:tag name="AS_UNIQUEID" val="527"/>
</p:tagLst>
</file>

<file path=ppt/tags/tag240.xml><?xml version="1.0" encoding="utf-8"?>
<p:tagLst xmlns:p="http://schemas.openxmlformats.org/presentationml/2006/main">
  <p:tag name="AS_UNIQUEID" val="594"/>
</p:tagLst>
</file>

<file path=ppt/tags/tag241.xml><?xml version="1.0" encoding="utf-8"?>
<p:tagLst xmlns:p="http://schemas.openxmlformats.org/presentationml/2006/main">
  <p:tag name="AS_UNIQUEID" val="595"/>
</p:tagLst>
</file>

<file path=ppt/tags/tag242.xml><?xml version="1.0" encoding="utf-8"?>
<p:tagLst xmlns:p="http://schemas.openxmlformats.org/presentationml/2006/main">
  <p:tag name="AS_UNIQUEID" val="596"/>
</p:tagLst>
</file>

<file path=ppt/tags/tag24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jE3MGZlOWM0YjUxY2M3MWI4YzI3MDMxNTIyMDU2NmQifQ=="/>
  <p:tag name="KSO_DOCER_TEMPLATE_OPEN_ONCE_MARK" val="1"/>
  <p:tag name="KSO_WPP_MARK_KEY" val="8ce77a4d-9853-4a3c-abba-0f5fea08bc5c"/>
</p:tagLst>
</file>

<file path=ppt/tags/tag25.xml><?xml version="1.0" encoding="utf-8"?>
<p:tagLst xmlns:p="http://schemas.openxmlformats.org/presentationml/2006/main">
  <p:tag name="AS_UNIQUEID" val="528"/>
</p:tagLst>
</file>

<file path=ppt/tags/tag26.xml><?xml version="1.0" encoding="utf-8"?>
<p:tagLst xmlns:p="http://schemas.openxmlformats.org/presentationml/2006/main">
  <p:tag name="AS_UNIQUEID" val="529"/>
</p:tagLst>
</file>

<file path=ppt/tags/tag27.xml><?xml version="1.0" encoding="utf-8"?>
<p:tagLst xmlns:p="http://schemas.openxmlformats.org/presentationml/2006/main">
  <p:tag name="AS_UNIQUEID" val="530"/>
</p:tagLst>
</file>

<file path=ppt/tags/tag28.xml><?xml version="1.0" encoding="utf-8"?>
<p:tagLst xmlns:p="http://schemas.openxmlformats.org/presentationml/2006/main">
  <p:tag name="AS_UNIQUEID" val="531"/>
</p:tagLst>
</file>

<file path=ppt/tags/tag29.xml><?xml version="1.0" encoding="utf-8"?>
<p:tagLst xmlns:p="http://schemas.openxmlformats.org/presentationml/2006/main">
  <p:tag name="AS_UNIQUEID" val="534"/>
</p:tagLst>
</file>

<file path=ppt/tags/tag3.xml><?xml version="1.0" encoding="utf-8"?>
<p:tagLst xmlns:p="http://schemas.openxmlformats.org/presentationml/2006/main">
  <p:tag name="AS_UNIQUEID" val="502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.xml><?xml version="1.0" encoding="utf-8"?>
<p:tagLst xmlns:p="http://schemas.openxmlformats.org/presentationml/2006/main">
  <p:tag name="AS_UNIQUEID" val="536"/>
</p:tagLst>
</file>

<file path=ppt/tags/tag32.xml><?xml version="1.0" encoding="utf-8"?>
<p:tagLst xmlns:p="http://schemas.openxmlformats.org/presentationml/2006/main">
  <p:tag name="AS_UNIQUEID" val="537"/>
</p:tagLst>
</file>

<file path=ppt/tags/tag33.xml><?xml version="1.0" encoding="utf-8"?>
<p:tagLst xmlns:p="http://schemas.openxmlformats.org/presentationml/2006/main">
  <p:tag name="AS_UNIQUEID" val="538"/>
</p:tagLst>
</file>

<file path=ppt/tags/tag34.xml><?xml version="1.0" encoding="utf-8"?>
<p:tagLst xmlns:p="http://schemas.openxmlformats.org/presentationml/2006/main">
  <p:tag name="AS_UNIQUEID" val="539"/>
</p:tagLst>
</file>

<file path=ppt/tags/tag35.xml><?xml version="1.0" encoding="utf-8"?>
<p:tagLst xmlns:p="http://schemas.openxmlformats.org/presentationml/2006/main">
  <p:tag name="AS_UNIQUEID" val="541"/>
</p:tagLst>
</file>

<file path=ppt/tags/tag36.xml><?xml version="1.0" encoding="utf-8"?>
<p:tagLst xmlns:p="http://schemas.openxmlformats.org/presentationml/2006/main">
  <p:tag name="AS_UNIQUEID" val="542"/>
</p:tagLst>
</file>

<file path=ppt/tags/tag37.xml><?xml version="1.0" encoding="utf-8"?>
<p:tagLst xmlns:p="http://schemas.openxmlformats.org/presentationml/2006/main">
  <p:tag name="AS_UNIQUEID" val="543"/>
</p:tagLst>
</file>

<file path=ppt/tags/tag38.xml><?xml version="1.0" encoding="utf-8"?>
<p:tagLst xmlns:p="http://schemas.openxmlformats.org/presentationml/2006/main">
  <p:tag name="AS_UNIQUEID" val="544"/>
</p:tagLst>
</file>

<file path=ppt/tags/tag39.xml><?xml version="1.0" encoding="utf-8"?>
<p:tagLst xmlns:p="http://schemas.openxmlformats.org/presentationml/2006/main">
  <p:tag name="AS_UNIQUEID" val="545"/>
</p:tagLst>
</file>

<file path=ppt/tags/tag4.xml><?xml version="1.0" encoding="utf-8"?>
<p:tagLst xmlns:p="http://schemas.openxmlformats.org/presentationml/2006/main">
  <p:tag name="AS_UNIQUEID" val="503"/>
</p:tagLst>
</file>

<file path=ppt/tags/tag40.xml><?xml version="1.0" encoding="utf-8"?>
<p:tagLst xmlns:p="http://schemas.openxmlformats.org/presentationml/2006/main">
  <p:tag name="AS_UNIQUEID" val="546"/>
</p:tagLst>
</file>

<file path=ppt/tags/tag41.xml><?xml version="1.0" encoding="utf-8"?>
<p:tagLst xmlns:p="http://schemas.openxmlformats.org/presentationml/2006/main">
  <p:tag name="AS_UNIQUEID" val="547"/>
</p:tagLst>
</file>

<file path=ppt/tags/tag42.xml><?xml version="1.0" encoding="utf-8"?>
<p:tagLst xmlns:p="http://schemas.openxmlformats.org/presentationml/2006/main">
  <p:tag name="AS_UNIQUEID" val="548"/>
</p:tagLst>
</file>

<file path=ppt/tags/tag43.xml><?xml version="1.0" encoding="utf-8"?>
<p:tagLst xmlns:p="http://schemas.openxmlformats.org/presentationml/2006/main">
  <p:tag name="AS_UNIQUEID" val="550"/>
</p:tagLst>
</file>

<file path=ppt/tags/tag44.xml><?xml version="1.0" encoding="utf-8"?>
<p:tagLst xmlns:p="http://schemas.openxmlformats.org/presentationml/2006/main">
  <p:tag name="AS_UNIQUEID" val="551"/>
</p:tagLst>
</file>

<file path=ppt/tags/tag45.xml><?xml version="1.0" encoding="utf-8"?>
<p:tagLst xmlns:p="http://schemas.openxmlformats.org/presentationml/2006/main">
  <p:tag name="AS_UNIQUEID" val="552"/>
</p:tagLst>
</file>

<file path=ppt/tags/tag46.xml><?xml version="1.0" encoding="utf-8"?>
<p:tagLst xmlns:p="http://schemas.openxmlformats.org/presentationml/2006/main">
  <p:tag name="AS_UNIQUEID" val="553"/>
</p:tagLst>
</file>

<file path=ppt/tags/tag47.xml><?xml version="1.0" encoding="utf-8"?>
<p:tagLst xmlns:p="http://schemas.openxmlformats.org/presentationml/2006/main">
  <p:tag name="AS_UNIQUEID" val="554"/>
</p:tagLst>
</file>

<file path=ppt/tags/tag48.xml><?xml version="1.0" encoding="utf-8"?>
<p:tagLst xmlns:p="http://schemas.openxmlformats.org/presentationml/2006/main">
  <p:tag name="AS_UNIQUEID" val="555"/>
</p:tagLst>
</file>

<file path=ppt/tags/tag49.xml><?xml version="1.0" encoding="utf-8"?>
<p:tagLst xmlns:p="http://schemas.openxmlformats.org/presentationml/2006/main">
  <p:tag name="AS_UNIQUEID" val="556"/>
</p:tagLst>
</file>

<file path=ppt/tags/tag5.xml><?xml version="1.0" encoding="utf-8"?>
<p:tagLst xmlns:p="http://schemas.openxmlformats.org/presentationml/2006/main">
  <p:tag name="AS_UNIQUEID" val="504"/>
</p:tagLst>
</file>

<file path=ppt/tags/tag50.xml><?xml version="1.0" encoding="utf-8"?>
<p:tagLst xmlns:p="http://schemas.openxmlformats.org/presentationml/2006/main">
  <p:tag name="AS_UNIQUEID" val="557"/>
</p:tagLst>
</file>

<file path=ppt/tags/tag51.xml><?xml version="1.0" encoding="utf-8"?>
<p:tagLst xmlns:p="http://schemas.openxmlformats.org/presentationml/2006/main">
  <p:tag name="AS_UNIQUEID" val="558"/>
</p:tagLst>
</file>

<file path=ppt/tags/tag52.xml><?xml version="1.0" encoding="utf-8"?>
<p:tagLst xmlns:p="http://schemas.openxmlformats.org/presentationml/2006/main">
  <p:tag name="AS_UNIQUEID" val="560"/>
</p:tagLst>
</file>

<file path=ppt/tags/tag53.xml><?xml version="1.0" encoding="utf-8"?>
<p:tagLst xmlns:p="http://schemas.openxmlformats.org/presentationml/2006/main">
  <p:tag name="AS_UNIQUEID" val="561"/>
</p:tagLst>
</file>

<file path=ppt/tags/tag54.xml><?xml version="1.0" encoding="utf-8"?>
<p:tagLst xmlns:p="http://schemas.openxmlformats.org/presentationml/2006/main">
  <p:tag name="AS_UNIQUEID" val="562"/>
</p:tagLst>
</file>

<file path=ppt/tags/tag55.xml><?xml version="1.0" encoding="utf-8"?>
<p:tagLst xmlns:p="http://schemas.openxmlformats.org/presentationml/2006/main">
  <p:tag name="AS_UNIQUEID" val="563"/>
</p:tagLst>
</file>

<file path=ppt/tags/tag56.xml><?xml version="1.0" encoding="utf-8"?>
<p:tagLst xmlns:p="http://schemas.openxmlformats.org/presentationml/2006/main">
  <p:tag name="AS_UNIQUEID" val="564"/>
</p:tagLst>
</file>

<file path=ppt/tags/tag57.xml><?xml version="1.0" encoding="utf-8"?>
<p:tagLst xmlns:p="http://schemas.openxmlformats.org/presentationml/2006/main">
  <p:tag name="AS_UNIQUEID" val="565"/>
</p:tagLst>
</file>

<file path=ppt/tags/tag58.xml><?xml version="1.0" encoding="utf-8"?>
<p:tagLst xmlns:p="http://schemas.openxmlformats.org/presentationml/2006/main">
  <p:tag name="AS_UNIQUEID" val="566"/>
</p:tagLst>
</file>

<file path=ppt/tags/tag59.xml><?xml version="1.0" encoding="utf-8"?>
<p:tagLst xmlns:p="http://schemas.openxmlformats.org/presentationml/2006/main">
  <p:tag name="AS_UNIQUEID" val="567"/>
</p:tagLst>
</file>

<file path=ppt/tags/tag6.xml><?xml version="1.0" encoding="utf-8"?>
<p:tagLst xmlns:p="http://schemas.openxmlformats.org/presentationml/2006/main">
  <p:tag name="AS_UNIQUEID" val="505"/>
</p:tagLst>
</file>

<file path=ppt/tags/tag60.xml><?xml version="1.0" encoding="utf-8"?>
<p:tagLst xmlns:p="http://schemas.openxmlformats.org/presentationml/2006/main">
  <p:tag name="AS_UNIQUEID" val="568"/>
</p:tagLst>
</file>

<file path=ppt/tags/tag61.xml><?xml version="1.0" encoding="utf-8"?>
<p:tagLst xmlns:p="http://schemas.openxmlformats.org/presentationml/2006/main">
  <p:tag name="AS_UNIQUEID" val="570"/>
</p:tagLst>
</file>

<file path=ppt/tags/tag62.xml><?xml version="1.0" encoding="utf-8"?>
<p:tagLst xmlns:p="http://schemas.openxmlformats.org/presentationml/2006/main">
  <p:tag name="AS_UNIQUEID" val="571"/>
</p:tagLst>
</file>

<file path=ppt/tags/tag63.xml><?xml version="1.0" encoding="utf-8"?>
<p:tagLst xmlns:p="http://schemas.openxmlformats.org/presentationml/2006/main">
  <p:tag name="AS_UNIQUEID" val="572"/>
</p:tagLst>
</file>

<file path=ppt/tags/tag64.xml><?xml version="1.0" encoding="utf-8"?>
<p:tagLst xmlns:p="http://schemas.openxmlformats.org/presentationml/2006/main">
  <p:tag name="AS_UNIQUEID" val="573"/>
</p:tagLst>
</file>

<file path=ppt/tags/tag65.xml><?xml version="1.0" encoding="utf-8"?>
<p:tagLst xmlns:p="http://schemas.openxmlformats.org/presentationml/2006/main">
  <p:tag name="AS_UNIQUEID" val="574"/>
</p:tagLst>
</file>

<file path=ppt/tags/tag66.xml><?xml version="1.0" encoding="utf-8"?>
<p:tagLst xmlns:p="http://schemas.openxmlformats.org/presentationml/2006/main">
  <p:tag name="AS_UNIQUEID" val="575"/>
</p:tagLst>
</file>

<file path=ppt/tags/tag67.xml><?xml version="1.0" encoding="utf-8"?>
<p:tagLst xmlns:p="http://schemas.openxmlformats.org/presentationml/2006/main">
  <p:tag name="AS_UNIQUEID" val="576"/>
</p:tagLst>
</file>

<file path=ppt/tags/tag68.xml><?xml version="1.0" encoding="utf-8"?>
<p:tagLst xmlns:p="http://schemas.openxmlformats.org/presentationml/2006/main">
  <p:tag name="AS_UNIQUEID" val="577"/>
</p:tagLst>
</file>

<file path=ppt/tags/tag69.xml><?xml version="1.0" encoding="utf-8"?>
<p:tagLst xmlns:p="http://schemas.openxmlformats.org/presentationml/2006/main">
  <p:tag name="AS_UNIQUEID" val="578"/>
</p:tagLst>
</file>

<file path=ppt/tags/tag7.xml><?xml version="1.0" encoding="utf-8"?>
<p:tagLst xmlns:p="http://schemas.openxmlformats.org/presentationml/2006/main">
  <p:tag name="AS_UNIQUEID" val="506"/>
</p:tagLst>
</file>

<file path=ppt/tags/tag70.xml><?xml version="1.0" encoding="utf-8"?>
<p:tagLst xmlns:p="http://schemas.openxmlformats.org/presentationml/2006/main">
  <p:tag name="AS_UNIQUEID" val="580"/>
</p:tagLst>
</file>

<file path=ppt/tags/tag71.xml><?xml version="1.0" encoding="utf-8"?>
<p:tagLst xmlns:p="http://schemas.openxmlformats.org/presentationml/2006/main">
  <p:tag name="AS_UNIQUEID" val="581"/>
</p:tagLst>
</file>

<file path=ppt/tags/tag72.xml><?xml version="1.0" encoding="utf-8"?>
<p:tagLst xmlns:p="http://schemas.openxmlformats.org/presentationml/2006/main">
  <p:tag name="AS_UNIQUEID" val="582"/>
</p:tagLst>
</file>

<file path=ppt/tags/tag73.xml><?xml version="1.0" encoding="utf-8"?>
<p:tagLst xmlns:p="http://schemas.openxmlformats.org/presentationml/2006/main">
  <p:tag name="AS_UNIQUEID" val="583"/>
</p:tagLst>
</file>

<file path=ppt/tags/tag74.xml><?xml version="1.0" encoding="utf-8"?>
<p:tagLst xmlns:p="http://schemas.openxmlformats.org/presentationml/2006/main">
  <p:tag name="AS_UNIQUEID" val="584"/>
</p:tagLst>
</file>

<file path=ppt/tags/tag75.xml><?xml version="1.0" encoding="utf-8"?>
<p:tagLst xmlns:p="http://schemas.openxmlformats.org/presentationml/2006/main">
  <p:tag name="AS_UNIQUEID" val="500"/>
</p:tagLst>
</file>

<file path=ppt/tags/tag76.xml><?xml version="1.0" encoding="utf-8"?>
<p:tagLst xmlns:p="http://schemas.openxmlformats.org/presentationml/2006/main">
  <p:tag name="AS_UNIQUEID" val="501"/>
</p:tagLst>
</file>

<file path=ppt/tags/tag77.xml><?xml version="1.0" encoding="utf-8"?>
<p:tagLst xmlns:p="http://schemas.openxmlformats.org/presentationml/2006/main">
  <p:tag name="AS_UNIQUEID" val="502"/>
</p:tagLst>
</file>

<file path=ppt/tags/tag78.xml><?xml version="1.0" encoding="utf-8"?>
<p:tagLst xmlns:p="http://schemas.openxmlformats.org/presentationml/2006/main">
  <p:tag name="AS_UNIQUEID" val="503"/>
</p:tagLst>
</file>

<file path=ppt/tags/tag79.xml><?xml version="1.0" encoding="utf-8"?>
<p:tagLst xmlns:p="http://schemas.openxmlformats.org/presentationml/2006/main">
  <p:tag name="AS_UNIQUEID" val="504"/>
</p:tagLst>
</file>

<file path=ppt/tags/tag8.xml><?xml version="1.0" encoding="utf-8"?>
<p:tagLst xmlns:p="http://schemas.openxmlformats.org/presentationml/2006/main">
  <p:tag name="AS_UNIQUEID" val="507"/>
</p:tagLst>
</file>

<file path=ppt/tags/tag80.xml><?xml version="1.0" encoding="utf-8"?>
<p:tagLst xmlns:p="http://schemas.openxmlformats.org/presentationml/2006/main">
  <p:tag name="AS_UNIQUEID" val="505"/>
</p:tagLst>
</file>

<file path=ppt/tags/tag81.xml><?xml version="1.0" encoding="utf-8"?>
<p:tagLst xmlns:p="http://schemas.openxmlformats.org/presentationml/2006/main">
  <p:tag name="AS_UNIQUEID" val="506"/>
</p:tagLst>
</file>

<file path=ppt/tags/tag82.xml><?xml version="1.0" encoding="utf-8"?>
<p:tagLst xmlns:p="http://schemas.openxmlformats.org/presentationml/2006/main">
  <p:tag name="AS_UNIQUEID" val="507"/>
</p:tagLst>
</file>

<file path=ppt/tags/tag83.xml><?xml version="1.0" encoding="utf-8"?>
<p:tagLst xmlns:p="http://schemas.openxmlformats.org/presentationml/2006/main">
  <p:tag name="AS_UNIQUEID" val="509"/>
</p:tagLst>
</file>

<file path=ppt/tags/tag84.xml><?xml version="1.0" encoding="utf-8"?>
<p:tagLst xmlns:p="http://schemas.openxmlformats.org/presentationml/2006/main">
  <p:tag name="AS_UNIQUEID" val="510"/>
</p:tagLst>
</file>

<file path=ppt/tags/tag85.xml><?xml version="1.0" encoding="utf-8"?>
<p:tagLst xmlns:p="http://schemas.openxmlformats.org/presentationml/2006/main">
  <p:tag name="AS_UNIQUEID" val="511"/>
</p:tagLst>
</file>

<file path=ppt/tags/tag86.xml><?xml version="1.0" encoding="utf-8"?>
<p:tagLst xmlns:p="http://schemas.openxmlformats.org/presentationml/2006/main">
  <p:tag name="AS_UNIQUEID" val="512"/>
</p:tagLst>
</file>

<file path=ppt/tags/tag87.xml><?xml version="1.0" encoding="utf-8"?>
<p:tagLst xmlns:p="http://schemas.openxmlformats.org/presentationml/2006/main">
  <p:tag name="AS_UNIQUEID" val="514"/>
</p:tagLst>
</file>

<file path=ppt/tags/tag88.xml><?xml version="1.0" encoding="utf-8"?>
<p:tagLst xmlns:p="http://schemas.openxmlformats.org/presentationml/2006/main">
  <p:tag name="AS_UNIQUEID" val="515"/>
</p:tagLst>
</file>

<file path=ppt/tags/tag89.xml><?xml version="1.0" encoding="utf-8"?>
<p:tagLst xmlns:p="http://schemas.openxmlformats.org/presentationml/2006/main">
  <p:tag name="AS_UNIQUEID" val="516"/>
</p:tagLst>
</file>

<file path=ppt/tags/tag9.xml><?xml version="1.0" encoding="utf-8"?>
<p:tagLst xmlns:p="http://schemas.openxmlformats.org/presentationml/2006/main">
  <p:tag name="AS_UNIQUEID" val="509"/>
</p:tagLst>
</file>

<file path=ppt/tags/tag90.xml><?xml version="1.0" encoding="utf-8"?>
<p:tagLst xmlns:p="http://schemas.openxmlformats.org/presentationml/2006/main">
  <p:tag name="AS_UNIQUEID" val="517"/>
</p:tagLst>
</file>

<file path=ppt/tags/tag91.xml><?xml version="1.0" encoding="utf-8"?>
<p:tagLst xmlns:p="http://schemas.openxmlformats.org/presentationml/2006/main">
  <p:tag name="AS_UNIQUEID" val="518"/>
</p:tagLst>
</file>

<file path=ppt/tags/tag92.xml><?xml version="1.0" encoding="utf-8"?>
<p:tagLst xmlns:p="http://schemas.openxmlformats.org/presentationml/2006/main">
  <p:tag name="AS_UNIQUEID" val="520"/>
</p:tagLst>
</file>

<file path=ppt/tags/tag93.xml><?xml version="1.0" encoding="utf-8"?>
<p:tagLst xmlns:p="http://schemas.openxmlformats.org/presentationml/2006/main">
  <p:tag name="AS_UNIQUEID" val="521"/>
</p:tagLst>
</file>

<file path=ppt/tags/tag94.xml><?xml version="1.0" encoding="utf-8"?>
<p:tagLst xmlns:p="http://schemas.openxmlformats.org/presentationml/2006/main">
  <p:tag name="AS_UNIQUEID" val="522"/>
</p:tagLst>
</file>

<file path=ppt/tags/tag95.xml><?xml version="1.0" encoding="utf-8"?>
<p:tagLst xmlns:p="http://schemas.openxmlformats.org/presentationml/2006/main">
  <p:tag name="AS_UNIQUEID" val="523"/>
</p:tagLst>
</file>

<file path=ppt/tags/tag96.xml><?xml version="1.0" encoding="utf-8"?>
<p:tagLst xmlns:p="http://schemas.openxmlformats.org/presentationml/2006/main">
  <p:tag name="AS_UNIQUEID" val="525"/>
</p:tagLst>
</file>

<file path=ppt/tags/tag97.xml><?xml version="1.0" encoding="utf-8"?>
<p:tagLst xmlns:p="http://schemas.openxmlformats.org/presentationml/2006/main">
  <p:tag name="AS_UNIQUEID" val="526"/>
</p:tagLst>
</file>

<file path=ppt/tags/tag98.xml><?xml version="1.0" encoding="utf-8"?>
<p:tagLst xmlns:p="http://schemas.openxmlformats.org/presentationml/2006/main">
  <p:tag name="AS_UNIQUEID" val="527"/>
</p:tagLst>
</file>

<file path=ppt/tags/tag99.xml><?xml version="1.0" encoding="utf-8"?>
<p:tagLst xmlns:p="http://schemas.openxmlformats.org/presentationml/2006/main">
  <p:tag name="AS_UNIQUEID" val="528"/>
</p:tagLst>
</file>

<file path=ppt/theme/theme1.xml><?xml version="1.0" encoding="utf-8"?>
<a:theme xmlns:a="http://schemas.openxmlformats.org/drawingml/2006/main" name="4_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 vert="horz" wrap="none" lIns="91440" tIns="45720" rIns="91440" bIns="45720" numCol="1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Arial"/>
      </a:majorFont>
      <a:minorFont>
        <a:latin typeface="Times New Roman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Cambria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1773</Words>
  <Application>WPS 演示</Application>
  <PresentationFormat>On-screen Show (16:9)</PresentationFormat>
  <Paragraphs>112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Wingdings</vt:lpstr>
      <vt:lpstr>黑体</vt:lpstr>
      <vt:lpstr>Times New Roman</vt:lpstr>
      <vt:lpstr>Times New Roman</vt:lpstr>
      <vt:lpstr>微软雅黑</vt:lpstr>
      <vt:lpstr>Arial</vt:lpstr>
      <vt:lpstr>楷体</vt:lpstr>
      <vt:lpstr>Arial Unicode MS</vt:lpstr>
      <vt:lpstr>4_自定义设计方案</vt:lpstr>
      <vt:lpstr>1_1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遗忘</cp:lastModifiedBy>
  <cp:revision>11</cp:revision>
  <cp:lastPrinted>2026-03-19T20:59:00Z</cp:lastPrinted>
  <dcterms:created xsi:type="dcterms:W3CDTF">2026-03-19T20:59:00Z</dcterms:created>
  <dcterms:modified xsi:type="dcterms:W3CDTF">2026-05-07T03:06:14Z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2052-12.1.0.25865</vt:lpwstr>
  </property>
  <property fmtid="{D5CDD505-2E9C-101B-9397-08002B2CF9AE}" pid="7" name="ICV">
    <vt:lpwstr>4DB4F8AA14C4443AB268FC3682733B4A_12</vt:lpwstr>
  </property>
</Properties>
</file>