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2.png"/><Relationship Id="rId2" Type="http://schemas.openxmlformats.org/officeDocument/2006/relationships/tags" Target="../tags/tag1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520065"/>
            <a:ext cx="11299190" cy="6056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2615" y="537210"/>
            <a:ext cx="6482080" cy="822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6860" y="160655"/>
            <a:ext cx="63131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15875">
                  <a:solidFill>
                    <a:schemeClr val="accent1"/>
                  </a:solidFill>
                </a:ln>
                <a:noFill/>
                <a:effectLst/>
              </a:rPr>
              <a:t>My super family</a:t>
            </a:r>
            <a:endParaRPr lang="en-US" altLang="zh-CN" sz="7200" b="1">
              <a:ln w="15875">
                <a:solidFill>
                  <a:schemeClr val="accent1"/>
                </a:solidFill>
              </a:ln>
              <a:noFill/>
              <a:effectLst/>
            </a:endParaRPr>
          </a:p>
        </p:txBody>
      </p:sp>
      <p:pic>
        <p:nvPicPr>
          <p:cNvPr id="8" name="图片 7" descr="39e52fec-16fb-4664-8f5b-5042271cbe4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43505" y="1576705"/>
            <a:ext cx="2263140" cy="511810"/>
          </a:xfrm>
          <a:prstGeom prst="rect">
            <a:avLst/>
          </a:prstGeom>
        </p:spPr>
      </p:pic>
      <p:pic>
        <p:nvPicPr>
          <p:cNvPr id="9" name="图片 8" descr="39e52fec-16fb-4664-8f5b-5042271cbe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43505" y="2160905"/>
            <a:ext cx="2717800" cy="511810"/>
          </a:xfrm>
          <a:prstGeom prst="rect">
            <a:avLst/>
          </a:prstGeom>
        </p:spPr>
      </p:pic>
      <p:pic>
        <p:nvPicPr>
          <p:cNvPr id="10" name="图片 9" descr="39e52fec-16fb-4664-8f5b-5042271cbe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43505" y="2872105"/>
            <a:ext cx="2717800" cy="511810"/>
          </a:xfrm>
          <a:prstGeom prst="rect">
            <a:avLst/>
          </a:prstGeom>
        </p:spPr>
      </p:pic>
      <p:pic>
        <p:nvPicPr>
          <p:cNvPr id="11" name="图片 10" descr="39e52fec-16fb-4664-8f5b-5042271cbe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50785" y="1588770"/>
            <a:ext cx="2263140" cy="511810"/>
          </a:xfrm>
          <a:prstGeom prst="rect">
            <a:avLst/>
          </a:prstGeom>
        </p:spPr>
      </p:pic>
      <p:pic>
        <p:nvPicPr>
          <p:cNvPr id="12" name="图片 11" descr="39e52fec-16fb-4664-8f5b-5042271cbe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50785" y="2287905"/>
            <a:ext cx="2717800" cy="511810"/>
          </a:xfrm>
          <a:prstGeom prst="rect">
            <a:avLst/>
          </a:prstGeom>
        </p:spPr>
      </p:pic>
      <p:pic>
        <p:nvPicPr>
          <p:cNvPr id="13" name="图片 12" descr="39e52fec-16fb-4664-8f5b-5042271cbe4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50785" y="2987040"/>
            <a:ext cx="2717800" cy="511810"/>
          </a:xfrm>
          <a:prstGeom prst="rect">
            <a:avLst/>
          </a:prstGeom>
        </p:spPr>
      </p:pic>
      <p:pic>
        <p:nvPicPr>
          <p:cNvPr id="14" name="图片 13" descr="39e52fec-16fb-4664-8f5b-5042271cbe4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27505" y="4368165"/>
            <a:ext cx="2263140" cy="511810"/>
          </a:xfrm>
          <a:prstGeom prst="rect">
            <a:avLst/>
          </a:prstGeom>
        </p:spPr>
      </p:pic>
      <p:pic>
        <p:nvPicPr>
          <p:cNvPr id="15" name="图片 14" descr="39e52fec-16fb-4664-8f5b-5042271cbe4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27505" y="5041900"/>
            <a:ext cx="2717800" cy="511810"/>
          </a:xfrm>
          <a:prstGeom prst="rect">
            <a:avLst/>
          </a:prstGeom>
        </p:spPr>
      </p:pic>
      <p:pic>
        <p:nvPicPr>
          <p:cNvPr id="16" name="图片 15" descr="39e52fec-16fb-4664-8f5b-5042271cbe4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62735" y="5715635"/>
            <a:ext cx="2717800" cy="51181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436995" y="3727450"/>
            <a:ext cx="5039360" cy="2795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 descr="39e52fec-16fb-4664-8f5b-5042271cbe4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23455" y="4627880"/>
            <a:ext cx="3135630" cy="511810"/>
          </a:xfrm>
          <a:prstGeom prst="rect">
            <a:avLst/>
          </a:prstGeom>
        </p:spPr>
      </p:pic>
      <p:pic>
        <p:nvPicPr>
          <p:cNvPr id="22" name="图片 21" descr="39e52fec-16fb-4664-8f5b-5042271cbe4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58685" y="5279390"/>
            <a:ext cx="3200400" cy="511810"/>
          </a:xfrm>
          <a:prstGeom prst="rect">
            <a:avLst/>
          </a:prstGeom>
        </p:spPr>
      </p:pic>
      <p:sp>
        <p:nvSpPr>
          <p:cNvPr id="23" name="心形 22"/>
          <p:cNvSpPr/>
          <p:nvPr/>
        </p:nvSpPr>
        <p:spPr>
          <a:xfrm>
            <a:off x="6705600" y="3802380"/>
            <a:ext cx="4183380" cy="2961640"/>
          </a:xfrm>
          <a:prstGeom prst="hear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520065"/>
            <a:ext cx="11299190" cy="60566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2615" y="537210"/>
            <a:ext cx="6482080" cy="822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6860" y="160655"/>
            <a:ext cx="63131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15875">
                  <a:solidFill>
                    <a:schemeClr val="accent1"/>
                  </a:solidFill>
                </a:ln>
                <a:noFill/>
                <a:effectLst/>
              </a:rPr>
              <a:t>My super family</a:t>
            </a:r>
            <a:endParaRPr lang="en-US" altLang="zh-CN" sz="7200" b="1">
              <a:ln w="15875">
                <a:solidFill>
                  <a:schemeClr val="accent1"/>
                </a:solidFill>
              </a:ln>
              <a:noFill/>
              <a:effectLst/>
            </a:endParaRPr>
          </a:p>
        </p:txBody>
      </p:sp>
      <p:pic>
        <p:nvPicPr>
          <p:cNvPr id="8" name="图片 7" descr="39e52fec-16fb-4664-8f5b-5042271cbe4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43505" y="1576705"/>
            <a:ext cx="2263140" cy="511810"/>
          </a:xfrm>
          <a:prstGeom prst="rect">
            <a:avLst/>
          </a:prstGeom>
        </p:spPr>
      </p:pic>
      <p:pic>
        <p:nvPicPr>
          <p:cNvPr id="9" name="图片 8" descr="39e52fec-16fb-4664-8f5b-5042271cbe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43505" y="2160905"/>
            <a:ext cx="2717800" cy="511810"/>
          </a:xfrm>
          <a:prstGeom prst="rect">
            <a:avLst/>
          </a:prstGeom>
        </p:spPr>
      </p:pic>
      <p:pic>
        <p:nvPicPr>
          <p:cNvPr id="10" name="图片 9" descr="39e52fec-16fb-4664-8f5b-5042271cbe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43505" y="2872105"/>
            <a:ext cx="2717800" cy="511810"/>
          </a:xfrm>
          <a:prstGeom prst="rect">
            <a:avLst/>
          </a:prstGeom>
        </p:spPr>
      </p:pic>
      <p:pic>
        <p:nvPicPr>
          <p:cNvPr id="11" name="图片 10" descr="39e52fec-16fb-4664-8f5b-5042271cbe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50785" y="1588770"/>
            <a:ext cx="2263140" cy="511810"/>
          </a:xfrm>
          <a:prstGeom prst="rect">
            <a:avLst/>
          </a:prstGeom>
        </p:spPr>
      </p:pic>
      <p:pic>
        <p:nvPicPr>
          <p:cNvPr id="12" name="图片 11" descr="39e52fec-16fb-4664-8f5b-5042271cbe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50785" y="2287905"/>
            <a:ext cx="2717800" cy="511810"/>
          </a:xfrm>
          <a:prstGeom prst="rect">
            <a:avLst/>
          </a:prstGeom>
        </p:spPr>
      </p:pic>
      <p:pic>
        <p:nvPicPr>
          <p:cNvPr id="13" name="图片 12" descr="39e52fec-16fb-4664-8f5b-5042271cbe4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50785" y="2987040"/>
            <a:ext cx="2717800" cy="511810"/>
          </a:xfrm>
          <a:prstGeom prst="rect">
            <a:avLst/>
          </a:prstGeom>
        </p:spPr>
      </p:pic>
      <p:pic>
        <p:nvPicPr>
          <p:cNvPr id="2" name="图片 1" descr="39e52fec-16fb-4664-8f5b-5042271cbe4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69100" y="4433570"/>
            <a:ext cx="2263140" cy="511810"/>
          </a:xfrm>
          <a:prstGeom prst="rect">
            <a:avLst/>
          </a:prstGeom>
        </p:spPr>
      </p:pic>
      <p:pic>
        <p:nvPicPr>
          <p:cNvPr id="3" name="图片 2" descr="39e52fec-16fb-4664-8f5b-5042271cbe4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69100" y="5107305"/>
            <a:ext cx="2717800" cy="511810"/>
          </a:xfrm>
          <a:prstGeom prst="rect">
            <a:avLst/>
          </a:prstGeom>
        </p:spPr>
      </p:pic>
      <p:pic>
        <p:nvPicPr>
          <p:cNvPr id="6" name="图片 5" descr="39e52fec-16fb-4664-8f5b-5042271cbe4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69100" y="5781040"/>
            <a:ext cx="2717800" cy="51181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54380" y="4107815"/>
            <a:ext cx="5668010" cy="2568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 descr="39e52fec-16fb-4664-8f5b-5042271cbe4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93670" y="4627880"/>
            <a:ext cx="3135630" cy="511810"/>
          </a:xfrm>
          <a:prstGeom prst="rect">
            <a:avLst/>
          </a:prstGeom>
        </p:spPr>
      </p:pic>
      <p:pic>
        <p:nvPicPr>
          <p:cNvPr id="22" name="图片 21" descr="39e52fec-16fb-4664-8f5b-5042271cbe4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0" y="5279390"/>
            <a:ext cx="3200400" cy="511810"/>
          </a:xfrm>
          <a:prstGeom prst="rect">
            <a:avLst/>
          </a:prstGeom>
        </p:spPr>
      </p:pic>
      <p:sp>
        <p:nvSpPr>
          <p:cNvPr id="23" name="心形 22"/>
          <p:cNvSpPr/>
          <p:nvPr/>
        </p:nvSpPr>
        <p:spPr>
          <a:xfrm>
            <a:off x="2075815" y="3802380"/>
            <a:ext cx="4183380" cy="2961640"/>
          </a:xfrm>
          <a:prstGeom prst="heart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0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1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2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3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4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5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6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7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8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19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0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1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22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4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5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6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7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8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9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Arial Unicode MS</vt:lpstr>
      <vt:lpstr>Calibri</vt:lpstr>
      <vt:lpstr>微软雅黑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索菲</cp:lastModifiedBy>
  <cp:revision>5</cp:revision>
  <dcterms:created xsi:type="dcterms:W3CDTF">2023-08-09T12:44:00Z</dcterms:created>
  <dcterms:modified xsi:type="dcterms:W3CDTF">2026-05-18T07:35:57Z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85709909BA064092A595C1E69CED3EF6_12</vt:lpwstr>
  </property>
</Properties>
</file>