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8" r:id="rId4"/>
  </p:sldIdLst>
  <p:sldSz cx="6858000" cy="12192635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9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3789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61120" y="1143000"/>
            <a:ext cx="1735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50" y="1995508"/>
            <a:ext cx="5143500" cy="424504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50" y="6404254"/>
            <a:ext cx="5143500" cy="29438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6" y="649175"/>
            <a:ext cx="1478756" cy="1033317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649175"/>
            <a:ext cx="4350544" cy="1033317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16" y="3039834"/>
            <a:ext cx="5915025" cy="50720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916" y="8159849"/>
            <a:ext cx="5915025" cy="266726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8" y="3245875"/>
            <a:ext cx="2914650" cy="77364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63" y="3245875"/>
            <a:ext cx="2914650" cy="77364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649175"/>
            <a:ext cx="5915025" cy="23567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2381" y="2989029"/>
            <a:ext cx="2901255" cy="146487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381" y="4453905"/>
            <a:ext cx="2901255" cy="65510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71863" y="2989029"/>
            <a:ext cx="2915543" cy="146487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71863" y="4453905"/>
            <a:ext cx="2915543" cy="65510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812880"/>
            <a:ext cx="2211883" cy="28450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543" y="1755595"/>
            <a:ext cx="3471863" cy="866507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381" y="3657960"/>
            <a:ext cx="2211883" cy="677682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812880"/>
            <a:ext cx="2211883" cy="28450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5543" y="1755595"/>
            <a:ext cx="3471863" cy="866507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381" y="3657960"/>
            <a:ext cx="2211883" cy="677682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71488" y="649175"/>
            <a:ext cx="5915025" cy="235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488" y="3245875"/>
            <a:ext cx="5915025" cy="77364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488" y="11301291"/>
            <a:ext cx="1543050" cy="649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271713" y="11301291"/>
            <a:ext cx="2314575" cy="649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843463" y="11301291"/>
            <a:ext cx="1543050" cy="649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IM 2"/>
          <p:cNvPicPr/>
          <p:nvPr/>
        </p:nvPicPr>
        <p:blipFill>
          <a:blip r:embed="rId1"/>
          <a:stretch>
            <a:fillRect/>
          </a:stretch>
        </p:blipFill>
        <p:spPr>
          <a:xfrm>
            <a:off x="42505" y="4167609"/>
            <a:ext cx="6018609" cy="4249460"/>
          </a:xfrm>
          <a:prstGeom prst="rect">
            <a:avLst/>
          </a:prstGeom>
        </p:spPr>
      </p:pic>
      <p:sp>
        <p:nvSpPr>
          <p:cNvPr id="5" name="矩形 3"/>
          <p:cNvSpPr/>
          <p:nvPr/>
        </p:nvSpPr>
        <p:spPr>
          <a:xfrm>
            <a:off x="2767846" y="5256138"/>
            <a:ext cx="1200507" cy="536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8" name="图片 8" descr="d56fc6844e348f4cdce0a11730b4a7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846" y="5256138"/>
            <a:ext cx="582216" cy="5361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13380" b="15556"/>
          <a:stretch>
            <a:fillRect/>
          </a:stretch>
        </p:blipFill>
        <p:spPr>
          <a:xfrm>
            <a:off x="3501152" y="5312574"/>
            <a:ext cx="396121" cy="422910"/>
          </a:xfrm>
          <a:prstGeom prst="rect">
            <a:avLst/>
          </a:prstGeom>
        </p:spPr>
      </p:pic>
      <p:sp>
        <p:nvSpPr>
          <p:cNvPr id="7" name="矩形 3"/>
          <p:cNvSpPr/>
          <p:nvPr/>
        </p:nvSpPr>
        <p:spPr>
          <a:xfrm>
            <a:off x="2731413" y="5972656"/>
            <a:ext cx="1236940" cy="507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r="14848"/>
          <a:stretch>
            <a:fillRect/>
          </a:stretch>
        </p:blipFill>
        <p:spPr>
          <a:xfrm>
            <a:off x="3417927" y="6002660"/>
            <a:ext cx="550069" cy="441484"/>
          </a:xfrm>
          <a:prstGeom prst="rect">
            <a:avLst/>
          </a:prstGeom>
        </p:spPr>
      </p:pic>
      <p:sp>
        <p:nvSpPr>
          <p:cNvPr id="12" name="矩形 3"/>
          <p:cNvSpPr/>
          <p:nvPr/>
        </p:nvSpPr>
        <p:spPr>
          <a:xfrm>
            <a:off x="4518422" y="5711195"/>
            <a:ext cx="426125" cy="385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3" name="矩形 3"/>
          <p:cNvSpPr/>
          <p:nvPr/>
        </p:nvSpPr>
        <p:spPr>
          <a:xfrm>
            <a:off x="4564856" y="6096600"/>
            <a:ext cx="379333" cy="347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4" name="矩形 3"/>
          <p:cNvSpPr/>
          <p:nvPr/>
        </p:nvSpPr>
        <p:spPr>
          <a:xfrm>
            <a:off x="4459843" y="5940152"/>
            <a:ext cx="130016" cy="130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5213" y="5792634"/>
            <a:ext cx="379333" cy="6229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rcRect t="12588" r="-2326" b="12729"/>
          <a:stretch>
            <a:fillRect/>
          </a:stretch>
        </p:blipFill>
        <p:spPr>
          <a:xfrm>
            <a:off x="2821067" y="6003017"/>
            <a:ext cx="422910" cy="477203"/>
          </a:xfrm>
          <a:prstGeom prst="rect">
            <a:avLst/>
          </a:prstGeom>
        </p:spPr>
      </p:pic>
      <p:sp>
        <p:nvSpPr>
          <p:cNvPr id="17" name="矩形 3"/>
          <p:cNvSpPr/>
          <p:nvPr/>
        </p:nvSpPr>
        <p:spPr>
          <a:xfrm>
            <a:off x="1470898" y="6480220"/>
            <a:ext cx="579358" cy="320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8" name="矩形 3"/>
          <p:cNvSpPr/>
          <p:nvPr/>
        </p:nvSpPr>
        <p:spPr>
          <a:xfrm>
            <a:off x="1151573" y="6985640"/>
            <a:ext cx="656868" cy="498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9" name="矩形 3"/>
          <p:cNvSpPr/>
          <p:nvPr/>
        </p:nvSpPr>
        <p:spPr>
          <a:xfrm>
            <a:off x="1151215" y="7376046"/>
            <a:ext cx="251817" cy="199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rcRect l="10208" t="9208" r="11358" b="7646"/>
          <a:stretch>
            <a:fillRect/>
          </a:stretch>
        </p:blipFill>
        <p:spPr>
          <a:xfrm>
            <a:off x="1521262" y="7091367"/>
            <a:ext cx="396835" cy="336828"/>
          </a:xfrm>
          <a:prstGeom prst="rect">
            <a:avLst/>
          </a:prstGeom>
        </p:spPr>
      </p:pic>
      <p:sp>
        <p:nvSpPr>
          <p:cNvPr id="21" name="矩形 3"/>
          <p:cNvSpPr/>
          <p:nvPr/>
        </p:nvSpPr>
        <p:spPr>
          <a:xfrm>
            <a:off x="4459843" y="5959083"/>
            <a:ext cx="137874" cy="137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23" name="矩形 3"/>
          <p:cNvSpPr/>
          <p:nvPr/>
        </p:nvSpPr>
        <p:spPr>
          <a:xfrm>
            <a:off x="1132642" y="6136248"/>
            <a:ext cx="310039" cy="498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24" name="矩形 3"/>
          <p:cNvSpPr/>
          <p:nvPr/>
        </p:nvSpPr>
        <p:spPr>
          <a:xfrm>
            <a:off x="1151573" y="6558444"/>
            <a:ext cx="319326" cy="498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rcRect r="-1541" b="9454"/>
          <a:stretch>
            <a:fillRect/>
          </a:stretch>
        </p:blipFill>
        <p:spPr>
          <a:xfrm>
            <a:off x="1151215" y="6173396"/>
            <a:ext cx="303609" cy="2707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rcRect l="9179" t="21426" r="5748" b="24902"/>
          <a:stretch>
            <a:fillRect/>
          </a:stretch>
        </p:blipFill>
        <p:spPr>
          <a:xfrm>
            <a:off x="1638062" y="6444144"/>
            <a:ext cx="325398" cy="3082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20495" y="380365"/>
            <a:ext cx="4346575" cy="814705"/>
          </a:xfrm>
        </p:spPr>
        <p:txBody>
          <a:bodyPr lIns="0" tIns="0" rIns="0" bIns="0" anchor="ctr" anchorCtr="0">
            <a:normAutofit fontScale="90000"/>
          </a:bodyPr>
          <a:lstStyle/>
          <a:p>
            <a:pPr algn="l"/>
            <a:r>
              <a:rPr lang="en-US" altLang="en-US" sz="3200">
                <a:sym typeface="+mn-ea"/>
              </a:rPr>
              <a:t>My School Subject Profile</a:t>
            </a:r>
            <a:br>
              <a:rPr lang="en-US" altLang="en-US" sz="2800">
                <a:sym typeface="+mn-ea"/>
              </a:rPr>
            </a:br>
            <a:r>
              <a:rPr lang="en-US" altLang="en-US" sz="2800">
                <a:sym typeface="+mn-ea"/>
              </a:rPr>
              <a:t>      </a:t>
            </a:r>
            <a:r>
              <a:rPr lang="en-US" altLang="en-US" sz="2400">
                <a:sym typeface="+mn-ea"/>
              </a:rPr>
              <a:t>   </a:t>
            </a:r>
            <a:r>
              <a:rPr lang="zh-CN" altLang="en-US" sz="2400">
                <a:sym typeface="+mn-ea"/>
              </a:rPr>
              <a:t>我的学科小档案</a:t>
            </a:r>
            <a:br>
              <a:rPr lang="zh-CN" altLang="en-US" sz="2400">
                <a:sym typeface="+mn-ea"/>
              </a:rPr>
            </a:br>
            <a:br>
              <a:rPr lang="zh-CN" altLang="en-US" sz="2400">
                <a:sym typeface="+mn-ea"/>
              </a:rPr>
            </a:br>
            <a:r>
              <a:rPr lang="en-US" altLang="zh-CN" sz="2400">
                <a:sym typeface="+mn-ea"/>
              </a:rPr>
              <a:t>Name:</a:t>
            </a:r>
            <a:endParaRPr lang="en-US" altLang="zh-CN" sz="2400">
              <a:sym typeface="+mn-ea"/>
            </a:endParaRPr>
          </a:p>
        </p:txBody>
      </p:sp>
      <p:pic>
        <p:nvPicPr>
          <p:cNvPr id="5" name="图片 4" descr="39e52fec-16fb-4664-8f5b-5042271cbe4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1706880"/>
            <a:ext cx="6249035" cy="720725"/>
          </a:xfrm>
          <a:prstGeom prst="rect">
            <a:avLst/>
          </a:prstGeom>
        </p:spPr>
      </p:pic>
      <p:pic>
        <p:nvPicPr>
          <p:cNvPr id="10" name="图片 9" descr="39e52fec-16fb-4664-8f5b-5042271cbe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2554605"/>
            <a:ext cx="6249035" cy="720725"/>
          </a:xfrm>
          <a:prstGeom prst="rect">
            <a:avLst/>
          </a:prstGeom>
        </p:spPr>
      </p:pic>
      <p:pic>
        <p:nvPicPr>
          <p:cNvPr id="11" name="图片 10" descr="39e52fec-16fb-4664-8f5b-5042271cbe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3364230"/>
            <a:ext cx="6249035" cy="720725"/>
          </a:xfrm>
          <a:prstGeom prst="rect">
            <a:avLst/>
          </a:prstGeom>
        </p:spPr>
      </p:pic>
      <p:pic>
        <p:nvPicPr>
          <p:cNvPr id="12" name="图片 11" descr="39e52fec-16fb-4664-8f5b-5042271cbe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4173855"/>
            <a:ext cx="6249035" cy="720725"/>
          </a:xfrm>
          <a:prstGeom prst="rect">
            <a:avLst/>
          </a:prstGeom>
        </p:spPr>
      </p:pic>
      <p:pic>
        <p:nvPicPr>
          <p:cNvPr id="13" name="图片 12" descr="39e52fec-16fb-4664-8f5b-5042271cbe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5021580"/>
            <a:ext cx="6249035" cy="720725"/>
          </a:xfrm>
          <a:prstGeom prst="rect">
            <a:avLst/>
          </a:prstGeom>
        </p:spPr>
      </p:pic>
      <p:pic>
        <p:nvPicPr>
          <p:cNvPr id="14" name="图片 13" descr="39e52fec-16fb-4664-8f5b-5042271cbe4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5793105"/>
            <a:ext cx="6249035" cy="720725"/>
          </a:xfrm>
          <a:prstGeom prst="rect">
            <a:avLst/>
          </a:prstGeom>
        </p:spPr>
      </p:pic>
      <p:pic>
        <p:nvPicPr>
          <p:cNvPr id="15" name="图片 14" descr="39e52fec-16fb-4664-8f5b-5042271cbe4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6564630"/>
            <a:ext cx="6249035" cy="720725"/>
          </a:xfrm>
          <a:prstGeom prst="rect">
            <a:avLst/>
          </a:prstGeom>
        </p:spPr>
      </p:pic>
      <p:pic>
        <p:nvPicPr>
          <p:cNvPr id="16" name="图片 15" descr="39e52fec-16fb-4664-8f5b-5042271cbe4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" y="7412355"/>
            <a:ext cx="6249035" cy="720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7965" y="8402320"/>
            <a:ext cx="634809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Sentences Bank:</a:t>
            </a:r>
            <a:endParaRPr lang="en-US" altLang="zh-CN" b="1"/>
          </a:p>
          <a:p>
            <a:endParaRPr lang="en-US" altLang="zh-CN" b="1"/>
          </a:p>
          <a:p>
            <a:r>
              <a:rPr lang="en-US" altLang="zh-CN"/>
              <a:t>I’m good at ...</a:t>
            </a:r>
            <a:endParaRPr lang="en-US" altLang="zh-CN"/>
          </a:p>
          <a:p>
            <a:r>
              <a:rPr lang="en-US" altLang="zh-CN"/>
              <a:t>It’s easy for me./I can do it well./I can run fast. /I can draw well./ I can speank English well./ I can sing well. I can dance well.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I’m not good at...</a:t>
            </a:r>
            <a:endParaRPr lang="en-US" altLang="zh-CN"/>
          </a:p>
          <a:p>
            <a:r>
              <a:rPr lang="en-US" altLang="zh-CN"/>
              <a:t>It’s hard for me. I can’t do it very well. I can’t  run fast.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I’m not very good at...</a:t>
            </a:r>
            <a:endParaRPr lang="en-US" altLang="zh-CN"/>
          </a:p>
          <a:p>
            <a:r>
              <a:rPr lang="en-US" altLang="zh-CN">
                <a:sym typeface="+mn-ea"/>
              </a:rPr>
              <a:t>I need to try my best. I will do it better.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5204_1*a*1"/>
  <p:tag name="KSO_WM_TEMPLATE_CATEGORY" val="custom"/>
  <p:tag name="KSO_WM_TEMPLATE_INDEX" val="20235204"/>
  <p:tag name="KSO_WM_UNIT_LAYERLEVEL" val="1"/>
  <p:tag name="KSO_WM_TAG_VERSION" val="3.0"/>
  <p:tag name="KSO_WM_BEAUTIFY_FLAG" val="#wm#"/>
  <p:tag name="KSO_WM_UNIT_TEXT_TYPE" val="1"/>
  <p:tag name="KSO_WM_UNIT_PRESET_TEXT" val="单击此处添加标题内容"/>
</p:tagLst>
</file>

<file path=ppt/tags/tag10.xml><?xml version="1.0" encoding="utf-8"?>
<p:tagLst xmlns:p="http://schemas.openxmlformats.org/presentationml/2006/main">
  <p:tag name="KSO_WM_SLIDE_ID" val="custom20235204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5204"/>
  <p:tag name="KSO_WM_SLIDE_TYPE" val="text"/>
  <p:tag name="KSO_WM_SLIDE_SUBTYPE" val="picTxt"/>
  <p:tag name="KSO_WM_SLIDE_SIZE" val="693*382"/>
  <p:tag name="KSO_WM_SLIDE_POSITION" val="143*83"/>
  <p:tag name="KSO_WM_SLIDE_LAYOUT" val="a_f"/>
  <p:tag name="KSO_WM_SLIDE_LAYOUT_CNT" val="1_1"/>
  <p:tag name="KSO_WM_SPECIAL_SOURCE" val="bdnull"/>
  <p:tag name="RESOURCE_RECORD_KEY" val="{&quot;10&quot;:[21573832,3649412,4720996],&quot;65&quot;:[3]}"/>
  <p:tag name="resource_record_key" val="{&quot;10&quot;:[21573832,3649412,4720996,21542984],&quot;65&quot;:[20235204]}"/>
</p:tagLst>
</file>

<file path=ppt/tags/tag11.xml><?xml version="1.0" encoding="utf-8"?>
<p:tagLst xmlns:p="http://schemas.openxmlformats.org/presentationml/2006/main">
  <p:tag name="resource_record_key" val="{&quot;10&quot;:[21578033,21573322,21601011,21585326,21584655,21544689,21542984],&quot;19&quot;:[50072081],&quot;65&quot;:[20235204]}"/>
</p:tagLst>
</file>

<file path=ppt/tags/tag2.xml><?xml version="1.0" encoding="utf-8"?>
<p:tagLst xmlns:p="http://schemas.openxmlformats.org/presentationml/2006/main">
  <p:tag name="KSO_WM_UNIT_INDEX" val="3"/>
  <p:tag name="KSO_WM_UNIT_TYPE" val="j"/>
  <p:tag name="KSO_WM_BEAUTIFY_FLAG" val="#wm#"/>
</p:tagLst>
</file>

<file path=ppt/tags/tag3.xml><?xml version="1.0" encoding="utf-8"?>
<p:tagLst xmlns:p="http://schemas.openxmlformats.org/presentationml/2006/main">
  <p:tag name="KSO_WM_UNIT_INDEX" val="4"/>
  <p:tag name="KSO_WM_UNIT_TYPE" val="j"/>
  <p:tag name="KSO_WM_BEAUTIFY_FLAG" val="#wm#"/>
</p:tagLst>
</file>

<file path=ppt/tags/tag4.xml><?xml version="1.0" encoding="utf-8"?>
<p:tagLst xmlns:p="http://schemas.openxmlformats.org/presentationml/2006/main">
  <p:tag name="KSO_WM_UNIT_INDEX" val="5"/>
  <p:tag name="KSO_WM_UNIT_TYPE" val="j"/>
  <p:tag name="KSO_WM_BEAUTIFY_FLAG" val="#wm#"/>
</p:tagLst>
</file>

<file path=ppt/tags/tag5.xml><?xml version="1.0" encoding="utf-8"?>
<p:tagLst xmlns:p="http://schemas.openxmlformats.org/presentationml/2006/main">
  <p:tag name="KSO_WM_UNIT_INDEX" val="6"/>
  <p:tag name="KSO_WM_UNIT_TYPE" val="j"/>
  <p:tag name="KSO_WM_BEAUTIFY_FLAG" val="#wm#"/>
</p:tagLst>
</file>

<file path=ppt/tags/tag6.xml><?xml version="1.0" encoding="utf-8"?>
<p:tagLst xmlns:p="http://schemas.openxmlformats.org/presentationml/2006/main">
  <p:tag name="KSO_WM_UNIT_INDEX" val="7"/>
  <p:tag name="KSO_WM_UNIT_TYPE" val="j"/>
  <p:tag name="KSO_WM_BEAUTIFY_FLAG" val="#wm#"/>
</p:tagLst>
</file>

<file path=ppt/tags/tag7.xml><?xml version="1.0" encoding="utf-8"?>
<p:tagLst xmlns:p="http://schemas.openxmlformats.org/presentationml/2006/main">
  <p:tag name="KSO_WM_UNIT_INDEX" val="8"/>
  <p:tag name="KSO_WM_UNIT_TYPE" val="j"/>
  <p:tag name="KSO_WM_BEAUTIFY_FLAG" val="#wm#"/>
</p:tagLst>
</file>

<file path=ppt/tags/tag8.xml><?xml version="1.0" encoding="utf-8"?>
<p:tagLst xmlns:p="http://schemas.openxmlformats.org/presentationml/2006/main">
  <p:tag name="KSO_WM_UNIT_INDEX" val="9"/>
  <p:tag name="KSO_WM_UNIT_TYPE" val="j"/>
  <p:tag name="KSO_WM_BEAUTIFY_FLAG" val="#wm#"/>
</p:tagLst>
</file>

<file path=ppt/tags/tag9.xml><?xml version="1.0" encoding="utf-8"?>
<p:tagLst xmlns:p="http://schemas.openxmlformats.org/presentationml/2006/main">
  <p:tag name="KSO_WM_UNIT_INDEX" val="10"/>
  <p:tag name="KSO_WM_UNIT_TYPE" val="j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</Words>
  <Application>WPS 演示</Application>
  <PresentationFormat>宽屏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Arial Unicode MS</vt:lpstr>
      <vt:lpstr>Calibri</vt:lpstr>
      <vt:lpstr>WPS</vt:lpstr>
      <vt:lpstr>PowerPoint 演示文稿</vt:lpstr>
      <vt:lpstr>My School Subject Profile          我的学科小档案  Name: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索菲</cp:lastModifiedBy>
  <cp:revision>7</cp:revision>
  <dcterms:created xsi:type="dcterms:W3CDTF">2023-08-09T12:44:00Z</dcterms:created>
  <dcterms:modified xsi:type="dcterms:W3CDTF">2026-05-13T03:17:29Z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08E2350EAC2242CDA83DF21FF26DEFDA_12</vt:lpwstr>
  </property>
</Properties>
</file>