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</p:sldMasterIdLst>
  <p:notesMasterIdLst>
    <p:notesMasterId r:id="rId23"/>
  </p:notesMasterIdLst>
  <p:sldIdLst>
    <p:sldId id="257" r:id="rId4"/>
    <p:sldId id="260" r:id="rId5"/>
    <p:sldId id="256" r:id="rId6"/>
    <p:sldId id="262" r:id="rId7"/>
    <p:sldId id="288" r:id="rId8"/>
    <p:sldId id="273" r:id="rId9"/>
    <p:sldId id="276" r:id="rId10"/>
    <p:sldId id="263" r:id="rId11"/>
    <p:sldId id="264" r:id="rId12"/>
    <p:sldId id="277" r:id="rId13"/>
    <p:sldId id="265" r:id="rId14"/>
    <p:sldId id="280" r:id="rId15"/>
    <p:sldId id="279" r:id="rId16"/>
    <p:sldId id="266" r:id="rId17"/>
    <p:sldId id="285" r:id="rId18"/>
    <p:sldId id="281" r:id="rId19"/>
    <p:sldId id="282" r:id="rId20"/>
    <p:sldId id="283" r:id="rId21"/>
    <p:sldId id="287" r:id="rId2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A2906"/>
    <a:srgbClr val="BF4E5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56" autoAdjust="0"/>
    <p:restoredTop sz="94660"/>
  </p:normalViewPr>
  <p:slideViewPr>
    <p:cSldViewPr>
      <p:cViewPr varScale="1">
        <p:scale>
          <a:sx n="66" d="100"/>
          <a:sy n="66" d="100"/>
        </p:scale>
        <p:origin x="-10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2AA637F-1CAB-4AB1-AA22-E705073B2761}" type="datetimeFigureOut">
              <a:rPr lang="zh-CN" altLang="en-US"/>
              <a:pPr>
                <a:defRPr/>
              </a:pPr>
              <a:t>2013/4/24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60745D0-92CE-4B95-85A4-3EF9B9E308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E732A7-BB19-42CD-88BC-214332A6FC80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8E1F5-DF70-46B6-96C3-0294B96B7BB6}" type="datetimeFigureOut">
              <a:rPr lang="zh-CN" altLang="en-US"/>
              <a:pPr>
                <a:defRPr/>
              </a:pPr>
              <a:t>2013/4/24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97C96-BD4F-4C96-9F12-19D1E519F9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3C4D9-63E3-4F8D-B711-C232C9843A44}" type="datetimeFigureOut">
              <a:rPr lang="zh-CN" altLang="en-US"/>
              <a:pPr>
                <a:defRPr/>
              </a:pPr>
              <a:t>2013/4/24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FE92E-BD1A-427E-BC61-145F7FBE62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7E91D-205F-4492-8309-12F61FE557E9}" type="datetimeFigureOut">
              <a:rPr lang="zh-CN" altLang="en-US"/>
              <a:pPr>
                <a:defRPr/>
              </a:pPr>
              <a:t>2013/4/24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75CFD-7AAC-43CD-80B6-8D16A2D384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D2AD2-5944-465F-9AD1-E7BB36F148B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3FD74-1B11-4813-B24C-7BEC41379A4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0CA04-ECF4-4DD3-8101-BC10C87A203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D4D84-216A-4530-B508-DB19EBD332C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83859-A87F-482C-9A0B-404BB655883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B48CE-1F61-473B-88A2-58079A2BB27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40EDE-E0A4-44C5-8A46-E918A4140C5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331EA-F519-46B5-A571-C1B50D29D8C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92E33-5A09-440F-81C3-87341CC78CF8}" type="datetimeFigureOut">
              <a:rPr lang="zh-CN" altLang="en-US"/>
              <a:pPr>
                <a:defRPr/>
              </a:pPr>
              <a:t>2013/4/24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88C59-8BE3-4BB1-96D2-EDB6CAF38C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E2B5F-9AB7-4F97-B998-8A16794B6D2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15A4B-9768-4FDC-B608-C0F50F5465D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EA2A6-76AC-4AB7-B307-3F8F4E542E0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0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68"/>
              <a:ext cx="449" cy="299"/>
              <a:chOff x="0" y="0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336" y="0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334"/>
              <a:ext cx="466" cy="299"/>
              <a:chOff x="0" y="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336" y="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288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0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518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08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zh-CN"/>
              <a:t>单击此处编辑母版标题样式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/>
              <a:t>单击此处编辑母版副标题样式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541791F-41AA-4790-9806-19D94E955AD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93A6C-C1DB-466B-A317-A5A0DD6E39D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FC086-89BC-44E5-997B-734A87E1705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86EBC-5160-4512-8179-8F04FDE89EB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FD215-1D03-455C-BD57-3813D202BF7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7072C-7E48-41DA-BD90-2D7D49E8B70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20ED9-E577-4572-A498-89D0105ED86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007E5-4381-4051-85F5-CD32AECFD8B3}" type="datetimeFigureOut">
              <a:rPr lang="zh-CN" altLang="en-US"/>
              <a:pPr>
                <a:defRPr/>
              </a:pPr>
              <a:t>2013/4/24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6C12E-D0EE-4A0F-A39E-499B5A7335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CC92E-9B0C-4FF6-B4B5-1A0CCBFBCD87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6994D-26AF-4B44-ACBE-70684CDD9FC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68D98-0D80-46FE-B435-E0FB01191E3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C4F4B-0BA0-4C1E-BADF-87FE0BAA584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32242-0536-43F5-B926-18F0AD7CF150}" type="datetimeFigureOut">
              <a:rPr lang="zh-CN" altLang="en-US"/>
              <a:pPr>
                <a:defRPr/>
              </a:pPr>
              <a:t>2013/4/24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614BD-BE9D-41BE-B798-F577EC2176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C2842-8800-4A65-ACE3-63595F37A52B}" type="datetimeFigureOut">
              <a:rPr lang="zh-CN" altLang="en-US"/>
              <a:pPr>
                <a:defRPr/>
              </a:pPr>
              <a:t>2013/4/24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2BD9A-7521-4CE3-820A-037D713B32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EC29F-4E83-44F0-91FB-36FC9B5F00B4}" type="datetimeFigureOut">
              <a:rPr lang="zh-CN" altLang="en-US"/>
              <a:pPr>
                <a:defRPr/>
              </a:pPr>
              <a:t>2013/4/24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4002F-4B5E-486D-840C-C1917F6201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B38F1-1B05-4227-B819-3A8A6CDC5F55}" type="datetimeFigureOut">
              <a:rPr lang="zh-CN" altLang="en-US"/>
              <a:pPr>
                <a:defRPr/>
              </a:pPr>
              <a:t>2013/4/24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4D811-9C93-4B84-8EBC-3E2213015D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DA0A1-155F-422E-9489-4574DC1F059E}" type="datetimeFigureOut">
              <a:rPr lang="zh-CN" altLang="en-US"/>
              <a:pPr>
                <a:defRPr/>
              </a:pPr>
              <a:t>2013/4/24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29830-88FC-4E07-92DB-298C7A7533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8CC19-76AB-4DA4-8263-27B346EB161E}" type="datetimeFigureOut">
              <a:rPr lang="zh-CN" altLang="en-US"/>
              <a:pPr>
                <a:defRPr/>
              </a:pPr>
              <a:t>2013/4/24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16ED7-3433-4D2A-8F12-F36F616F28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F5161B-3A67-4097-83CF-C7A71D22A598}" type="datetimeFigureOut">
              <a:rPr lang="zh-CN" altLang="en-US"/>
              <a:pPr>
                <a:defRPr/>
              </a:pPr>
              <a:t>2013/4/24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6CF27D4-0619-4EC4-83F0-6C2674DD6A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4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88" r:id="rId9"/>
    <p:sldLayoutId id="2147483687" r:id="rId10"/>
    <p:sldLayoutId id="214748368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4753A60-838B-48C3-A2AA-90A291C61B6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zh-CN" sz="2400">
              <a:latin typeface="Tahoma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zh-CN" sz="2400">
              <a:latin typeface="Tahoma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zh-CN" sz="2400">
              <a:latin typeface="Tahoma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zh-CN" sz="2400">
              <a:latin typeface="Tahoma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zh-CN" sz="2400">
              <a:latin typeface="Tahoma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zh-CN" sz="2400">
              <a:latin typeface="Tahoma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zh-CN" sz="2400">
              <a:latin typeface="Tahoma" pitchFamily="34" charset="0"/>
            </a:endParaRP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96906369-6F8F-4E81-8384-C003F95CCB6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7" r:id="rId2"/>
    <p:sldLayoutId id="2147483716" r:id="rId3"/>
    <p:sldLayoutId id="2147483715" r:id="rId4"/>
    <p:sldLayoutId id="2147483714" r:id="rId5"/>
    <p:sldLayoutId id="2147483713" r:id="rId6"/>
    <p:sldLayoutId id="2147483712" r:id="rId7"/>
    <p:sldLayoutId id="2147483711" r:id="rId8"/>
    <p:sldLayoutId id="2147483710" r:id="rId9"/>
    <p:sldLayoutId id="2147483709" r:id="rId10"/>
    <p:sldLayoutId id="214748370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hydmk.xxycjy.cn/photo.asp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38914" name="内容占位符 3" descr="2457331_150540691050_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矩形 4"/>
          <p:cNvSpPr/>
          <p:nvPr/>
        </p:nvSpPr>
        <p:spPr>
          <a:xfrm>
            <a:off x="2339959" y="1993890"/>
            <a:ext cx="3786215" cy="317009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0" b="1" cap="all" dirty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华文隶书" pitchFamily="2" charset="-122"/>
                <a:ea typeface="华文隶书" pitchFamily="2" charset="-122"/>
              </a:rPr>
              <a:t>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Box 8"/>
          <p:cNvSpPr txBox="1">
            <a:spLocks noChangeArrowheads="1"/>
          </p:cNvSpPr>
          <p:nvPr/>
        </p:nvSpPr>
        <p:spPr bwMode="auto">
          <a:xfrm>
            <a:off x="0" y="2071688"/>
            <a:ext cx="78581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000" b="1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    这两种信表达了“我”对大自然的关爱。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内容占位符 3" descr="1a988e7933604a66d730a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5214938" cy="6953250"/>
          </a:xfrm>
        </p:spPr>
      </p:pic>
      <p:sp>
        <p:nvSpPr>
          <p:cNvPr id="5" name="TextBox 4"/>
          <p:cNvSpPr txBox="1"/>
          <p:nvPr/>
        </p:nvSpPr>
        <p:spPr>
          <a:xfrm>
            <a:off x="3857625" y="0"/>
            <a:ext cx="5286375" cy="44323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　　　　</a:t>
            </a:r>
            <a:br>
              <a:rPr lang="zh-CN" altLang="en-US" dirty="0"/>
            </a:br>
            <a:r>
              <a:rPr lang="zh-CN" altLang="en-US" sz="4400" b="1" dirty="0">
                <a:latin typeface="黑体" pitchFamily="49" charset="-122"/>
                <a:ea typeface="黑体" pitchFamily="49" charset="-122"/>
              </a:rPr>
              <a:t>给自己，</a:t>
            </a:r>
            <a:br>
              <a:rPr lang="zh-CN" altLang="en-US" sz="4400" b="1" dirty="0">
                <a:latin typeface="黑体" pitchFamily="49" charset="-122"/>
                <a:ea typeface="黑体" pitchFamily="49" charset="-122"/>
              </a:rPr>
            </a:br>
            <a:r>
              <a:rPr lang="zh-CN" altLang="en-US" sz="4400" b="1" dirty="0">
                <a:latin typeface="黑体" pitchFamily="49" charset="-122"/>
                <a:ea typeface="黑体" pitchFamily="49" charset="-122"/>
              </a:rPr>
              <a:t>我也要</a:t>
            </a:r>
            <a:br>
              <a:rPr lang="zh-CN" altLang="en-US" sz="4400" b="1" dirty="0">
                <a:latin typeface="黑体" pitchFamily="49" charset="-122"/>
                <a:ea typeface="黑体" pitchFamily="49" charset="-122"/>
              </a:rPr>
            </a:br>
            <a:r>
              <a:rPr lang="zh-CN" altLang="en-US" sz="4400" b="1" dirty="0">
                <a:latin typeface="黑体" pitchFamily="49" charset="-122"/>
                <a:ea typeface="黑体" pitchFamily="49" charset="-122"/>
              </a:rPr>
              <a:t>写一封封信，</a:t>
            </a:r>
            <a:br>
              <a:rPr lang="zh-CN" altLang="en-US" sz="4400" b="1" dirty="0">
                <a:latin typeface="黑体" pitchFamily="49" charset="-122"/>
                <a:ea typeface="黑体" pitchFamily="49" charset="-122"/>
              </a:rPr>
            </a:br>
            <a:r>
              <a:rPr lang="zh-CN" altLang="en-US" sz="4400" b="1" dirty="0">
                <a:latin typeface="黑体" pitchFamily="49" charset="-122"/>
                <a:ea typeface="黑体" pitchFamily="49" charset="-122"/>
              </a:rPr>
              <a:t>让自己的心，</a:t>
            </a:r>
            <a:br>
              <a:rPr lang="zh-CN" altLang="en-US" sz="4400" b="1" dirty="0">
                <a:latin typeface="黑体" pitchFamily="49" charset="-122"/>
                <a:ea typeface="黑体" pitchFamily="49" charset="-122"/>
              </a:rPr>
            </a:br>
            <a:r>
              <a:rPr lang="zh-CN" altLang="en-US" sz="4400" b="1" dirty="0">
                <a:latin typeface="黑体" pitchFamily="49" charset="-122"/>
                <a:ea typeface="黑体" pitchFamily="49" charset="-122"/>
              </a:rPr>
              <a:t>和别人的心，</a:t>
            </a:r>
            <a:br>
              <a:rPr lang="zh-CN" altLang="en-US" sz="4400" b="1" dirty="0">
                <a:latin typeface="黑体" pitchFamily="49" charset="-122"/>
                <a:ea typeface="黑体" pitchFamily="49" charset="-122"/>
              </a:rPr>
            </a:br>
            <a:r>
              <a:rPr lang="zh-CN" altLang="en-US" sz="4400" b="1" dirty="0">
                <a:latin typeface="黑体" pitchFamily="49" charset="-122"/>
                <a:ea typeface="黑体" pitchFamily="49" charset="-122"/>
              </a:rPr>
              <a:t>贴得紧紧、紧紧</a:t>
            </a:r>
            <a:r>
              <a:rPr lang="en-US" altLang="zh-CN" sz="4400" b="1" dirty="0">
                <a:latin typeface="黑体" pitchFamily="49" charset="-122"/>
                <a:ea typeface="黑体" pitchFamily="49" charset="-122"/>
              </a:rPr>
              <a:t>……</a:t>
            </a:r>
            <a:endParaRPr lang="zh-CN" altLang="en-US" sz="44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429125" y="3000375"/>
            <a:ext cx="13573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 b="1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别人</a:t>
            </a:r>
            <a:endParaRPr lang="zh-CN" altLang="en-US" sz="4400" b="1">
              <a:solidFill>
                <a:srgbClr val="00B050"/>
              </a:solidFill>
            </a:endParaRPr>
          </a:p>
        </p:txBody>
      </p:sp>
      <p:sp>
        <p:nvSpPr>
          <p:cNvPr id="10" name="上箭头标注 9"/>
          <p:cNvSpPr/>
          <p:nvPr/>
        </p:nvSpPr>
        <p:spPr>
          <a:xfrm>
            <a:off x="2357438" y="3714750"/>
            <a:ext cx="5715000" cy="1643063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343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“别人”指人人、大家。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  <p:bldP spid="1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56f977239ea4985f9822ed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50862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250825" y="5229225"/>
            <a:ext cx="71294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000" b="1">
                <a:solidFill>
                  <a:srgbClr val="66FF33"/>
                </a:solidFill>
              </a:rPr>
              <a:t>我给我写信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227763" y="692150"/>
            <a:ext cx="2470150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5000" b="1">
                <a:solidFill>
                  <a:srgbClr val="FF0000"/>
                </a:solidFill>
                <a:ea typeface="楷体_GB2312"/>
                <a:cs typeface="楷体_GB2312"/>
              </a:rPr>
              <a:t>友爱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33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  <p:bldP spid="13316" grpId="1" autoUpdateAnimBg="0"/>
      <p:bldP spid="13316" grpId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0" y="1643063"/>
            <a:ext cx="9144000" cy="22145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只有自己的心和别人的心贴得紧紧的，不断勉励自己去关心他人，我们的社会才会是和谐的。</a:t>
            </a:r>
          </a:p>
        </p:txBody>
      </p:sp>
      <p:sp>
        <p:nvSpPr>
          <p:cNvPr id="11" name="矩形 10"/>
          <p:cNvSpPr/>
          <p:nvPr/>
        </p:nvSpPr>
        <p:spPr>
          <a:xfrm rot="10800000" flipV="1">
            <a:off x="214313" y="4286250"/>
            <a:ext cx="8929687" cy="1000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5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我要关爱他人。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59394" name="内容占位符 3" descr="2457331_150540691050_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矩形 4"/>
          <p:cNvSpPr/>
          <p:nvPr/>
        </p:nvSpPr>
        <p:spPr>
          <a:xfrm>
            <a:off x="1714480" y="2071678"/>
            <a:ext cx="8786842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b="1" cap="all" dirty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  <a:latin typeface="楷体" pitchFamily="49" charset="-122"/>
                <a:ea typeface="楷体" pitchFamily="49" charset="-122"/>
              </a:rPr>
              <a:t>你愿意给谁</a:t>
            </a:r>
            <a:endParaRPr lang="en-US" altLang="zh-CN" sz="8000" b="1" cap="all" dirty="0">
              <a:ln w="0"/>
              <a:solidFill>
                <a:srgbClr val="00B0F0"/>
              </a:solidFill>
              <a:effectLst>
                <a:reflection blurRad="12700" stA="50000" endPos="50000" dist="5000" dir="5400000" sy="-100000" rotWithShape="0"/>
              </a:effectLst>
              <a:latin typeface="楷体" pitchFamily="49" charset="-122"/>
              <a:ea typeface="楷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b="1" cap="all" dirty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  <a:latin typeface="楷体" pitchFamily="49" charset="-122"/>
                <a:ea typeface="楷体" pitchFamily="49" charset="-122"/>
              </a:rPr>
              <a:t>写信呢？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b="1" smtClean="0">
                <a:solidFill>
                  <a:srgbClr val="FF0000"/>
                </a:solidFill>
              </a:rPr>
              <a:t>替小鸟给人类写，（                    ），</a:t>
            </a:r>
          </a:p>
          <a:p>
            <a:pPr>
              <a:buFontTx/>
              <a:buNone/>
            </a:pPr>
            <a:r>
              <a:rPr lang="zh-CN" altLang="en-US" b="1" smtClean="0">
                <a:solidFill>
                  <a:srgbClr val="FF0000"/>
                </a:solidFill>
              </a:rPr>
              <a:t>（                     ）。</a:t>
            </a:r>
          </a:p>
          <a:p>
            <a:pPr>
              <a:buFontTx/>
              <a:buNone/>
            </a:pPr>
            <a:r>
              <a:rPr lang="zh-CN" altLang="en-US" b="1" smtClean="0"/>
              <a:t>替花朵给蝴蝶写，（                   ），</a:t>
            </a:r>
          </a:p>
          <a:p>
            <a:pPr>
              <a:buFontTx/>
              <a:buNone/>
            </a:pPr>
            <a:r>
              <a:rPr lang="zh-CN" altLang="en-US" b="1" smtClean="0"/>
              <a:t>（                     ）。</a:t>
            </a:r>
          </a:p>
          <a:p>
            <a:pPr>
              <a:buFontTx/>
              <a:buNone/>
            </a:pPr>
            <a:r>
              <a:rPr lang="zh-CN" altLang="en-US" b="1" smtClean="0">
                <a:solidFill>
                  <a:srgbClr val="FF9900"/>
                </a:solidFill>
              </a:rPr>
              <a:t>替课桌椅给小朋友写，（               ），</a:t>
            </a:r>
          </a:p>
          <a:p>
            <a:pPr>
              <a:buFontTx/>
              <a:buNone/>
            </a:pPr>
            <a:r>
              <a:rPr lang="zh-CN" altLang="en-US" b="1" smtClean="0">
                <a:solidFill>
                  <a:srgbClr val="FF9900"/>
                </a:solidFill>
              </a:rPr>
              <a:t>（                     ）     </a:t>
            </a:r>
          </a:p>
        </p:txBody>
      </p:sp>
      <p:sp>
        <p:nvSpPr>
          <p:cNvPr id="60420" name="WordArt 4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154305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仿写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539750" y="1700213"/>
            <a:ext cx="7488238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FF0000"/>
                </a:solidFill>
              </a:rPr>
              <a:t>替小鸟给人类写，        </a:t>
            </a:r>
          </a:p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FF0000"/>
                </a:solidFill>
              </a:rPr>
              <a:t>（                        ）  ，</a:t>
            </a:r>
          </a:p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FF0000"/>
                </a:solidFill>
              </a:rPr>
              <a:t>（                        ）。</a:t>
            </a:r>
            <a:r>
              <a:rPr lang="zh-CN" altLang="en-US">
                <a:solidFill>
                  <a:srgbClr val="FF0000"/>
                </a:solidFill>
              </a:rPr>
              <a:t>                           </a:t>
            </a:r>
            <a:r>
              <a:rPr lang="zh-CN" altLang="en-US" u="sng">
                <a:solidFill>
                  <a:srgbClr val="FF0000"/>
                </a:solidFill>
              </a:rPr>
              <a:t>                          </a:t>
            </a:r>
          </a:p>
          <a:p>
            <a:pPr>
              <a:spcBef>
                <a:spcPct val="50000"/>
              </a:spcBef>
            </a:pPr>
            <a:endParaRPr lang="zh-CN" altLang="zh-CN" u="sng">
              <a:solidFill>
                <a:srgbClr val="FF0000"/>
              </a:solidFill>
            </a:endParaRP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395288" y="476250"/>
            <a:ext cx="2232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</a:rPr>
              <a:t>仿写：</a:t>
            </a:r>
          </a:p>
        </p:txBody>
      </p:sp>
      <p:sp>
        <p:nvSpPr>
          <p:cNvPr id="59396" name="WordArt 4"/>
          <p:cNvSpPr>
            <a:spLocks noChangeArrowheads="1" noChangeShapeType="1" noTextEdit="1"/>
          </p:cNvSpPr>
          <p:nvPr/>
        </p:nvSpPr>
        <p:spPr bwMode="auto">
          <a:xfrm>
            <a:off x="1692275" y="2997200"/>
            <a:ext cx="3810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b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宋体"/>
                <a:ea typeface="宋体"/>
              </a:rPr>
              <a:t>快来欣赏吧</a:t>
            </a:r>
          </a:p>
        </p:txBody>
      </p:sp>
      <p:sp>
        <p:nvSpPr>
          <p:cNvPr id="59397" name="WordArt 5"/>
          <p:cNvSpPr>
            <a:spLocks noChangeArrowheads="1" noChangeShapeType="1" noTextEdit="1"/>
          </p:cNvSpPr>
          <p:nvPr/>
        </p:nvSpPr>
        <p:spPr bwMode="auto">
          <a:xfrm>
            <a:off x="1547813" y="4292600"/>
            <a:ext cx="4267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800" b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宋体"/>
                <a:ea typeface="宋体"/>
              </a:rPr>
              <a:t>森林中充满音乐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1655763" y="1700213"/>
            <a:ext cx="7488237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/>
              <a:t>替花朵给蝴蝶写，        </a:t>
            </a:r>
          </a:p>
          <a:p>
            <a:pPr>
              <a:spcBef>
                <a:spcPct val="50000"/>
              </a:spcBef>
            </a:pPr>
            <a:r>
              <a:rPr lang="zh-CN" altLang="en-US" sz="5400" b="1"/>
              <a:t>（                        ）  ，</a:t>
            </a:r>
          </a:p>
          <a:p>
            <a:pPr>
              <a:spcBef>
                <a:spcPct val="50000"/>
              </a:spcBef>
            </a:pPr>
            <a:r>
              <a:rPr lang="zh-CN" altLang="en-US" sz="5400" b="1"/>
              <a:t>（                        ）。</a:t>
            </a:r>
            <a:r>
              <a:rPr lang="zh-CN" altLang="en-US">
                <a:solidFill>
                  <a:srgbClr val="FF0000"/>
                </a:solidFill>
              </a:rPr>
              <a:t>                           </a:t>
            </a:r>
            <a:r>
              <a:rPr lang="zh-CN" altLang="en-US" u="sng">
                <a:solidFill>
                  <a:srgbClr val="FF0000"/>
                </a:solidFill>
              </a:rPr>
              <a:t>                          </a:t>
            </a:r>
          </a:p>
          <a:p>
            <a:pPr>
              <a:spcBef>
                <a:spcPct val="50000"/>
              </a:spcBef>
            </a:pPr>
            <a:endParaRPr lang="zh-CN" altLang="zh-CN" u="sng">
              <a:solidFill>
                <a:srgbClr val="FF0000"/>
              </a:solidFill>
            </a:endParaRP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755650" y="765175"/>
            <a:ext cx="22320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0000FF"/>
                </a:solidFill>
              </a:rPr>
              <a:t>仿写：</a:t>
            </a:r>
          </a:p>
        </p:txBody>
      </p:sp>
      <p:sp>
        <p:nvSpPr>
          <p:cNvPr id="60421" name="WordArt 5"/>
          <p:cNvSpPr>
            <a:spLocks noChangeArrowheads="1" noChangeShapeType="1" noTextEdit="1"/>
          </p:cNvSpPr>
          <p:nvPr/>
        </p:nvSpPr>
        <p:spPr bwMode="auto">
          <a:xfrm>
            <a:off x="2643188" y="3048000"/>
            <a:ext cx="3857625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b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宋体"/>
                <a:ea typeface="宋体"/>
              </a:rPr>
              <a:t>快来跳舞吧</a:t>
            </a:r>
          </a:p>
        </p:txBody>
      </p:sp>
      <p:sp>
        <p:nvSpPr>
          <p:cNvPr id="60422" name="WordArt 6"/>
          <p:cNvSpPr>
            <a:spLocks noChangeArrowheads="1" noChangeShapeType="1" noTextEdit="1"/>
          </p:cNvSpPr>
          <p:nvPr/>
        </p:nvSpPr>
        <p:spPr bwMode="auto">
          <a:xfrm>
            <a:off x="2555875" y="4221163"/>
            <a:ext cx="439261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b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宋体"/>
                <a:ea typeface="宋体"/>
              </a:rPr>
              <a:t>花中充满迷人的香气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1" grpId="0" animBg="1"/>
      <p:bldP spid="604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684213" y="1773238"/>
            <a:ext cx="7488237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FF9900"/>
                </a:solidFill>
              </a:rPr>
              <a:t>替课桌椅给小朋友写，        </a:t>
            </a:r>
          </a:p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FF9900"/>
                </a:solidFill>
              </a:rPr>
              <a:t>（                        ）  ，</a:t>
            </a:r>
          </a:p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FF9900"/>
                </a:solidFill>
              </a:rPr>
              <a:t>（                           ）。</a:t>
            </a:r>
            <a:r>
              <a:rPr lang="zh-CN" altLang="en-US">
                <a:solidFill>
                  <a:srgbClr val="FF9900"/>
                </a:solidFill>
              </a:rPr>
              <a:t>                           </a:t>
            </a:r>
            <a:r>
              <a:rPr lang="zh-CN" altLang="en-US" u="sng">
                <a:solidFill>
                  <a:srgbClr val="FF9900"/>
                </a:solidFill>
              </a:rPr>
              <a:t>                          </a:t>
            </a:r>
          </a:p>
          <a:p>
            <a:pPr>
              <a:spcBef>
                <a:spcPct val="50000"/>
              </a:spcBef>
            </a:pPr>
            <a:endParaRPr lang="zh-CN" altLang="zh-CN" u="sng">
              <a:solidFill>
                <a:srgbClr val="FF9900"/>
              </a:solidFill>
            </a:endParaRP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395288" y="476250"/>
            <a:ext cx="22320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FF3399"/>
                </a:solidFill>
              </a:rPr>
              <a:t>仿写：</a:t>
            </a:r>
          </a:p>
        </p:txBody>
      </p:sp>
      <p:sp>
        <p:nvSpPr>
          <p:cNvPr id="61444" name="WordArt 4"/>
          <p:cNvSpPr>
            <a:spLocks noChangeArrowheads="1" noChangeShapeType="1" noTextEdit="1"/>
          </p:cNvSpPr>
          <p:nvPr/>
        </p:nvSpPr>
        <p:spPr bwMode="auto">
          <a:xfrm>
            <a:off x="1403350" y="2997200"/>
            <a:ext cx="4572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宋体"/>
                <a:ea typeface="宋体"/>
              </a:rPr>
              <a:t>请端正坐姿</a:t>
            </a:r>
          </a:p>
        </p:txBody>
      </p:sp>
      <p:sp>
        <p:nvSpPr>
          <p:cNvPr id="61445" name="WordArt 5"/>
          <p:cNvSpPr>
            <a:spLocks noChangeArrowheads="1" noChangeShapeType="1" noTextEdit="1"/>
          </p:cNvSpPr>
          <p:nvPr/>
        </p:nvSpPr>
        <p:spPr bwMode="auto">
          <a:xfrm>
            <a:off x="1692275" y="4292600"/>
            <a:ext cx="462915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b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宋体"/>
                <a:ea typeface="宋体"/>
              </a:rPr>
              <a:t>我很容易受伤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 animBg="1"/>
      <p:bldP spid="6144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0" y="1643063"/>
            <a:ext cx="9144000" cy="22145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40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只有自己的心和别人的心贴得紧紧的，不断勉励自己去关心他人，我们的社会才会是和谐的。</a:t>
            </a:r>
          </a:p>
        </p:txBody>
      </p:sp>
      <p:sp>
        <p:nvSpPr>
          <p:cNvPr id="11" name="矩形 10"/>
          <p:cNvSpPr/>
          <p:nvPr/>
        </p:nvSpPr>
        <p:spPr>
          <a:xfrm rot="10800000" flipV="1">
            <a:off x="214313" y="4286250"/>
            <a:ext cx="8929687" cy="1000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5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我要关爱他人。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/>
          </a:p>
        </p:txBody>
      </p:sp>
      <p:pic>
        <p:nvPicPr>
          <p:cNvPr id="39939" name="图片 3" descr="p_large_6oYC_050e0004df6d2d0b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28688" y="428625"/>
            <a:ext cx="7572375" cy="61356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90" b="1" dirty="0">
                <a:latin typeface="楷体" pitchFamily="49" charset="-122"/>
                <a:ea typeface="楷体" pitchFamily="49" charset="-122"/>
              </a:rPr>
              <a:t>巢    蜜</a:t>
            </a:r>
            <a:r>
              <a:rPr lang="en-US" altLang="zh-CN" sz="13090" b="1" dirty="0">
                <a:latin typeface="楷体" pitchFamily="49" charset="-122"/>
                <a:ea typeface="楷体" pitchFamily="49" charset="-122"/>
              </a:rPr>
              <a:t>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09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13090" b="1" dirty="0">
                <a:latin typeface="楷体" pitchFamily="49" charset="-122"/>
                <a:ea typeface="楷体" pitchFamily="49" charset="-122"/>
              </a:rPr>
              <a:t>蜂  紫</a:t>
            </a:r>
            <a:endParaRPr lang="en-US" altLang="zh-CN" sz="13090" b="1" dirty="0">
              <a:latin typeface="楷体" pitchFamily="49" charset="-122"/>
              <a:ea typeface="楷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90" b="1" dirty="0">
                <a:latin typeface="楷体" pitchFamily="49" charset="-122"/>
                <a:ea typeface="楷体" pitchFamily="49" charset="-122"/>
              </a:rPr>
              <a:t>   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/>
          </a:p>
        </p:txBody>
      </p:sp>
      <p:pic>
        <p:nvPicPr>
          <p:cNvPr id="40963" name="图片 3" descr="p_large_6oYC_050e0004df6d2d0b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3850" y="1214438"/>
            <a:ext cx="84963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E46C0A"/>
                </a:solidFill>
                <a:latin typeface="Calibri" pitchFamily="34" charset="0"/>
              </a:rPr>
              <a:t>      cháo       mì  fēn</a:t>
            </a:r>
            <a:r>
              <a:rPr lang="en-US" altLang="zh-CN" sz="4800" b="1">
                <a:solidFill>
                  <a:srgbClr val="BF4E52"/>
                </a:solidFill>
              </a:rPr>
              <a:t>ɡ</a:t>
            </a:r>
            <a:r>
              <a:rPr lang="en-US" altLang="zh-CN" sz="4800" b="1">
                <a:solidFill>
                  <a:srgbClr val="E46C0A"/>
                </a:solidFill>
                <a:latin typeface="Calibri" pitchFamily="34" charset="0"/>
              </a:rPr>
              <a:t> </a:t>
            </a:r>
            <a:endParaRPr lang="en-US" altLang="zh-CN" sz="4800" b="1">
              <a:solidFill>
                <a:srgbClr val="E46C0A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 鸟 巢    蜜 蜂  风平浪静</a:t>
            </a:r>
            <a:endParaRPr lang="en-US" altLang="zh-CN" sz="4800" b="1">
              <a:latin typeface="楷体" pitchFamily="49" charset="-122"/>
              <a:ea typeface="楷体" pitchFamily="49" charset="-122"/>
            </a:endParaRPr>
          </a:p>
          <a:p>
            <a:r>
              <a:rPr lang="en-US" sz="4800" b="1">
                <a:solidFill>
                  <a:srgbClr val="E46C0A"/>
                </a:solidFill>
                <a:latin typeface="Calibri" pitchFamily="34" charset="0"/>
              </a:rPr>
              <a:t>    </a:t>
            </a:r>
            <a:r>
              <a:rPr lang="en-US" altLang="zh-CN" sz="4800" b="1">
                <a:solidFill>
                  <a:srgbClr val="E46C0A"/>
                </a:solidFill>
                <a:latin typeface="Calibri" pitchFamily="34" charset="0"/>
              </a:rPr>
              <a:t>chà   zǐ   yān  hón</a:t>
            </a:r>
            <a:r>
              <a:rPr lang="en-US" altLang="zh-CN" sz="4800" b="1">
                <a:solidFill>
                  <a:srgbClr val="BF4E52"/>
                </a:solidFill>
              </a:rPr>
              <a:t>ɡ</a:t>
            </a:r>
            <a:endParaRPr lang="en-US" altLang="zh-CN" sz="4800" b="1">
              <a:solidFill>
                <a:srgbClr val="E46C0A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  姹  紫  嫣  红  航海 回巢</a:t>
            </a:r>
            <a:endParaRPr lang="en-US" altLang="zh-CN" sz="4800" b="1">
              <a:latin typeface="楷体" pitchFamily="49" charset="-122"/>
              <a:ea typeface="楷体" pitchFamily="49" charset="-122"/>
            </a:endParaRPr>
          </a:p>
          <a:p>
            <a:r>
              <a:rPr lang="en-US" sz="4800" b="1">
                <a:solidFill>
                  <a:srgbClr val="E46C0A"/>
                </a:solidFill>
                <a:latin typeface="Calibri" pitchFamily="34" charset="0"/>
              </a:rPr>
              <a:t>      </a:t>
            </a:r>
            <a:r>
              <a:rPr lang="en-US" altLang="zh-CN" sz="4800" b="1">
                <a:solidFill>
                  <a:srgbClr val="E46C0A"/>
                </a:solidFill>
                <a:latin typeface="Calibri" pitchFamily="34" charset="0"/>
              </a:rPr>
              <a:t>mián </a:t>
            </a:r>
            <a:endParaRPr lang="en-US" altLang="zh-CN" sz="4800" b="1">
              <a:solidFill>
                <a:srgbClr val="E46C0A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    绵绵春雨 写信 黄昏</a:t>
            </a:r>
            <a:endParaRPr lang="en-US" altLang="zh-CN" sz="48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decel="100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decel="100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41986" name="内容占位符 3" descr="2457331_150540691050_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矩形 4"/>
          <p:cNvSpPr/>
          <p:nvPr/>
        </p:nvSpPr>
        <p:spPr>
          <a:xfrm>
            <a:off x="1428728" y="1285860"/>
            <a:ext cx="6786610" cy="378565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latin typeface="黑体" pitchFamily="49" charset="-122"/>
                <a:ea typeface="黑体" pitchFamily="49" charset="-122"/>
              </a:rPr>
              <a:t>我学会了写信，</a:t>
            </a:r>
            <a:br>
              <a:rPr lang="zh-CN" altLang="en-US" sz="4800" b="1" dirty="0">
                <a:latin typeface="黑体" pitchFamily="49" charset="-122"/>
                <a:ea typeface="黑体" pitchFamily="49" charset="-122"/>
              </a:rPr>
            </a:br>
            <a:r>
              <a:rPr lang="zh-CN" altLang="en-US" sz="4800" b="1" dirty="0">
                <a:latin typeface="黑体" pitchFamily="49" charset="-122"/>
                <a:ea typeface="黑体" pitchFamily="49" charset="-122"/>
              </a:rPr>
              <a:t>用笔和纸，</a:t>
            </a:r>
            <a:br>
              <a:rPr lang="zh-CN" altLang="en-US" sz="4800" b="1" dirty="0">
                <a:latin typeface="黑体" pitchFamily="49" charset="-122"/>
                <a:ea typeface="黑体" pitchFamily="49" charset="-122"/>
              </a:rPr>
            </a:br>
            <a:r>
              <a:rPr lang="zh-CN" altLang="en-US" sz="4800" b="1" dirty="0">
                <a:latin typeface="黑体" pitchFamily="49" charset="-122"/>
                <a:ea typeface="黑体" pitchFamily="49" charset="-122"/>
              </a:rPr>
              <a:t>用手和心。</a:t>
            </a:r>
            <a:br>
              <a:rPr lang="zh-CN" altLang="en-US" sz="4800" b="1" dirty="0">
                <a:latin typeface="黑体" pitchFamily="49" charset="-122"/>
                <a:ea typeface="黑体" pitchFamily="49" charset="-122"/>
              </a:rPr>
            </a:br>
            <a:r>
              <a:rPr lang="zh-CN" altLang="en-US" sz="4800" b="1" dirty="0">
                <a:latin typeface="黑体" pitchFamily="49" charset="-122"/>
                <a:ea typeface="黑体" pitchFamily="49" charset="-122"/>
              </a:rPr>
              <a:t>我多么想写啊，</a:t>
            </a:r>
            <a:endParaRPr lang="en-US" altLang="zh-CN" sz="4800" b="1" dirty="0">
              <a:latin typeface="黑体" pitchFamily="49" charset="-122"/>
              <a:ea typeface="黑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latin typeface="黑体" pitchFamily="49" charset="-122"/>
                <a:ea typeface="黑体" pitchFamily="49" charset="-122"/>
              </a:rPr>
              <a:t>写许多许多的信</a:t>
            </a:r>
            <a:r>
              <a:rPr lang="en-US" altLang="zh-CN" sz="4800" b="1" dirty="0">
                <a:latin typeface="黑体" pitchFamily="49" charset="-122"/>
                <a:ea typeface="黑体" pitchFamily="49" charset="-122"/>
              </a:rPr>
              <a:t>——</a:t>
            </a:r>
            <a:r>
              <a:rPr lang="en-US" sz="4800" b="1" dirty="0">
                <a:latin typeface="黑体" pitchFamily="49" charset="-122"/>
                <a:ea typeface="黑体" pitchFamily="49" charset="-122"/>
              </a:rPr>
              <a:t> </a:t>
            </a:r>
            <a:endParaRPr lang="zh-CN" altLang="en-US" sz="4800" b="1" cap="all" dirty="0">
              <a:ln w="0"/>
              <a:solidFill>
                <a:schemeClr val="accent6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66563" name="内容占位符 4" descr="2491381226054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6564" name="TextBox 5"/>
          <p:cNvSpPr txBox="1">
            <a:spLocks noChangeArrowheads="1"/>
          </p:cNvSpPr>
          <p:nvPr/>
        </p:nvSpPr>
        <p:spPr bwMode="auto">
          <a:xfrm>
            <a:off x="827088" y="1628775"/>
            <a:ext cx="489585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 b="1">
                <a:latin typeface="黑体" pitchFamily="49" charset="-122"/>
                <a:ea typeface="黑体" pitchFamily="49" charset="-122"/>
                <a:cs typeface="楷体" pitchFamily="49" charset="-122"/>
              </a:rPr>
              <a:t>替</a:t>
            </a:r>
            <a:r>
              <a:rPr lang="zh-CN" altLang="en-US" sz="4400" b="1" u="sng">
                <a:latin typeface="黑体" pitchFamily="49" charset="-122"/>
                <a:ea typeface="黑体" pitchFamily="49" charset="-122"/>
                <a:cs typeface="楷体" pitchFamily="49" charset="-122"/>
              </a:rPr>
              <a:t>雏鸟</a:t>
            </a:r>
            <a:r>
              <a:rPr lang="zh-CN" altLang="en-US" sz="4400" b="1">
                <a:latin typeface="黑体" pitchFamily="49" charset="-122"/>
                <a:ea typeface="黑体" pitchFamily="49" charset="-122"/>
                <a:cs typeface="楷体" pitchFamily="49" charset="-122"/>
              </a:rPr>
              <a:t>给妈妈写，</a:t>
            </a:r>
            <a:br>
              <a:rPr lang="zh-CN" altLang="en-US" sz="4400" b="1">
                <a:latin typeface="黑体" pitchFamily="49" charset="-122"/>
                <a:ea typeface="黑体" pitchFamily="49" charset="-122"/>
                <a:cs typeface="楷体" pitchFamily="49" charset="-122"/>
              </a:rPr>
            </a:br>
            <a:r>
              <a:rPr lang="zh-CN" altLang="en-US" sz="4400" b="1">
                <a:latin typeface="黑体" pitchFamily="49" charset="-122"/>
                <a:ea typeface="黑体" pitchFamily="49" charset="-122"/>
                <a:cs typeface="楷体" pitchFamily="49" charset="-122"/>
              </a:rPr>
              <a:t>让妈妈快回巢，</a:t>
            </a:r>
            <a:br>
              <a:rPr lang="zh-CN" altLang="en-US" sz="4400" b="1">
                <a:latin typeface="黑体" pitchFamily="49" charset="-122"/>
                <a:ea typeface="黑体" pitchFamily="49" charset="-122"/>
                <a:cs typeface="楷体" pitchFamily="49" charset="-122"/>
              </a:rPr>
            </a:br>
            <a:r>
              <a:rPr lang="zh-CN" altLang="en-US" sz="4400" b="1">
                <a:latin typeface="黑体" pitchFamily="49" charset="-122"/>
                <a:ea typeface="黑体" pitchFamily="49" charset="-122"/>
                <a:cs typeface="楷体" pitchFamily="49" charset="-122"/>
              </a:rPr>
              <a:t>天色已近黄昏。</a:t>
            </a:r>
            <a:r>
              <a:rPr lang="zh-CN" altLang="en-US" sz="4400" b="1">
                <a:latin typeface="楷体" pitchFamily="49" charset="-122"/>
                <a:ea typeface="黑体" pitchFamily="49" charset="-122"/>
                <a:cs typeface="楷体" pitchFamily="49" charset="-122"/>
              </a:rPr>
              <a:t/>
            </a:r>
            <a:br>
              <a:rPr lang="zh-CN" altLang="en-US" sz="4400" b="1">
                <a:latin typeface="楷体" pitchFamily="49" charset="-122"/>
                <a:ea typeface="黑体" pitchFamily="49" charset="-122"/>
                <a:cs typeface="楷体" pitchFamily="49" charset="-122"/>
              </a:rPr>
            </a:br>
            <a:r>
              <a:rPr lang="zh-CN" altLang="en-US" sz="4400" b="1">
                <a:latin typeface="楷体" pitchFamily="49" charset="-122"/>
                <a:ea typeface="黑体" pitchFamily="49" charset="-122"/>
                <a:cs typeface="楷体" pitchFamily="49" charset="-122"/>
              </a:rPr>
              <a:t>　　　　</a:t>
            </a:r>
            <a:br>
              <a:rPr lang="zh-CN" altLang="en-US" sz="4400" b="1">
                <a:latin typeface="楷体" pitchFamily="49" charset="-122"/>
                <a:ea typeface="黑体" pitchFamily="49" charset="-122"/>
                <a:cs typeface="楷体" pitchFamily="49" charset="-122"/>
              </a:rPr>
            </a:br>
            <a:endParaRPr lang="zh-CN" altLang="en-US" sz="4400" b="1">
              <a:latin typeface="黑体" pitchFamily="49" charset="-122"/>
              <a:ea typeface="黑体" pitchFamily="49" charset="-122"/>
              <a:cs typeface="楷体" pitchFamily="49" charset="-122"/>
            </a:endParaRPr>
          </a:p>
        </p:txBody>
      </p:sp>
      <p:sp>
        <p:nvSpPr>
          <p:cNvPr id="6" name="云形 5"/>
          <p:cNvSpPr/>
          <p:nvPr/>
        </p:nvSpPr>
        <p:spPr>
          <a:xfrm>
            <a:off x="1928813" y="214313"/>
            <a:ext cx="7500937" cy="85725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3600" b="1">
                <a:solidFill>
                  <a:srgbClr val="FA2906"/>
                </a:solidFill>
                <a:latin typeface="黑体" pitchFamily="49" charset="-122"/>
                <a:ea typeface="黑体" pitchFamily="49" charset="-122"/>
              </a:rPr>
              <a:t>表达了雏鸟对妈妈的爱。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1763713" y="5876925"/>
            <a:ext cx="2501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zh-CN" b="1">
              <a:solidFill>
                <a:srgbClr val="FF3399"/>
              </a:solidFill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0" y="5229225"/>
            <a:ext cx="83883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000" b="1">
                <a:solidFill>
                  <a:srgbClr val="0000FF"/>
                </a:solidFill>
              </a:rPr>
              <a:t>替花朵给蜜蜂写信</a:t>
            </a:r>
          </a:p>
        </p:txBody>
      </p:sp>
      <p:pic>
        <p:nvPicPr>
          <p:cNvPr id="46084" name="Picture 5" descr="2008111940142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141663"/>
            <a:ext cx="9144000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2051050" y="260350"/>
            <a:ext cx="56896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FA2906"/>
                </a:solidFill>
              </a:rPr>
              <a:t>替</a:t>
            </a:r>
            <a:r>
              <a:rPr lang="zh-CN" altLang="en-US" sz="4800" b="1" u="sng">
                <a:solidFill>
                  <a:srgbClr val="FA2906"/>
                </a:solidFill>
              </a:rPr>
              <a:t>花朵</a:t>
            </a:r>
            <a:r>
              <a:rPr lang="zh-CN" altLang="en-US" sz="4800" b="1">
                <a:solidFill>
                  <a:srgbClr val="FA2906"/>
                </a:solidFill>
              </a:rPr>
              <a:t>给</a:t>
            </a:r>
            <a:r>
              <a:rPr lang="zh-CN" altLang="en-US" sz="4800" b="1" u="sng">
                <a:solidFill>
                  <a:srgbClr val="FA2906"/>
                </a:solidFill>
              </a:rPr>
              <a:t>蜜蜂</a:t>
            </a:r>
            <a:r>
              <a:rPr lang="zh-CN" altLang="en-US" sz="4800" b="1">
                <a:solidFill>
                  <a:srgbClr val="FA2906"/>
                </a:solidFill>
              </a:rPr>
              <a:t>写，</a:t>
            </a:r>
            <a:br>
              <a:rPr lang="zh-CN" altLang="en-US" sz="4800" b="1">
                <a:solidFill>
                  <a:srgbClr val="FA2906"/>
                </a:solidFill>
              </a:rPr>
            </a:br>
            <a:r>
              <a:rPr lang="zh-CN" altLang="en-US" sz="4800" b="1">
                <a:solidFill>
                  <a:srgbClr val="FA2906"/>
                </a:solidFill>
              </a:rPr>
              <a:t>赶快来采蜜，</a:t>
            </a:r>
            <a:br>
              <a:rPr lang="zh-CN" altLang="en-US" sz="4800" b="1">
                <a:solidFill>
                  <a:srgbClr val="FA2906"/>
                </a:solidFill>
              </a:rPr>
            </a:br>
            <a:r>
              <a:rPr lang="zh-CN" altLang="en-US" sz="4800" b="1">
                <a:solidFill>
                  <a:srgbClr val="FA2906"/>
                </a:solidFill>
              </a:rPr>
              <a:t>花已姹紫嫣红。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Box 8"/>
          <p:cNvSpPr txBox="1">
            <a:spLocks noChangeArrowheads="1"/>
          </p:cNvSpPr>
          <p:nvPr/>
        </p:nvSpPr>
        <p:spPr bwMode="auto">
          <a:xfrm>
            <a:off x="179388" y="2133600"/>
            <a:ext cx="746283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000" b="1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     这两种信表达了“我”对生命的关爱。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51202" name="内容占位符 3" descr="1273574_195608008_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1203" name="TextBox 4"/>
          <p:cNvSpPr txBox="1">
            <a:spLocks noChangeArrowheads="1"/>
          </p:cNvSpPr>
          <p:nvPr/>
        </p:nvSpPr>
        <p:spPr bwMode="auto">
          <a:xfrm>
            <a:off x="1000125" y="714375"/>
            <a:ext cx="70008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000" b="1">
                <a:solidFill>
                  <a:srgbClr val="FFC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  <a:t>替大海给小船写，</a:t>
            </a:r>
            <a:br>
              <a:rPr lang="zh-CN" altLang="en-US" sz="6000" b="1">
                <a:solidFill>
                  <a:srgbClr val="FFC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</a:br>
            <a:r>
              <a:rPr lang="zh-CN" altLang="en-US" sz="6000" b="1">
                <a:solidFill>
                  <a:srgbClr val="FFC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  <a:t>快去航海吧，</a:t>
            </a:r>
            <a:br>
              <a:rPr lang="zh-CN" altLang="en-US" sz="6000" b="1">
                <a:solidFill>
                  <a:srgbClr val="FFC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</a:br>
            <a:r>
              <a:rPr lang="zh-CN" altLang="en-US" sz="6000" b="1">
                <a:solidFill>
                  <a:srgbClr val="FFC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  <a:t>海面上风平浪静</a:t>
            </a:r>
            <a:r>
              <a:rPr lang="zh-CN" altLang="en-US" sz="4800" b="1">
                <a:solidFill>
                  <a:srgbClr val="FFC000"/>
                </a:solidFill>
                <a:latin typeface="黑体" pitchFamily="49" charset="-122"/>
                <a:ea typeface="黑体" pitchFamily="49" charset="-122"/>
                <a:cs typeface="楷体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53250" name="内容占位符 3" descr="2007911123924644_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3251" name="TextBox 4"/>
          <p:cNvSpPr txBox="1">
            <a:spLocks noChangeArrowheads="1"/>
          </p:cNvSpPr>
          <p:nvPr/>
        </p:nvSpPr>
        <p:spPr bwMode="auto">
          <a:xfrm>
            <a:off x="1428750" y="1214438"/>
            <a:ext cx="6858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替云给云写，</a:t>
            </a:r>
            <a:br>
              <a:rPr lang="zh-CN" altLang="en-US" sz="5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</a:br>
            <a:r>
              <a:rPr lang="zh-CN" altLang="en-US" sz="5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愿变成绵绵春雨；</a:t>
            </a:r>
            <a:br>
              <a:rPr lang="zh-CN" altLang="en-US" sz="5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</a:br>
            <a:r>
              <a:rPr lang="zh-CN" altLang="en-US" sz="5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替树给树写，</a:t>
            </a:r>
            <a:br>
              <a:rPr lang="zh-CN" altLang="en-US" sz="5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</a:br>
            <a:r>
              <a:rPr lang="zh-CN" altLang="en-US" sz="5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愿连成无边的森林。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349</Words>
  <PresentationFormat>全屏显示(4:3)</PresentationFormat>
  <Paragraphs>45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演示文稿设计模板</vt:lpstr>
      </vt:variant>
      <vt:variant>
        <vt:i4>4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Calibri</vt:lpstr>
      <vt:lpstr>Tahoma</vt:lpstr>
      <vt:lpstr>Wingdings</vt:lpstr>
      <vt:lpstr>楷体</vt:lpstr>
      <vt:lpstr>黑体</vt:lpstr>
      <vt:lpstr>楷体_GB2312</vt:lpstr>
      <vt:lpstr>Office 主题</vt:lpstr>
      <vt:lpstr>默认设计模板</vt:lpstr>
      <vt:lpstr>Blends</vt:lpstr>
      <vt:lpstr>Blends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Star</dc:creator>
  <cp:lastModifiedBy>Windows 用户</cp:lastModifiedBy>
  <cp:revision>43</cp:revision>
  <dcterms:created xsi:type="dcterms:W3CDTF">2012-05-17T11:48:43Z</dcterms:created>
  <dcterms:modified xsi:type="dcterms:W3CDTF">2013-04-24T10:51:13Z</dcterms:modified>
</cp:coreProperties>
</file>