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83" r:id="rId3"/>
    <p:sldId id="286" r:id="rId4"/>
    <p:sldId id="287" r:id="rId5"/>
    <p:sldId id="295" r:id="rId6"/>
    <p:sldId id="272" r:id="rId7"/>
    <p:sldId id="292" r:id="rId8"/>
    <p:sldId id="273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F672F550-46A9-4953-80F4-89095BCD90CF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6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F655C17-E822-4F39-BC69-CE63DC0FB0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BBFA2-B53E-4BD6-80C2-7C71B01EC614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77D6-1BE8-40CE-B822-1D03B752EC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2DB3B-6296-462F-83CD-AA1A26C7F61F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C4A13-E311-45AC-8B5B-CF200D2907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9642F-9733-4A05-B6F5-A7BF0F1D4D57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7F894-E748-49EA-89E8-C22E2AE6F4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等腰三角形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直接连接符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8E750-A84E-437C-A3B3-AB5AC79748B8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A6A65-66CD-4C1E-95AA-43E7F6CCE3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D7392-5259-4B24-80D2-1CDFE6F6258C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70B35-DD99-4B04-8BA7-622498DAFC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EFAEA-D479-4F64-9901-990BED960F77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73D592E-E86F-4E4C-93DB-2BBF743551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38346-19A6-4951-946A-0FEA1C1C2007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04D4-9B69-45DD-97F2-004F4D7C57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06155-B14E-4FF5-BDD0-0C4798BFAA30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0581C-64D4-4AFD-9088-E89BF6C49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25BFFE2-DECB-4C72-99F0-19237923972B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8B2D92C-E288-4B3A-9AC7-8A101CF39E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E113469-BE8D-470C-89AB-3BE68D5748E7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B1A1024F-9C4A-4193-893B-926A0A6021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30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04C2D31-8157-4B2B-9719-39F289204ACE}" type="datetimeFigureOut">
              <a:rPr lang="zh-CN" altLang="en-US"/>
              <a:pPr>
                <a:defRPr/>
              </a:pPr>
              <a:t>2014/4/2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9B39A32-7AA4-4022-85A2-DCC8395EB8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9" r:id="rId4"/>
    <p:sldLayoutId id="2147483783" r:id="rId5"/>
    <p:sldLayoutId id="2147483778" r:id="rId6"/>
    <p:sldLayoutId id="2147483777" r:id="rId7"/>
    <p:sldLayoutId id="2147483784" r:id="rId8"/>
    <p:sldLayoutId id="2147483785" r:id="rId9"/>
    <p:sldLayoutId id="2147483776" r:id="rId10"/>
    <p:sldLayoutId id="2147483775" r:id="rId11"/>
  </p:sldLayoutIdLst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方正姚体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Rockwell"/>
          <a:ea typeface="方正姚体"/>
          <a:cs typeface="方正姚体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方正姚体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方正姚体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方正姚体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方正姚体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方正姚体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476375" y="2997200"/>
            <a:ext cx="71993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40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algn="r"/>
            <a:endParaRPr lang="en-US" altLang="zh-CN" sz="3600" b="1">
              <a:latin typeface="楷体" pitchFamily="49" charset="-122"/>
              <a:ea typeface="楷体" pitchFamily="49" charset="-122"/>
            </a:endParaRPr>
          </a:p>
          <a:p>
            <a:pPr algn="r"/>
            <a:r>
              <a:rPr lang="zh-CN" altLang="en-US" sz="2400" b="1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四川大学西航港实验小学  张雪</a:t>
            </a:r>
          </a:p>
        </p:txBody>
      </p:sp>
      <p:sp>
        <p:nvSpPr>
          <p:cNvPr id="7" name="矩形 6"/>
          <p:cNvSpPr/>
          <p:nvPr/>
        </p:nvSpPr>
        <p:spPr>
          <a:xfrm>
            <a:off x="1619672" y="2361654"/>
            <a:ext cx="58015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把人物动作写具体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611188" y="2060575"/>
            <a:ext cx="82089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让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彼浩勒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了，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沉吟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了一下，把木牌悄悄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翻过来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拿起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笔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写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上“春天到了，可是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几个字，就匆匆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离去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了。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11188" y="765175"/>
            <a:ext cx="3457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连续性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27088" y="4149725"/>
            <a:ext cx="79216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       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让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彼浩勒</a:t>
            </a:r>
            <a:r>
              <a:rPr lang="zh-CN" altLang="en-US" sz="3600" b="1">
                <a:solidFill>
                  <a:srgbClr val="FF0000"/>
                </a:solidFill>
                <a:ea typeface="楷体" pitchFamily="49" charset="-122"/>
              </a:rPr>
              <a:t>沉吟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了一下，</a:t>
            </a:r>
            <a:r>
              <a:rPr lang="zh-CN" altLang="en-US" sz="3600" b="1">
                <a:solidFill>
                  <a:srgbClr val="FF0000"/>
                </a:solidFill>
                <a:ea typeface="楷体" pitchFamily="49" charset="-122"/>
              </a:rPr>
              <a:t>听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了老人的话，把木牌悄悄翻过来，拿起笔写上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春天到了，可是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  <a:ea typeface="楷体" pitchFamily="49" charset="-122"/>
              </a:rPr>
              <a:t>几个字，就匆匆离去了。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68313" y="2708275"/>
            <a:ext cx="82089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让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彼浩勒听了，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沉吟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了一下，把木牌悄悄翻过来，拿起笔写上“春天到了，可是</a:t>
            </a:r>
            <a:r>
              <a:rPr lang="en-US" altLang="zh-CN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几个字，就匆匆离去了。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11188" y="765175"/>
            <a:ext cx="3457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用词准确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042988" y="5013325"/>
            <a:ext cx="7129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想、思索、思考、考虑</a:t>
            </a:r>
            <a:r>
              <a:rPr lang="en-US" altLang="zh-CN" sz="3600" b="1">
                <a:solidFill>
                  <a:srgbClr val="FF0000"/>
                </a:solidFill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1116013" y="2492375"/>
            <a:ext cx="7345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    </a:t>
            </a:r>
            <a:endParaRPr lang="zh-CN" altLang="en-US" sz="3600" b="1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8459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       让</a:t>
            </a:r>
            <a:r>
              <a:rPr lang="en-US" altLang="zh-CN" sz="3600" b="1">
                <a:solidFill>
                  <a:schemeClr val="bg1"/>
                </a:solidFill>
              </a:rPr>
              <a:t>·</a:t>
            </a:r>
            <a:r>
              <a:rPr lang="zh-CN" altLang="en-US" sz="3600" b="1">
                <a:solidFill>
                  <a:schemeClr val="bg1"/>
                </a:solidFill>
              </a:rPr>
              <a:t>彼浩勒听了，沉吟了一下，把木牌翻过来，拿起笔写上“春天到了，可是</a:t>
            </a:r>
            <a:r>
              <a:rPr lang="en-US" altLang="zh-CN" sz="3600" b="1">
                <a:solidFill>
                  <a:schemeClr val="bg1"/>
                </a:solidFill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</a:rPr>
              <a:t>几个字，就离去了。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8313" y="3933825"/>
            <a:ext cx="81724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</a:rPr>
              <a:t>       让</a:t>
            </a:r>
            <a:r>
              <a:rPr lang="en-US" altLang="zh-CN" sz="3600" b="1">
                <a:solidFill>
                  <a:schemeClr val="bg1"/>
                </a:solidFill>
              </a:rPr>
              <a:t>·</a:t>
            </a:r>
            <a:r>
              <a:rPr lang="zh-CN" altLang="en-US" sz="3600" b="1">
                <a:solidFill>
                  <a:schemeClr val="bg1"/>
                </a:solidFill>
              </a:rPr>
              <a:t>彼浩勒听了，沉吟了一下，把木牌悄悄翻过来，拿起笔写上“春天到了，可是</a:t>
            </a:r>
            <a:r>
              <a:rPr lang="en-US" altLang="zh-CN" sz="3600" b="1">
                <a:solidFill>
                  <a:schemeClr val="bg1"/>
                </a:solidFill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</a:rPr>
              <a:t>几个字，就匆匆离去了。</a:t>
            </a:r>
          </a:p>
          <a:p>
            <a:pPr>
              <a:spcBef>
                <a:spcPct val="50000"/>
              </a:spcBef>
            </a:pP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1116013" y="2492375"/>
            <a:ext cx="7345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    </a:t>
            </a:r>
            <a:endParaRPr lang="zh-CN" altLang="en-US" sz="3600" b="1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8459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       让</a:t>
            </a:r>
            <a:r>
              <a:rPr lang="en-US" altLang="zh-CN" sz="3600" b="1">
                <a:solidFill>
                  <a:schemeClr val="bg1"/>
                </a:solidFill>
              </a:rPr>
              <a:t>·</a:t>
            </a:r>
            <a:r>
              <a:rPr lang="zh-CN" altLang="en-US" sz="3600" b="1">
                <a:solidFill>
                  <a:schemeClr val="bg1"/>
                </a:solidFill>
              </a:rPr>
              <a:t>彼浩勒听了，沉吟了一下，把木牌翻过来，拿起笔写上“春天到了，可是</a:t>
            </a:r>
            <a:r>
              <a:rPr lang="en-US" altLang="zh-CN" sz="3600" b="1">
                <a:solidFill>
                  <a:schemeClr val="bg1"/>
                </a:solidFill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</a:rPr>
              <a:t>几个字，就离去了。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68313" y="3933825"/>
            <a:ext cx="81724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</a:rPr>
              <a:t>       让</a:t>
            </a:r>
            <a:r>
              <a:rPr lang="en-US" altLang="zh-CN" sz="3600" b="1">
                <a:solidFill>
                  <a:schemeClr val="bg1"/>
                </a:solidFill>
              </a:rPr>
              <a:t>·</a:t>
            </a:r>
            <a:r>
              <a:rPr lang="zh-CN" altLang="en-US" sz="3600" b="1">
                <a:solidFill>
                  <a:schemeClr val="bg1"/>
                </a:solidFill>
              </a:rPr>
              <a:t>彼浩勒听了，沉吟了一下，把木牌</a:t>
            </a:r>
            <a:r>
              <a:rPr lang="zh-CN" altLang="en-US" sz="3600" b="1">
                <a:solidFill>
                  <a:srgbClr val="FF0000"/>
                </a:solidFill>
              </a:rPr>
              <a:t>悄悄</a:t>
            </a:r>
            <a:r>
              <a:rPr lang="zh-CN" altLang="en-US" sz="3600" b="1">
                <a:solidFill>
                  <a:schemeClr val="bg1"/>
                </a:solidFill>
              </a:rPr>
              <a:t>翻过来，拿起笔写上“春天到了，可是</a:t>
            </a:r>
            <a:r>
              <a:rPr lang="en-US" altLang="zh-CN" sz="3600" b="1">
                <a:solidFill>
                  <a:schemeClr val="bg1"/>
                </a:solidFill>
              </a:rPr>
              <a:t>……”</a:t>
            </a:r>
            <a:r>
              <a:rPr lang="zh-CN" altLang="en-US" sz="3600" b="1">
                <a:solidFill>
                  <a:schemeClr val="bg1"/>
                </a:solidFill>
              </a:rPr>
              <a:t>几个字，就</a:t>
            </a:r>
            <a:r>
              <a:rPr lang="zh-CN" altLang="en-US" sz="3600" b="1">
                <a:solidFill>
                  <a:srgbClr val="FF0000"/>
                </a:solidFill>
              </a:rPr>
              <a:t>匆匆</a:t>
            </a:r>
            <a:r>
              <a:rPr lang="zh-CN" altLang="en-US" sz="3600" b="1">
                <a:solidFill>
                  <a:schemeClr val="bg1"/>
                </a:solidFill>
              </a:rPr>
              <a:t>离去了。</a:t>
            </a:r>
          </a:p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29511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修饰语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61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539750" y="1773238"/>
            <a:ext cx="7632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/>
                <a:cs typeface="楷体_GB2312"/>
              </a:rPr>
              <a:t>想一想：       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D0D0D"/>
                </a:solidFill>
                <a:ea typeface="楷体_GB2312"/>
                <a:cs typeface="楷体_GB2312"/>
              </a:rPr>
              <a:t>      我们每中午都和同学在一起吃饭吧，想一想谁在吃饭的时候给你留下了深刻的印象？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7AD96A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7129463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200" b="1">
              <a:solidFill>
                <a:srgbClr val="FF0000"/>
              </a:solidFill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bg1"/>
                </a:solidFill>
              </a:rPr>
              <a:t>        </a:t>
            </a:r>
            <a:r>
              <a:rPr lang="zh-CN" altLang="en-US" sz="3200" b="1">
                <a:solidFill>
                  <a:schemeClr val="bg1"/>
                </a:solidFill>
              </a:rPr>
              <a:t>围绕给你留下深刻印象的同学的吃饭特点</a:t>
            </a:r>
            <a:r>
              <a:rPr lang="zh-CN" altLang="en-US" sz="3200" b="1">
                <a:solidFill>
                  <a:schemeClr val="bg1"/>
                </a:solidFill>
                <a:ea typeface="楷体_GB2312"/>
                <a:cs typeface="楷体_GB2312"/>
              </a:rPr>
              <a:t>，把他是怎样吃饭的说一说，用到</a:t>
            </a:r>
            <a:r>
              <a:rPr lang="zh-CN" altLang="en-US" sz="3200" b="1">
                <a:solidFill>
                  <a:srgbClr val="FF0000"/>
                </a:solidFill>
                <a:ea typeface="楷体_GB2312"/>
                <a:cs typeface="楷体_GB2312"/>
              </a:rPr>
              <a:t>连贯</a:t>
            </a:r>
            <a:r>
              <a:rPr lang="zh-CN" altLang="en-US" sz="3200" b="1">
                <a:solidFill>
                  <a:schemeClr val="bg1"/>
                </a:solidFill>
                <a:ea typeface="楷体_GB2312"/>
                <a:cs typeface="楷体_GB2312"/>
              </a:rPr>
              <a:t>的动词，注意用词的</a:t>
            </a:r>
            <a:r>
              <a:rPr lang="zh-CN" altLang="en-US" sz="3200" b="1">
                <a:solidFill>
                  <a:srgbClr val="FF0000"/>
                </a:solidFill>
                <a:ea typeface="楷体_GB2312"/>
                <a:cs typeface="楷体_GB2312"/>
              </a:rPr>
              <a:t>准确性</a:t>
            </a:r>
            <a:r>
              <a:rPr lang="zh-CN" altLang="en-US" sz="3200" b="1">
                <a:solidFill>
                  <a:schemeClr val="bg1"/>
                </a:solidFill>
                <a:ea typeface="楷体_GB2312"/>
                <a:cs typeface="楷体_GB2312"/>
              </a:rPr>
              <a:t>，最好能再加上一些</a:t>
            </a:r>
            <a:r>
              <a:rPr lang="zh-CN" altLang="en-US" sz="3200" b="1">
                <a:solidFill>
                  <a:srgbClr val="FF0000"/>
                </a:solidFill>
                <a:ea typeface="楷体_GB2312"/>
                <a:cs typeface="楷体_GB2312"/>
              </a:rPr>
              <a:t>修饰语</a:t>
            </a:r>
            <a:r>
              <a:rPr lang="zh-CN" altLang="en-US" sz="3200" b="1">
                <a:solidFill>
                  <a:schemeClr val="bg1"/>
                </a:solidFill>
                <a:ea typeface="楷体_GB2312"/>
                <a:cs typeface="楷体_GB2312"/>
              </a:rPr>
              <a:t>。</a:t>
            </a:r>
            <a:endParaRPr lang="zh-CN" altLang="en-US" sz="3200" b="1">
              <a:solidFill>
                <a:srgbClr val="0D0D0D"/>
              </a:solidFill>
              <a:ea typeface="楷体_GB2312"/>
              <a:cs typeface="楷体_GB2312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539750" y="765175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说一说：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7AD96A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7488237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200" b="1">
              <a:solidFill>
                <a:srgbClr val="FF0000"/>
              </a:solidFill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</a:rPr>
              <a:t>      </a:t>
            </a:r>
            <a:r>
              <a:rPr lang="zh-CN" altLang="en-US" sz="3200" b="1">
                <a:solidFill>
                  <a:schemeClr val="bg1"/>
                </a:solidFill>
              </a:rPr>
              <a:t>仔细观察，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抓住 “吃”这个动作进行细致的描写，要求写出</a:t>
            </a:r>
            <a:r>
              <a:rPr lang="zh-CN" altLang="en-US" sz="2800" b="1">
                <a:solidFill>
                  <a:srgbClr val="FF0000"/>
                </a:solidFill>
                <a:ea typeface="楷体_GB2312"/>
                <a:cs typeface="楷体_GB2312"/>
              </a:rPr>
              <a:t>他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吃饭时的动作特点。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注意：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ea typeface="楷体_GB2312"/>
                <a:cs typeface="楷体_GB2312"/>
              </a:rPr>
              <a:t>1.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用到</a:t>
            </a:r>
            <a:r>
              <a:rPr lang="zh-CN" altLang="en-US" sz="2800" b="1">
                <a:solidFill>
                  <a:srgbClr val="FF0000"/>
                </a:solidFill>
                <a:ea typeface="楷体_GB2312"/>
                <a:cs typeface="楷体_GB2312"/>
              </a:rPr>
              <a:t>连续性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的动词。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ea typeface="楷体_GB2312"/>
                <a:cs typeface="楷体_GB2312"/>
              </a:rPr>
              <a:t>2.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注意用词的</a:t>
            </a:r>
            <a:r>
              <a:rPr lang="zh-CN" altLang="en-US" sz="2800" b="1">
                <a:solidFill>
                  <a:srgbClr val="FF0000"/>
                </a:solidFill>
                <a:ea typeface="楷体_GB2312"/>
                <a:cs typeface="楷体_GB2312"/>
              </a:rPr>
              <a:t>准确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ea typeface="楷体_GB2312"/>
                <a:cs typeface="楷体_GB2312"/>
              </a:rPr>
              <a:t>3.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适当地使用</a:t>
            </a:r>
            <a:r>
              <a:rPr lang="zh-CN" altLang="en-US" sz="2800" b="1">
                <a:solidFill>
                  <a:srgbClr val="FF0000"/>
                </a:solidFill>
                <a:ea typeface="楷体_GB2312"/>
                <a:cs typeface="楷体_GB2312"/>
              </a:rPr>
              <a:t>修饰语</a:t>
            </a: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如果你能再加上一些</a:t>
            </a:r>
            <a:r>
              <a:rPr lang="zh-CN" altLang="en-US" sz="2800" b="1">
                <a:solidFill>
                  <a:srgbClr val="0D0D0D"/>
                </a:solidFill>
              </a:rPr>
              <a:t>人物的</a:t>
            </a:r>
            <a:r>
              <a:rPr lang="zh-CN" altLang="en-US" sz="2800" b="1">
                <a:solidFill>
                  <a:srgbClr val="FF0000"/>
                </a:solidFill>
              </a:rPr>
              <a:t>语言</a:t>
            </a:r>
            <a:r>
              <a:rPr lang="zh-CN" altLang="en-US" sz="2800" b="1">
                <a:solidFill>
                  <a:srgbClr val="0D0D0D"/>
                </a:solidFill>
              </a:rPr>
              <a:t>或</a:t>
            </a:r>
            <a:r>
              <a:rPr lang="zh-CN" altLang="en-US" sz="2800" b="1">
                <a:solidFill>
                  <a:srgbClr val="FF0000"/>
                </a:solidFill>
              </a:rPr>
              <a:t>心理活动</a:t>
            </a:r>
            <a:r>
              <a:rPr lang="zh-CN" altLang="en-US" sz="2800" b="1">
                <a:solidFill>
                  <a:srgbClr val="0D0D0D"/>
                </a:solidFill>
              </a:rPr>
              <a:t>那就更好了。</a:t>
            </a:r>
            <a:endParaRPr lang="zh-CN" altLang="en-US" sz="2800" b="1">
              <a:solidFill>
                <a:schemeClr val="bg1"/>
              </a:solidFill>
              <a:ea typeface="楷体_GB2312"/>
              <a:cs typeface="楷体_GB231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  <a:ea typeface="楷体_GB2312"/>
                <a:cs typeface="楷体_GB2312"/>
              </a:rPr>
              <a:t>    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79388" y="0"/>
            <a:ext cx="39608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写一写：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活力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沉稳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1341</TotalTime>
  <Words>481</Words>
  <Application>Microsoft Office PowerPoint</Application>
  <PresentationFormat>全屏显示(4:3)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演示文稿设计模板</vt:lpstr>
      </vt:variant>
      <vt:variant>
        <vt:i4>7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Rockwell</vt:lpstr>
      <vt:lpstr>方正姚体</vt:lpstr>
      <vt:lpstr>Wingdings 2</vt:lpstr>
      <vt:lpstr>Verdana</vt:lpstr>
      <vt:lpstr>Calibri</vt:lpstr>
      <vt:lpstr>楷体</vt:lpstr>
      <vt:lpstr>楷体_GB2312</vt:lpstr>
      <vt:lpstr>黑体</vt:lpstr>
      <vt:lpstr>活力</vt:lpstr>
      <vt:lpstr>活力</vt:lpstr>
      <vt:lpstr>活力</vt:lpstr>
      <vt:lpstr>活力</vt:lpstr>
      <vt:lpstr>活力</vt:lpstr>
      <vt:lpstr>活力</vt:lpstr>
      <vt:lpstr>活力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80</cp:revision>
  <dcterms:created xsi:type="dcterms:W3CDTF">2014-03-02T03:33:14Z</dcterms:created>
  <dcterms:modified xsi:type="dcterms:W3CDTF">2014-04-02T01:00:49Z</dcterms:modified>
</cp:coreProperties>
</file>