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77" r:id="rId3"/>
    <p:sldId id="27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79" r:id="rId13"/>
    <p:sldId id="280" r:id="rId14"/>
    <p:sldId id="281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57" r:id="rId24"/>
    <p:sldId id="274" r:id="rId25"/>
    <p:sldId id="278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w" initials="t" lastIdx="1" clrIdx="0">
    <p:extLst>
      <p:ext uri="{19B8F6BF-5375-455C-9EA6-DF929625EA0E}">
        <p15:presenceInfo xmlns:p15="http://schemas.microsoft.com/office/powerpoint/2012/main" xmlns="" userId="tw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8959" autoAdjust="0"/>
    <p:restoredTop sz="94660"/>
  </p:normalViewPr>
  <p:slideViewPr>
    <p:cSldViewPr snapToGrid="0">
      <p:cViewPr varScale="1">
        <p:scale>
          <a:sx n="47" d="100"/>
          <a:sy n="47" d="100"/>
        </p:scale>
        <p:origin x="-90" y="-6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F818F-C2A6-4B46-9205-6379D98840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0D19-B4F6-4448-8FF1-6E94E6D9E70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2562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F818F-C2A6-4B46-9205-6379D98840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0D19-B4F6-4448-8FF1-6E94E6D9E70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2609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F818F-C2A6-4B46-9205-6379D98840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0D19-B4F6-4448-8FF1-6E94E6D9E70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84835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F818F-C2A6-4B46-9205-6379D98840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0D19-B4F6-4448-8FF1-6E94E6D9E70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26966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F818F-C2A6-4B46-9205-6379D98840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0D19-B4F6-4448-8FF1-6E94E6D9E70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2811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F818F-C2A6-4B46-9205-6379D98840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0D19-B4F6-4448-8FF1-6E94E6D9E70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63456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F818F-C2A6-4B46-9205-6379D98840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0D19-B4F6-4448-8FF1-6E94E6D9E70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71487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F818F-C2A6-4B46-9205-6379D98840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0D19-B4F6-4448-8FF1-6E94E6D9E70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63446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F818F-C2A6-4B46-9205-6379D98840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0D19-B4F6-4448-8FF1-6E94E6D9E70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98432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F818F-C2A6-4B46-9205-6379D98840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0D19-B4F6-4448-8FF1-6E94E6D9E70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52424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F818F-C2A6-4B46-9205-6379D98840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0D19-B4F6-4448-8FF1-6E94E6D9E70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3570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F818F-C2A6-4B46-9205-6379D98840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0D19-B4F6-4448-8FF1-6E94E6D9E70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56593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F818F-C2A6-4B46-9205-6379D98840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0D19-B4F6-4448-8FF1-6E94E6D9E70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98154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F818F-C2A6-4B46-9205-6379D98840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0D19-B4F6-4448-8FF1-6E94E6D9E70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49430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F818F-C2A6-4B46-9205-6379D98840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0D19-B4F6-4448-8FF1-6E94E6D9E70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3435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F818F-C2A6-4B46-9205-6379D98840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0D19-B4F6-4448-8FF1-6E94E6D9E70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8600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F818F-C2A6-4B46-9205-6379D98840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0D19-B4F6-4448-8FF1-6E94E6D9E70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414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F818F-C2A6-4B46-9205-6379D98840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0D19-B4F6-4448-8FF1-6E94E6D9E70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3172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F818F-C2A6-4B46-9205-6379D98840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0D19-B4F6-4448-8FF1-6E94E6D9E70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0551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F818F-C2A6-4B46-9205-6379D98840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0D19-B4F6-4448-8FF1-6E94E6D9E70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4553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F818F-C2A6-4B46-9205-6379D98840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0D19-B4F6-4448-8FF1-6E94E6D9E70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4118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F818F-C2A6-4B46-9205-6379D98840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0D19-B4F6-4448-8FF1-6E94E6D9E70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6419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0F818F-C2A6-4B46-9205-6379D98840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180D19-B4F6-4448-8FF1-6E94E6D9E70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9899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0F818F-C2A6-4B46-9205-6379D98840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180D19-B4F6-4448-8FF1-6E94E6D9E70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1536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5" Type="http://schemas.openxmlformats.org/officeDocument/2006/relationships/image" Target="../media/image11.png"/><Relationship Id="rId4" Type="http://schemas.microsoft.com/office/2007/relationships/hdphoto" Target="../media/hdphoto7.wdp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5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5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狼大叔的红焖鸡</a:t>
            </a:r>
            <a:r>
              <a:rPr lang="en-US" altLang="zh-CN" sz="5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br>
              <a:rPr lang="en-US" altLang="zh-CN" sz="5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5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绘本导读</a:t>
            </a:r>
            <a:endParaRPr lang="zh-CN" altLang="en-US" sz="5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4015696"/>
            <a:ext cx="9144000" cy="1655762"/>
          </a:xfrm>
        </p:spPr>
        <p:txBody>
          <a:bodyPr>
            <a:normAutofit/>
          </a:bodyPr>
          <a:lstStyle/>
          <a:p>
            <a:pPr algn="r"/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棠外附小   韩黎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4914" y="2228623"/>
            <a:ext cx="2975421" cy="3967227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xmlns="" val="380611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63486" y="1342349"/>
            <a:ext cx="86432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请大家阅读</a:t>
            </a:r>
            <a:r>
              <a:rPr lang="zh-CN" altLang="en-US" sz="4800" dirty="0">
                <a:latin typeface="华文楷体" panose="02010600040101010101" pitchFamily="2" charset="-122"/>
                <a:ea typeface="华文楷体" panose="02010600040101010101" pitchFamily="2" charset="-122"/>
              </a:rPr>
              <a:t>第六、七、八幅图，思考，狼大叔想了什么办法让母鸡变胖？</a:t>
            </a:r>
          </a:p>
        </p:txBody>
      </p:sp>
      <p:sp>
        <p:nvSpPr>
          <p:cNvPr id="3" name="矩形 2"/>
          <p:cNvSpPr/>
          <p:nvPr/>
        </p:nvSpPr>
        <p:spPr>
          <a:xfrm>
            <a:off x="603001" y="325310"/>
            <a:ext cx="382676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想一想</a:t>
            </a:r>
            <a:endParaRPr lang="zh-CN" altLang="en-US" sz="48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999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5141894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5573486" y="1613118"/>
            <a:ext cx="6575555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他先做了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一百个香喷喷的煎饼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。然后，在那天深夜，他把煎饼悄悄地放在母鸡家的走廊上。</a:t>
            </a:r>
            <a:endParaRPr lang="en-US" altLang="zh-CN" sz="3200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“快吃吧，快吃吧，我可爱的母鸡，长得肥肥又胖胖，让我痛痛快快吃一场。”他小声</a:t>
            </a:r>
            <a:r>
              <a:rPr lang="zh-CN" altLang="en-US" sz="4000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念叨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着。</a:t>
            </a:r>
          </a:p>
          <a:p>
            <a:endParaRPr lang="en-US" altLang="zh-CN" sz="25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endParaRPr lang="zh-CN" altLang="en-US" sz="25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5834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69109"/>
            <a:ext cx="5268686" cy="702710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573486" y="1613118"/>
            <a:ext cx="6575555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过了几天，他给母鸡家送去了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一百个香酥的甜甜圈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dirty="0" smtClean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快吃吧，快吃吧，我可爱的母鸡，长得肥肥又胖胖，让我痛痛快快吃一场。”他小声</a:t>
            </a:r>
            <a:r>
              <a:rPr lang="zh-CN" altLang="en-US" sz="4000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念叨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着。</a:t>
            </a:r>
          </a:p>
          <a:p>
            <a:endParaRPr lang="en-US" altLang="zh-CN" sz="25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endParaRPr lang="zh-CN" altLang="en-US" sz="25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4739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88551"/>
            <a:ext cx="5184584" cy="656944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573486" y="1613118"/>
            <a:ext cx="6575555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又过了几天，他捧来了一个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一百磅重的香甜的蛋糕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dirty="0" smtClean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快吃吧，快吃吧，我可爱的母鸡，长得肥肥又胖胖，让我痛痛快快吃一场。”他小声</a:t>
            </a:r>
            <a:r>
              <a:rPr lang="zh-CN" altLang="en-US" sz="4000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念叨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着。</a:t>
            </a:r>
          </a:p>
          <a:p>
            <a:endParaRPr lang="en-US" altLang="zh-CN" sz="25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endParaRPr lang="zh-CN" altLang="en-US" sz="25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1260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406177"/>
            <a:ext cx="110163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阅读汇报：狼</a:t>
            </a:r>
            <a:r>
              <a:rPr lang="zh-CN" altLang="en-US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大叔想了什么办法让母鸡变胖？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877664" y="1192067"/>
            <a:ext cx="3070071" cy="3545918"/>
            <a:chOff x="877664" y="1192067"/>
            <a:chExt cx="3070071" cy="354591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393821" y="1192067"/>
              <a:ext cx="2203669" cy="2939143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877664" y="4260931"/>
              <a:ext cx="3070071" cy="4770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500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一百个香喷喷的</a:t>
              </a:r>
              <a:r>
                <a:rPr lang="zh-CN" altLang="zh-CN" sz="2500" dirty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煎饼</a:t>
              </a:r>
              <a:endParaRPr lang="zh-CN" altLang="en-US" sz="25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674867" y="1192066"/>
            <a:ext cx="3070071" cy="3546309"/>
            <a:chOff x="4674867" y="1192066"/>
            <a:chExt cx="3070071" cy="354630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55643" y="1192066"/>
              <a:ext cx="2203669" cy="2939143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4674867" y="4261321"/>
              <a:ext cx="3070071" cy="4770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500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一百个香酥的</a:t>
              </a:r>
              <a:r>
                <a:rPr lang="zh-CN" altLang="zh-CN" sz="2500" dirty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甜甜圈</a:t>
              </a:r>
              <a:endParaRPr lang="zh-CN" altLang="en-US" sz="25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472070" y="1224722"/>
            <a:ext cx="3390672" cy="3490637"/>
            <a:chOff x="8472070" y="1224722"/>
            <a:chExt cx="3390672" cy="349063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 xmlns="">
                    <a14:imgLayer r:embed="rId8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9117466" y="1224722"/>
              <a:ext cx="2203669" cy="2939143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8472070" y="4238305"/>
              <a:ext cx="3390672" cy="4770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500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一百磅重的香甜的</a:t>
              </a:r>
              <a:r>
                <a:rPr lang="zh-CN" altLang="zh-CN" sz="2500" dirty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蛋糕</a:t>
              </a:r>
              <a:endParaRPr lang="zh-CN" altLang="en-US" sz="25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391886" y="5098740"/>
            <a:ext cx="11299371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“</a:t>
            </a:r>
            <a:r>
              <a:rPr lang="zh-CN" altLang="en-US" sz="40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快吃吧，快吃吧，我可爱的母鸡，长得肥肥又胖胖，让我痛痛快快吃一场。”他小声</a:t>
            </a:r>
            <a:r>
              <a:rPr lang="zh-CN" altLang="en-US" sz="5400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念叨</a:t>
            </a:r>
            <a:r>
              <a:rPr lang="zh-CN" altLang="en-US" sz="40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着。</a:t>
            </a:r>
          </a:p>
        </p:txBody>
      </p:sp>
    </p:spTree>
    <p:extLst>
      <p:ext uri="{BB962C8B-B14F-4D97-AF65-F5344CB8AC3E}">
        <p14:creationId xmlns:p14="http://schemas.microsoft.com/office/powerpoint/2010/main" xmlns="" val="3362675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25486" y="0"/>
            <a:ext cx="9666514" cy="686550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528935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>
              <a:spcAft>
                <a:spcPts val="0"/>
              </a:spcAft>
            </a:pP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终于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，万事俱备，</a:t>
            </a:r>
            <a:r>
              <a:rPr lang="zh-CN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那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正</a:t>
            </a:r>
            <a:r>
              <a:rPr lang="zh-CN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狼大叔一直期待的一个夜晚。他把一个大号焖锅取出来装满水，放在火上，然后就兴高采烈地出发了。</a:t>
            </a:r>
          </a:p>
        </p:txBody>
      </p:sp>
    </p:spTree>
    <p:extLst>
      <p:ext uri="{BB962C8B-B14F-4D97-AF65-F5344CB8AC3E}">
        <p14:creationId xmlns:p14="http://schemas.microsoft.com/office/powerpoint/2010/main" xmlns="" val="3504323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9485" y="0"/>
            <a:ext cx="9971314" cy="692275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000" y="275549"/>
            <a:ext cx="6096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/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“</a:t>
            </a:r>
            <a:r>
              <a:rPr lang="zh-CN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那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只鸡现在一定胖得像个气球了，”他想，“让我先看看</a:t>
            </a:r>
            <a:r>
              <a:rPr lang="zh-CN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”    </a:t>
            </a:r>
            <a:endParaRPr lang="en-US" altLang="zh-CN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457200"/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就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在他正要往母鸡家里偷看的时候……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0563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0003872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26627" y="0"/>
            <a:ext cx="559525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门突然打开了。母鸡尖声叫起来：“啊呀，原来是您啊，亲爱的狼大叔！”</a:t>
            </a:r>
          </a:p>
        </p:txBody>
      </p:sp>
    </p:spTree>
    <p:extLst>
      <p:ext uri="{BB962C8B-B14F-4D97-AF65-F5344CB8AC3E}">
        <p14:creationId xmlns:p14="http://schemas.microsoft.com/office/powerpoint/2010/main" xmlns="" val="397542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6699"/>
            <a:ext cx="9979479" cy="680130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053943" y="210427"/>
            <a:ext cx="5312228" cy="2554545"/>
          </a:xfrm>
          <a:prstGeom prst="rect">
            <a:avLst/>
          </a:prstGeom>
          <a:solidFill>
            <a:schemeClr val="bg1">
              <a:alpha val="40000"/>
            </a:schemeClr>
          </a:solidFill>
        </p:spPr>
        <p:txBody>
          <a:bodyPr wrap="square">
            <a:spAutoFit/>
          </a:bodyPr>
          <a:lstStyle/>
          <a:p>
            <a:pPr indent="457200"/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“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孩子们，孩子们！快来看哪，煎饼、甜甜圈和那个香甜的大蛋糕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不是圣诞老公公送来的！那些都是狼大叔送给我们的礼物！”</a:t>
            </a:r>
          </a:p>
        </p:txBody>
      </p:sp>
    </p:spTree>
    <p:extLst>
      <p:ext uri="{BB962C8B-B14F-4D97-AF65-F5344CB8AC3E}">
        <p14:creationId xmlns:p14="http://schemas.microsoft.com/office/powerpoint/2010/main" xmlns="" val="256930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39660" y="0"/>
            <a:ext cx="1001836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7194" y="489826"/>
            <a:ext cx="6096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鸡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宝宝们全都跳到老狼身上，总共亲了他一百下。“噢，谢谢你，狼大叔！你是世界上最好的厨师！”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831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38930" y="348826"/>
            <a:ext cx="2271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第</a:t>
            </a:r>
            <a:r>
              <a:rPr lang="en-US" altLang="zh-CN" sz="54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10</a:t>
            </a:r>
            <a:r>
              <a:rPr lang="zh-CN" altLang="en-US" sz="54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周</a:t>
            </a:r>
            <a:endParaRPr lang="zh-CN" altLang="en-US" sz="5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97281" y="542031"/>
            <a:ext cx="453043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大灰狼</a:t>
            </a:r>
          </a:p>
          <a:p>
            <a:pPr algn="ctr"/>
            <a:r>
              <a:rPr lang="zh-CN" altLang="zh-CN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我是大灰狼，</a:t>
            </a:r>
          </a:p>
          <a:p>
            <a:pPr algn="ctr"/>
            <a:r>
              <a:rPr lang="zh-CN" altLang="zh-CN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天生坏心肠，</a:t>
            </a:r>
          </a:p>
          <a:p>
            <a:pPr algn="ctr"/>
            <a:r>
              <a:rPr lang="zh-CN" altLang="zh-CN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饿了啥都吃，</a:t>
            </a:r>
          </a:p>
          <a:p>
            <a:pPr algn="ctr"/>
            <a:r>
              <a:rPr lang="zh-CN" altLang="zh-CN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不管牛和羊。</a:t>
            </a:r>
          </a:p>
          <a:p>
            <a:pPr algn="ctr"/>
            <a:r>
              <a:rPr lang="en-US" altLang="zh-CN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endParaRPr lang="zh-CN" altLang="zh-CN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zh-CN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我是大灰狼，</a:t>
            </a:r>
          </a:p>
          <a:p>
            <a:pPr algn="ctr"/>
            <a:r>
              <a:rPr lang="zh-CN" altLang="zh-CN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偷吃牛和羊，</a:t>
            </a:r>
          </a:p>
          <a:p>
            <a:pPr algn="ctr"/>
            <a:r>
              <a:rPr lang="zh-CN" altLang="zh-CN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人人都喊打，</a:t>
            </a:r>
          </a:p>
          <a:p>
            <a:pPr algn="ctr"/>
            <a:r>
              <a:rPr lang="zh-CN" altLang="zh-CN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吓得没处藏。</a:t>
            </a:r>
          </a:p>
          <a:p>
            <a:pPr algn="ctr"/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123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56767" y="0"/>
            <a:ext cx="5141893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79772" y="1516712"/>
            <a:ext cx="5312228" cy="2554545"/>
          </a:xfrm>
          <a:prstGeom prst="rect">
            <a:avLst/>
          </a:prstGeom>
          <a:solidFill>
            <a:schemeClr val="bg1">
              <a:alpha val="40000"/>
            </a:schemeClr>
          </a:solidFill>
        </p:spPr>
        <p:txBody>
          <a:bodyPr wrap="square">
            <a:spAutoFit/>
          </a:bodyPr>
          <a:lstStyle/>
          <a:p>
            <a:pPr indent="457200"/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那天晚上，狼大叔没有吃到红焖鸡。不过鸡太太倒是给他做了一顿相当丰盛的晚餐。</a:t>
            </a:r>
            <a:endParaRPr lang="en-US" altLang="zh-CN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457200"/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416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44454" y="2344275"/>
            <a:ext cx="4359858" cy="3519114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7" name="矩形 6"/>
          <p:cNvSpPr/>
          <p:nvPr/>
        </p:nvSpPr>
        <p:spPr>
          <a:xfrm>
            <a:off x="1158469" y="1176585"/>
            <a:ext cx="973182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500" kern="1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en-US" sz="3500" kern="1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看图续编：</a:t>
            </a:r>
            <a:r>
              <a:rPr lang="zh-CN" altLang="zh-CN" sz="3500" kern="1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狼</a:t>
            </a:r>
            <a:r>
              <a:rPr lang="zh-CN" altLang="zh-CN" sz="3500" kern="1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大叔和小鸡们又发生了什么有趣的故事呢？</a:t>
            </a:r>
          </a:p>
        </p:txBody>
      </p:sp>
      <p:sp>
        <p:nvSpPr>
          <p:cNvPr id="4" name="矩形 3"/>
          <p:cNvSpPr/>
          <p:nvPr/>
        </p:nvSpPr>
        <p:spPr>
          <a:xfrm>
            <a:off x="603001" y="325310"/>
            <a:ext cx="382676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编一编</a:t>
            </a:r>
            <a:endParaRPr lang="zh-CN" altLang="en-US" sz="48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5871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37851" y="739369"/>
            <a:ext cx="453043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大灰狼</a:t>
            </a:r>
            <a:endParaRPr lang="en-US" altLang="zh-CN" sz="60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4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送给狼大叔</a:t>
            </a:r>
            <a:endParaRPr lang="en-US" altLang="zh-CN" sz="24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虽是</a:t>
            </a:r>
            <a:r>
              <a:rPr lang="zh-CN" altLang="en-US" sz="6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大灰狼，</a:t>
            </a:r>
          </a:p>
          <a:p>
            <a:pPr algn="ctr"/>
            <a:r>
              <a:rPr lang="zh-CN" altLang="en-US" sz="6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美食我在行，</a:t>
            </a:r>
          </a:p>
          <a:p>
            <a:pPr algn="ctr"/>
            <a:r>
              <a:rPr lang="zh-CN" altLang="en-US" sz="6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送上好吃的</a:t>
            </a: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6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变成热心肠。</a:t>
            </a:r>
          </a:p>
          <a:p>
            <a:pPr algn="ctr"/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0000" b="90000" l="10000" r="9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8516" y="1195174"/>
            <a:ext cx="3814284" cy="5336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52955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65714" y="1835222"/>
            <a:ext cx="6096000" cy="47089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猜一猜</a:t>
            </a:r>
            <a:endParaRPr lang="en-US" altLang="zh-CN" sz="60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读一读</a:t>
            </a:r>
            <a:endParaRPr lang="en-US" altLang="zh-CN" sz="60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看一看</a:t>
            </a:r>
            <a:endParaRPr lang="en-US" altLang="zh-CN" sz="60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</a:t>
            </a:r>
            <a:endParaRPr lang="en-US" altLang="zh-CN" sz="60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编一编</a:t>
            </a:r>
            <a:endParaRPr lang="en-US" altLang="zh-CN" sz="60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61032" y="743155"/>
            <a:ext cx="295465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总结学法</a:t>
            </a:r>
          </a:p>
        </p:txBody>
      </p:sp>
    </p:spTree>
    <p:extLst>
      <p:ext uri="{BB962C8B-B14F-4D97-AF65-F5344CB8AC3E}">
        <p14:creationId xmlns:p14="http://schemas.microsoft.com/office/powerpoint/2010/main" xmlns="" val="2559776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25419" y="2071985"/>
            <a:ext cx="9046067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谢谢大家</a:t>
            </a:r>
            <a:r>
              <a:rPr lang="zh-CN" altLang="en-US" sz="13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！</a:t>
            </a:r>
            <a:endParaRPr lang="zh-CN" altLang="en-US" sz="13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222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7901" y="326571"/>
            <a:ext cx="5462120" cy="580208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46880" y="893019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dirty="0">
                <a:latin typeface="华文楷体" panose="02010600040101010101" pitchFamily="2" charset="-122"/>
                <a:ea typeface="华文楷体" panose="02010600040101010101" pitchFamily="2" charset="-122"/>
              </a:rPr>
              <a:t>狼</a:t>
            </a:r>
          </a:p>
        </p:txBody>
      </p:sp>
    </p:spTree>
    <p:extLst>
      <p:ext uri="{BB962C8B-B14F-4D97-AF65-F5344CB8AC3E}">
        <p14:creationId xmlns:p14="http://schemas.microsoft.com/office/powerpoint/2010/main" xmlns="" val="3729571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80918" y="1156722"/>
            <a:ext cx="4275958" cy="5701277"/>
          </a:xfrm>
          <a:prstGeom prst="rect">
            <a:avLst/>
          </a:prstGeom>
          <a:ln>
            <a:solidFill>
              <a:srgbClr val="FF0000"/>
            </a:solidFill>
          </a:ln>
        </p:spPr>
      </p:pic>
      <p:grpSp>
        <p:nvGrpSpPr>
          <p:cNvPr id="8" name="组合 7"/>
          <p:cNvGrpSpPr/>
          <p:nvPr/>
        </p:nvGrpSpPr>
        <p:grpSpPr>
          <a:xfrm>
            <a:off x="8456876" y="1550970"/>
            <a:ext cx="3392224" cy="902928"/>
            <a:chOff x="8954824" y="414048"/>
            <a:chExt cx="2530948" cy="902928"/>
          </a:xfrm>
        </p:grpSpPr>
        <p:sp>
          <p:nvSpPr>
            <p:cNvPr id="9" name="圆角矩形标注 8"/>
            <p:cNvSpPr/>
            <p:nvPr/>
          </p:nvSpPr>
          <p:spPr>
            <a:xfrm>
              <a:off x="8954824" y="414048"/>
              <a:ext cx="1909120" cy="902928"/>
            </a:xfrm>
            <a:prstGeom prst="wedgeRoundRectCallout">
              <a:avLst>
                <a:gd name="adj1" fmla="val -69741"/>
                <a:gd name="adj2" fmla="val -51485"/>
                <a:gd name="adj3" fmla="val 1666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作者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352170" y="455202"/>
              <a:ext cx="2133602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000" dirty="0" smtClean="0"/>
                <a:t>题目</a:t>
              </a:r>
              <a:endParaRPr lang="zh-CN" altLang="en-US" sz="5000" dirty="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236928" y="2830285"/>
            <a:ext cx="1194708" cy="3592285"/>
            <a:chOff x="9669236" y="414048"/>
            <a:chExt cx="1194708" cy="435038"/>
          </a:xfrm>
        </p:grpSpPr>
        <p:sp>
          <p:nvSpPr>
            <p:cNvPr id="12" name="圆角矩形标注 11"/>
            <p:cNvSpPr/>
            <p:nvPr/>
          </p:nvSpPr>
          <p:spPr>
            <a:xfrm>
              <a:off x="9669236" y="414048"/>
              <a:ext cx="1194708" cy="435038"/>
            </a:xfrm>
            <a:prstGeom prst="wedgeRoundRectCallout">
              <a:avLst>
                <a:gd name="adj1" fmla="val 144277"/>
                <a:gd name="adj2" fmla="val -12906"/>
                <a:gd name="adj3" fmla="val 1666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作者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834511" y="529550"/>
              <a:ext cx="1019907" cy="1663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000" dirty="0" smtClean="0"/>
                <a:t>画面</a:t>
              </a:r>
              <a:endParaRPr lang="zh-CN" altLang="en-US" sz="5000" dirty="0"/>
            </a:p>
          </p:txBody>
        </p:sp>
      </p:grpSp>
      <p:grpSp>
        <p:nvGrpSpPr>
          <p:cNvPr id="14" name="组合 13"/>
          <p:cNvGrpSpPr/>
          <p:nvPr/>
        </p:nvGrpSpPr>
        <p:grpSpPr>
          <a:xfrm flipH="1">
            <a:off x="8456876" y="2562383"/>
            <a:ext cx="3187693" cy="902928"/>
            <a:chOff x="8479885" y="414048"/>
            <a:chExt cx="2384059" cy="902928"/>
          </a:xfrm>
        </p:grpSpPr>
        <p:sp>
          <p:nvSpPr>
            <p:cNvPr id="15" name="圆角矩形标注 14"/>
            <p:cNvSpPr/>
            <p:nvPr/>
          </p:nvSpPr>
          <p:spPr>
            <a:xfrm>
              <a:off x="8954824" y="414048"/>
              <a:ext cx="1909120" cy="902928"/>
            </a:xfrm>
            <a:prstGeom prst="wedgeRoundRectCallout">
              <a:avLst>
                <a:gd name="adj1" fmla="val 73487"/>
                <a:gd name="adj2" fmla="val -65953"/>
                <a:gd name="adj3" fmla="val 1666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作者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479885" y="414048"/>
              <a:ext cx="2133602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000" dirty="0" smtClean="0"/>
                <a:t>作者</a:t>
              </a:r>
              <a:endParaRPr lang="zh-CN" altLang="en-US" sz="5000" dirty="0"/>
            </a:p>
          </p:txBody>
        </p:sp>
      </p:grpSp>
      <p:sp>
        <p:nvSpPr>
          <p:cNvPr id="17" name="矩形 16"/>
          <p:cNvSpPr/>
          <p:nvPr/>
        </p:nvSpPr>
        <p:spPr>
          <a:xfrm>
            <a:off x="603001" y="325310"/>
            <a:ext cx="382676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猜一猜</a:t>
            </a:r>
            <a:endParaRPr lang="zh-CN" altLang="en-US" sz="48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8686767" y="5690458"/>
            <a:ext cx="2970718" cy="902928"/>
            <a:chOff x="8686767" y="5690458"/>
            <a:chExt cx="2970718" cy="902928"/>
          </a:xfrm>
        </p:grpSpPr>
        <p:sp>
          <p:nvSpPr>
            <p:cNvPr id="18" name="圆角矩形标注 17"/>
            <p:cNvSpPr/>
            <p:nvPr/>
          </p:nvSpPr>
          <p:spPr>
            <a:xfrm flipH="1">
              <a:off x="8686767" y="5690458"/>
              <a:ext cx="2552658" cy="902928"/>
            </a:xfrm>
            <a:prstGeom prst="wedgeRoundRectCallout">
              <a:avLst>
                <a:gd name="adj1" fmla="val 114166"/>
                <a:gd name="adj2" fmla="val 26735"/>
                <a:gd name="adj3" fmla="val 1666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作者</a:t>
              </a:r>
            </a:p>
          </p:txBody>
        </p:sp>
        <p:sp>
          <p:nvSpPr>
            <p:cNvPr id="19" name="文本框 15"/>
            <p:cNvSpPr txBox="1"/>
            <p:nvPr/>
          </p:nvSpPr>
          <p:spPr>
            <a:xfrm flipH="1">
              <a:off x="8804675" y="5690458"/>
              <a:ext cx="2852810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000" dirty="0" smtClean="0"/>
                <a:t>出版社</a:t>
              </a:r>
              <a:endParaRPr lang="zh-CN" altLang="en-US" sz="5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98622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6544" y="-979715"/>
            <a:ext cx="6577692" cy="849085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228115" y="1175657"/>
            <a:ext cx="4702628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从前，有一只狼，他喜欢</a:t>
            </a:r>
            <a:r>
              <a:rPr lang="zh-CN" altLang="zh-CN" sz="4000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各种各样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的美食。除了吃，他再没有其他的爱好了。他总是吃完了这顿饭，马上开始想，下一顿吃什么呢？</a:t>
            </a:r>
          </a:p>
          <a:p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03001" y="325310"/>
            <a:ext cx="382676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读一</a:t>
            </a:r>
            <a:r>
              <a:rPr lang="zh-CN" altLang="en-US" sz="4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读</a:t>
            </a:r>
            <a:endParaRPr lang="zh-CN" altLang="en-US" sz="48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1224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5858"/>
          </a:xfrm>
        </p:spPr>
      </p:pic>
      <p:sp>
        <p:nvSpPr>
          <p:cNvPr id="7" name="矩形 6"/>
          <p:cNvSpPr/>
          <p:nvPr/>
        </p:nvSpPr>
        <p:spPr>
          <a:xfrm>
            <a:off x="6618513" y="720984"/>
            <a:ext cx="5725886" cy="2554545"/>
          </a:xfrm>
          <a:prstGeom prst="rect">
            <a:avLst/>
          </a:prstGeom>
          <a:solidFill>
            <a:schemeClr val="bg1">
              <a:alpha val="4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有一天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，狼大叔突然很想吃红焖鸡。一整天，他都在森林里走来走去，想找一只肥嫩的母鸡。最后，他终于发现了一只鸡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18513" y="3135541"/>
            <a:ext cx="5940003" cy="584775"/>
          </a:xfrm>
          <a:prstGeom prst="rect">
            <a:avLst/>
          </a:prstGeom>
          <a:solidFill>
            <a:schemeClr val="bg1">
              <a:alpha val="94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他</a:t>
            </a:r>
            <a:r>
              <a:rPr lang="zh-CN" altLang="en-US" sz="32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想：这只鸡红烧正合适。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918592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7798" y="0"/>
            <a:ext cx="9764202" cy="7315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83028" y="3442412"/>
            <a:ext cx="5725886" cy="2185214"/>
          </a:xfrm>
          <a:prstGeom prst="rect">
            <a:avLst/>
          </a:prstGeom>
          <a:solidFill>
            <a:schemeClr val="bg1">
              <a:alpha val="4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狼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大叔</a:t>
            </a:r>
            <a:r>
              <a:rPr lang="zh-CN" altLang="en-US" sz="4000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蹑手蹑脚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地跟在母鸡后面，越靠越近。当他正要伸手去抓他的猎物的时候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endParaRPr lang="en-US" altLang="zh-CN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342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6774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812971" y="4303455"/>
            <a:ext cx="6379029" cy="2554545"/>
          </a:xfrm>
          <a:prstGeom prst="rect">
            <a:avLst/>
          </a:prstGeom>
          <a:solidFill>
            <a:schemeClr val="bg1">
              <a:alpha val="40000"/>
            </a:schemeClr>
          </a:solidFill>
        </p:spPr>
        <p:txBody>
          <a:bodyPr wrap="square">
            <a:spAutoFit/>
          </a:bodyPr>
          <a:lstStyle/>
          <a:p>
            <a:pPr indent="457200"/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他有了另外一个主意。 </a:t>
            </a:r>
            <a:endParaRPr lang="en-US" altLang="zh-CN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457200"/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如果有什么办法能让这只鸡再胖一点，”他想，“我就能多吃几口肉喽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……”</a:t>
            </a:r>
          </a:p>
          <a:p>
            <a:pPr indent="457200"/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于是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endParaRPr lang="en-US" altLang="zh-CN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619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72310" y="0"/>
            <a:ext cx="5141893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1953" y="2112219"/>
            <a:ext cx="45233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狼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大叔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跑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回家，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冲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进厨房，开始准备……</a:t>
            </a:r>
          </a:p>
        </p:txBody>
      </p:sp>
    </p:spTree>
    <p:extLst>
      <p:ext uri="{BB962C8B-B14F-4D97-AF65-F5344CB8AC3E}">
        <p14:creationId xmlns:p14="http://schemas.microsoft.com/office/powerpoint/2010/main" xmlns="" val="384108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728</Words>
  <Application>Microsoft Office PowerPoint</Application>
  <PresentationFormat>自定义</PresentationFormat>
  <Paragraphs>67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1_Office 主题</vt:lpstr>
      <vt:lpstr>Office 主题</vt:lpstr>
      <vt:lpstr>《狼大叔的红焖鸡》 绘本导读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tw</dc:creator>
  <cp:lastModifiedBy>tw</cp:lastModifiedBy>
  <cp:revision>79</cp:revision>
  <dcterms:created xsi:type="dcterms:W3CDTF">2015-11-01T10:48:59Z</dcterms:created>
  <dcterms:modified xsi:type="dcterms:W3CDTF">2015-11-03T02:42:21Z</dcterms:modified>
</cp:coreProperties>
</file>