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53" r:id="rId2"/>
    <p:sldId id="538" r:id="rId3"/>
    <p:sldId id="497" r:id="rId4"/>
    <p:sldId id="552" r:id="rId5"/>
    <p:sldId id="540" r:id="rId6"/>
    <p:sldId id="430" r:id="rId7"/>
    <p:sldId id="431" r:id="rId8"/>
    <p:sldId id="546" r:id="rId9"/>
    <p:sldId id="523" r:id="rId10"/>
    <p:sldId id="535" r:id="rId11"/>
    <p:sldId id="536" r:id="rId12"/>
    <p:sldId id="537" r:id="rId13"/>
    <p:sldId id="548" r:id="rId14"/>
    <p:sldId id="549" r:id="rId15"/>
    <p:sldId id="544" r:id="rId16"/>
    <p:sldId id="545" r:id="rId17"/>
    <p:sldId id="422" r:id="rId18"/>
    <p:sldId id="450" r:id="rId19"/>
    <p:sldId id="51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FFFD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E1C56-F34B-4207-BEE9-71D479CABBC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4083A-0E93-42CD-A713-7D811B98875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516A-B0D0-4E65-B166-BA056A3567E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F144E-8F53-43A9-A0B8-8BB9D4CFA85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41ACF-D2C1-4E9A-BC48-B123B71EC30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05E3F-014F-49A8-A3BA-0373AE685591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E3AD4-B3EE-44FC-9B43-D517D8C2840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750E7-A2D5-4836-B45E-4A484BF5C89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93CF3-AC0E-4BE9-8F65-7682FBE2604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18C96-FE21-4220-898F-E83147E7B1E1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99AEB-0F62-4CBD-8587-01F14A7F284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C3A99-4840-4BA8-9083-051939711E7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charset="0"/>
              </a:rPr>
              <a:t>第二级</a:t>
            </a:r>
          </a:p>
          <a:p>
            <a:pPr lvl="2"/>
            <a:r>
              <a:rPr lang="zh-CN" altLang="zh-CN" smtClean="0">
                <a:sym typeface="Arial" charset="0"/>
              </a:rPr>
              <a:t>第三级</a:t>
            </a:r>
          </a:p>
          <a:p>
            <a:pPr lvl="3"/>
            <a:r>
              <a:rPr lang="zh-CN" altLang="zh-CN" smtClean="0">
                <a:sym typeface="Arial" charset="0"/>
              </a:rPr>
              <a:t>第四级</a:t>
            </a:r>
          </a:p>
          <a:p>
            <a:pPr lvl="4"/>
            <a:r>
              <a:rPr lang="zh-CN" altLang="zh-CN" smtClean="0">
                <a:sym typeface="Arial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92945FD-5E62-4E58-BCD0-E50625AE556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hyperlink" Target="&#26234;&#24935;&#32769;&#20154;&#23567;&#25925;&#20107;.mp4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822325" y="2819400"/>
            <a:ext cx="749935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>
                <a:sym typeface="Arial" charset="0"/>
              </a:rPr>
              <a:t>          </a:t>
            </a:r>
            <a:r>
              <a:rPr lang="zh-CN" altLang="en-US" sz="8000" b="1">
                <a:solidFill>
                  <a:srgbClr val="FF0000"/>
                </a:solidFill>
                <a:latin typeface="DFKai-SB"/>
                <a:ea typeface="DFKai-SB"/>
                <a:cs typeface="DFKai-SB"/>
                <a:sym typeface="Arial" charset="0"/>
              </a:rPr>
              <a:t>古人计数</a:t>
            </a:r>
            <a:endParaRPr lang="en-US" altLang="zh-CN" sz="8000" b="1">
              <a:solidFill>
                <a:srgbClr val="FF0000"/>
              </a:solidFill>
              <a:latin typeface="DFKai-SB"/>
              <a:ea typeface="DFKai-SB"/>
              <a:cs typeface="DFKai-SB"/>
              <a:sym typeface="Arial" charset="0"/>
            </a:endParaRPr>
          </a:p>
          <a:p>
            <a:pPr eaLnBrk="0" hangingPunct="0"/>
            <a:r>
              <a:rPr lang="zh-CN" altLang="en-US" sz="3600" b="1">
                <a:sym typeface="Arial" charset="0"/>
              </a:rPr>
              <a:t>                            </a:t>
            </a:r>
            <a:endParaRPr lang="en-US" altLang="zh-CN" sz="3600" b="1">
              <a:sym typeface="Arial" charset="0"/>
            </a:endParaRPr>
          </a:p>
          <a:p>
            <a:pPr eaLnBrk="0" hangingPunct="0"/>
            <a:r>
              <a:rPr lang="en-US" altLang="zh-CN" sz="3600" b="1">
                <a:sym typeface="Arial" charset="0"/>
              </a:rPr>
              <a:t>                              </a:t>
            </a:r>
            <a:endParaRPr lang="zh-CN" altLang="en-US" sz="3600" b="1">
              <a:latin typeface="楷体"/>
              <a:ea typeface="楷体"/>
              <a:cs typeface="楷体"/>
              <a:sym typeface="Arial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0089" y="1116681"/>
            <a:ext cx="64459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北师大版一年级上册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4" name="Group 18"/>
          <p:cNvGrpSpPr>
            <a:grpSpLocks/>
          </p:cNvGrpSpPr>
          <p:nvPr/>
        </p:nvGrpSpPr>
        <p:grpSpPr bwMode="auto">
          <a:xfrm>
            <a:off x="1825625" y="793750"/>
            <a:ext cx="2146300" cy="3557588"/>
            <a:chOff x="0" y="0"/>
            <a:chExt cx="1056" cy="2064"/>
          </a:xfrm>
        </p:grpSpPr>
        <p:sp>
          <p:nvSpPr>
            <p:cNvPr id="23556" name="AutoShape 19"/>
            <p:cNvSpPr>
              <a:spLocks noChangeArrowheads="1"/>
            </p:cNvSpPr>
            <p:nvPr/>
          </p:nvSpPr>
          <p:spPr bwMode="auto">
            <a:xfrm>
              <a:off x="768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3557" name="AutoShape 20"/>
            <p:cNvSpPr>
              <a:spLocks noChangeArrowheads="1"/>
            </p:cNvSpPr>
            <p:nvPr/>
          </p:nvSpPr>
          <p:spPr bwMode="auto">
            <a:xfrm>
              <a:off x="240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3558" name="Rectangle 21"/>
            <p:cNvSpPr>
              <a:spLocks noChangeArrowheads="1"/>
            </p:cNvSpPr>
            <p:nvPr/>
          </p:nvSpPr>
          <p:spPr bwMode="auto">
            <a:xfrm>
              <a:off x="0" y="1776"/>
              <a:ext cx="528" cy="28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40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十位</a:t>
              </a:r>
              <a:endParaRPr lang="zh-CN" altLang="en-US">
                <a:sym typeface="Arial" charset="0"/>
              </a:endParaRPr>
            </a:p>
          </p:txBody>
        </p:sp>
        <p:sp>
          <p:nvSpPr>
            <p:cNvPr id="23559" name="Rectangle 22"/>
            <p:cNvSpPr>
              <a:spLocks noChangeArrowheads="1"/>
            </p:cNvSpPr>
            <p:nvPr/>
          </p:nvSpPr>
          <p:spPr bwMode="auto">
            <a:xfrm>
              <a:off x="528" y="1776"/>
              <a:ext cx="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40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个位</a:t>
              </a:r>
              <a:endParaRPr lang="zh-CN" altLang="en-US">
                <a:sym typeface="Arial" charset="0"/>
              </a:endParaRPr>
            </a:p>
          </p:txBody>
        </p:sp>
      </p:grpSp>
      <p:sp>
        <p:nvSpPr>
          <p:cNvPr id="23555" name="Oval 34"/>
          <p:cNvSpPr>
            <a:spLocks noChangeArrowheads="1"/>
          </p:cNvSpPr>
          <p:nvPr/>
        </p:nvSpPr>
        <p:spPr bwMode="auto">
          <a:xfrm>
            <a:off x="2157413" y="367506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6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1" name="Group 2"/>
          <p:cNvGrpSpPr>
            <a:grpSpLocks/>
          </p:cNvGrpSpPr>
          <p:nvPr/>
        </p:nvGrpSpPr>
        <p:grpSpPr bwMode="auto">
          <a:xfrm>
            <a:off x="3186113" y="171450"/>
            <a:ext cx="976312" cy="2112963"/>
            <a:chOff x="0" y="0"/>
            <a:chExt cx="684" cy="2289"/>
          </a:xfrm>
        </p:grpSpPr>
        <p:sp>
          <p:nvSpPr>
            <p:cNvPr id="24597" name="AutoShape 7"/>
            <p:cNvSpPr>
              <a:spLocks noChangeArrowheads="1"/>
            </p:cNvSpPr>
            <p:nvPr/>
          </p:nvSpPr>
          <p:spPr bwMode="auto">
            <a:xfrm>
              <a:off x="192" y="81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598" name="AutoShape 7"/>
            <p:cNvSpPr>
              <a:spLocks noChangeArrowheads="1"/>
            </p:cNvSpPr>
            <p:nvPr/>
          </p:nvSpPr>
          <p:spPr bwMode="auto">
            <a:xfrm>
              <a:off x="384" y="81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599" name="AutoShape 7"/>
            <p:cNvSpPr>
              <a:spLocks noChangeArrowheads="1"/>
            </p:cNvSpPr>
            <p:nvPr/>
          </p:nvSpPr>
          <p:spPr bwMode="auto">
            <a:xfrm>
              <a:off x="288" y="85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0" name="AutoShape 7"/>
            <p:cNvSpPr>
              <a:spLocks noChangeArrowheads="1"/>
            </p:cNvSpPr>
            <p:nvPr/>
          </p:nvSpPr>
          <p:spPr bwMode="auto">
            <a:xfrm>
              <a:off x="240" y="229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1" name="AutoShape 7"/>
            <p:cNvSpPr>
              <a:spLocks noChangeArrowheads="1"/>
            </p:cNvSpPr>
            <p:nvPr/>
          </p:nvSpPr>
          <p:spPr bwMode="auto">
            <a:xfrm>
              <a:off x="348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2" name="AutoShape 7"/>
            <p:cNvSpPr>
              <a:spLocks noChangeArrowheads="1"/>
            </p:cNvSpPr>
            <p:nvPr/>
          </p:nvSpPr>
          <p:spPr bwMode="auto">
            <a:xfrm>
              <a:off x="144" y="225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3" name="AutoShape 7"/>
            <p:cNvSpPr>
              <a:spLocks noChangeArrowheads="1"/>
            </p:cNvSpPr>
            <p:nvPr/>
          </p:nvSpPr>
          <p:spPr bwMode="auto">
            <a:xfrm>
              <a:off x="432" y="229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4" name="AutoShape 7"/>
            <p:cNvSpPr>
              <a:spLocks noChangeArrowheads="1"/>
            </p:cNvSpPr>
            <p:nvPr/>
          </p:nvSpPr>
          <p:spPr bwMode="auto">
            <a:xfrm>
              <a:off x="192" y="373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5" name="AutoShape 7"/>
            <p:cNvSpPr>
              <a:spLocks noChangeArrowheads="1"/>
            </p:cNvSpPr>
            <p:nvPr/>
          </p:nvSpPr>
          <p:spPr bwMode="auto">
            <a:xfrm>
              <a:off x="384" y="373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6" name="AutoShape 7"/>
            <p:cNvSpPr>
              <a:spLocks noChangeArrowheads="1"/>
            </p:cNvSpPr>
            <p:nvPr/>
          </p:nvSpPr>
          <p:spPr bwMode="auto">
            <a:xfrm>
              <a:off x="288" y="373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607" name="AutoShape 15"/>
            <p:cNvSpPr>
              <a:spLocks noChangeArrowheads="1"/>
            </p:cNvSpPr>
            <p:nvPr/>
          </p:nvSpPr>
          <p:spPr bwMode="auto">
            <a:xfrm>
              <a:off x="0" y="1073"/>
              <a:ext cx="684" cy="258"/>
            </a:xfrm>
            <a:prstGeom prst="ribbon">
              <a:avLst>
                <a:gd name="adj1" fmla="val 9556"/>
                <a:gd name="adj2" fmla="val 49926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</p:grpSp>
      <p:sp>
        <p:nvSpPr>
          <p:cNvPr id="12303" name="Text Box 18"/>
          <p:cNvSpPr>
            <a:spLocks noChangeArrowheads="1"/>
          </p:cNvSpPr>
          <p:nvPr/>
        </p:nvSpPr>
        <p:spPr bwMode="auto">
          <a:xfrm>
            <a:off x="342900" y="2374900"/>
            <a:ext cx="849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 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1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个十，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( 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5 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)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个一，合起来是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( 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15 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)</a:t>
            </a:r>
            <a:endParaRPr lang="zh-CN" altLang="en-US">
              <a:sym typeface="Arial" charset="0"/>
            </a:endParaRPr>
          </a:p>
        </p:txBody>
      </p:sp>
      <p:grpSp>
        <p:nvGrpSpPr>
          <p:cNvPr id="12304" name="Group 18"/>
          <p:cNvGrpSpPr>
            <a:grpSpLocks/>
          </p:cNvGrpSpPr>
          <p:nvPr/>
        </p:nvGrpSpPr>
        <p:grpSpPr bwMode="auto">
          <a:xfrm>
            <a:off x="3186113" y="3160713"/>
            <a:ext cx="2085975" cy="2439987"/>
            <a:chOff x="0" y="0"/>
            <a:chExt cx="1056" cy="2064"/>
          </a:xfrm>
        </p:grpSpPr>
        <p:sp>
          <p:nvSpPr>
            <p:cNvPr id="24593" name="AutoShape 19"/>
            <p:cNvSpPr>
              <a:spLocks noChangeArrowheads="1"/>
            </p:cNvSpPr>
            <p:nvPr/>
          </p:nvSpPr>
          <p:spPr bwMode="auto">
            <a:xfrm>
              <a:off x="768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594" name="AutoShape 20"/>
            <p:cNvSpPr>
              <a:spLocks noChangeArrowheads="1"/>
            </p:cNvSpPr>
            <p:nvPr/>
          </p:nvSpPr>
          <p:spPr bwMode="auto">
            <a:xfrm>
              <a:off x="240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4595" name="Rectangle 21"/>
            <p:cNvSpPr>
              <a:spLocks noChangeArrowheads="1"/>
            </p:cNvSpPr>
            <p:nvPr/>
          </p:nvSpPr>
          <p:spPr bwMode="auto">
            <a:xfrm>
              <a:off x="0" y="1776"/>
              <a:ext cx="528" cy="28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chemeClr val="bg2"/>
                  </a:solidFill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十位</a:t>
              </a:r>
              <a:endParaRPr lang="zh-CN" altLang="en-US">
                <a:sym typeface="Arial" charset="0"/>
              </a:endParaRPr>
            </a:p>
          </p:txBody>
        </p:sp>
        <p:sp>
          <p:nvSpPr>
            <p:cNvPr id="24596" name="Rectangle 22"/>
            <p:cNvSpPr>
              <a:spLocks noChangeArrowheads="1"/>
            </p:cNvSpPr>
            <p:nvPr/>
          </p:nvSpPr>
          <p:spPr bwMode="auto">
            <a:xfrm>
              <a:off x="528" y="1776"/>
              <a:ext cx="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chemeClr val="bg2"/>
                  </a:solidFill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个位</a:t>
              </a:r>
              <a:endParaRPr lang="zh-CN" altLang="en-US">
                <a:sym typeface="Arial" charset="0"/>
              </a:endParaRPr>
            </a:p>
          </p:txBody>
        </p:sp>
      </p:grpSp>
      <p:sp>
        <p:nvSpPr>
          <p:cNvPr id="12309" name="Oval 23"/>
          <p:cNvSpPr>
            <a:spLocks noChangeArrowheads="1"/>
          </p:cNvSpPr>
          <p:nvPr/>
        </p:nvSpPr>
        <p:spPr bwMode="auto">
          <a:xfrm>
            <a:off x="3508375" y="505142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0" name="Oval 23"/>
          <p:cNvSpPr>
            <a:spLocks noChangeArrowheads="1"/>
          </p:cNvSpPr>
          <p:nvPr/>
        </p:nvSpPr>
        <p:spPr bwMode="auto">
          <a:xfrm>
            <a:off x="4552950" y="508158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4583" name="文本框 1"/>
          <p:cNvSpPr>
            <a:spLocks noChangeArrowheads="1"/>
          </p:cNvSpPr>
          <p:nvPr/>
        </p:nvSpPr>
        <p:spPr bwMode="auto">
          <a:xfrm>
            <a:off x="3016250" y="5927725"/>
            <a:ext cx="3079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>
                <a:sym typeface="Arial" charset="0"/>
              </a:rPr>
              <a:t>    1     5</a:t>
            </a:r>
            <a:endParaRPr lang="zh-CN" altLang="en-US" sz="4000" b="1">
              <a:sym typeface="Arial" charset="0"/>
            </a:endParaRPr>
          </a:p>
        </p:txBody>
      </p:sp>
      <p:sp>
        <p:nvSpPr>
          <p:cNvPr id="12312" name="AutoShape 7"/>
          <p:cNvSpPr>
            <a:spLocks noChangeArrowheads="1"/>
          </p:cNvSpPr>
          <p:nvPr/>
        </p:nvSpPr>
        <p:spPr bwMode="auto">
          <a:xfrm flipH="1">
            <a:off x="4433888" y="231775"/>
            <a:ext cx="109537" cy="2020888"/>
          </a:xfrm>
          <a:prstGeom prst="can">
            <a:avLst>
              <a:gd name="adj" fmla="val 163567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3" name="AutoShape 7"/>
          <p:cNvSpPr>
            <a:spLocks noChangeArrowheads="1"/>
          </p:cNvSpPr>
          <p:nvPr/>
        </p:nvSpPr>
        <p:spPr bwMode="auto">
          <a:xfrm flipH="1">
            <a:off x="4672013" y="246063"/>
            <a:ext cx="107950" cy="2020887"/>
          </a:xfrm>
          <a:prstGeom prst="can">
            <a:avLst>
              <a:gd name="adj" fmla="val 166492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4" name="AutoShape 7"/>
          <p:cNvSpPr>
            <a:spLocks noChangeArrowheads="1"/>
          </p:cNvSpPr>
          <p:nvPr/>
        </p:nvSpPr>
        <p:spPr bwMode="auto">
          <a:xfrm>
            <a:off x="4945063" y="227013"/>
            <a:ext cx="96837" cy="2020887"/>
          </a:xfrm>
          <a:prstGeom prst="can">
            <a:avLst>
              <a:gd name="adj" fmla="val 16163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5" name="Oval 23"/>
          <p:cNvSpPr>
            <a:spLocks noChangeArrowheads="1"/>
          </p:cNvSpPr>
          <p:nvPr/>
        </p:nvSpPr>
        <p:spPr bwMode="auto">
          <a:xfrm>
            <a:off x="4560888" y="470217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6" name="Oval 23"/>
          <p:cNvSpPr>
            <a:spLocks noChangeArrowheads="1"/>
          </p:cNvSpPr>
          <p:nvPr/>
        </p:nvSpPr>
        <p:spPr bwMode="auto">
          <a:xfrm>
            <a:off x="4560888" y="489426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7" name="AutoShape 7"/>
          <p:cNvSpPr>
            <a:spLocks noChangeArrowheads="1"/>
          </p:cNvSpPr>
          <p:nvPr/>
        </p:nvSpPr>
        <p:spPr bwMode="auto">
          <a:xfrm>
            <a:off x="5162550" y="257175"/>
            <a:ext cx="96838" cy="2020888"/>
          </a:xfrm>
          <a:prstGeom prst="can">
            <a:avLst>
              <a:gd name="adj" fmla="val 162699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8" name="AutoShape 7"/>
          <p:cNvSpPr>
            <a:spLocks noChangeArrowheads="1"/>
          </p:cNvSpPr>
          <p:nvPr/>
        </p:nvSpPr>
        <p:spPr bwMode="auto">
          <a:xfrm>
            <a:off x="5437188" y="246063"/>
            <a:ext cx="96837" cy="2020887"/>
          </a:xfrm>
          <a:prstGeom prst="can">
            <a:avLst>
              <a:gd name="adj" fmla="val 16163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19" name="Oval 23"/>
          <p:cNvSpPr>
            <a:spLocks noChangeArrowheads="1"/>
          </p:cNvSpPr>
          <p:nvPr/>
        </p:nvSpPr>
        <p:spPr bwMode="auto">
          <a:xfrm>
            <a:off x="4560888" y="4527550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2320" name="Oval 23"/>
          <p:cNvSpPr>
            <a:spLocks noChangeArrowheads="1"/>
          </p:cNvSpPr>
          <p:nvPr/>
        </p:nvSpPr>
        <p:spPr bwMode="auto">
          <a:xfrm>
            <a:off x="4567238" y="435133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4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5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 bldLvl="0" autoUpdateAnimBg="0"/>
      <p:bldP spid="12309" grpId="0" bldLvl="0" animBg="1" autoUpdateAnimBg="0"/>
      <p:bldP spid="12310" grpId="0" bldLvl="0" animBg="1" autoUpdateAnimBg="0"/>
      <p:bldP spid="12312" grpId="0" bldLvl="0" animBg="1" autoUpdateAnimBg="0"/>
      <p:bldP spid="12313" grpId="0" bldLvl="0" animBg="1" autoUpdateAnimBg="0"/>
      <p:bldP spid="12314" grpId="0" bldLvl="0" animBg="1" autoUpdateAnimBg="0"/>
      <p:bldP spid="12315" grpId="0" bldLvl="0" animBg="1" autoUpdateAnimBg="0"/>
      <p:bldP spid="12316" grpId="0" bldLvl="0" animBg="1" autoUpdateAnimBg="0"/>
      <p:bldP spid="12317" grpId="0" bldLvl="0" animBg="1" autoUpdateAnimBg="0"/>
      <p:bldP spid="12318" grpId="0" bldLvl="0" animBg="1" autoUpdateAnimBg="0"/>
      <p:bldP spid="12319" grpId="0" bldLvl="0" animBg="1" autoUpdateAnimBg="0"/>
      <p:bldP spid="1232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6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5" name="Group 2"/>
          <p:cNvGrpSpPr>
            <a:grpSpLocks/>
          </p:cNvGrpSpPr>
          <p:nvPr/>
        </p:nvGrpSpPr>
        <p:grpSpPr bwMode="auto">
          <a:xfrm>
            <a:off x="3178175" y="125413"/>
            <a:ext cx="977900" cy="2112962"/>
            <a:chOff x="0" y="0"/>
            <a:chExt cx="684" cy="2289"/>
          </a:xfrm>
        </p:grpSpPr>
        <p:sp>
          <p:nvSpPr>
            <p:cNvPr id="25629" name="AutoShape 7"/>
            <p:cNvSpPr>
              <a:spLocks noChangeArrowheads="1"/>
            </p:cNvSpPr>
            <p:nvPr/>
          </p:nvSpPr>
          <p:spPr bwMode="auto">
            <a:xfrm>
              <a:off x="192" y="81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0" name="AutoShape 7"/>
            <p:cNvSpPr>
              <a:spLocks noChangeArrowheads="1"/>
            </p:cNvSpPr>
            <p:nvPr/>
          </p:nvSpPr>
          <p:spPr bwMode="auto">
            <a:xfrm>
              <a:off x="384" y="81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1" name="AutoShape 7"/>
            <p:cNvSpPr>
              <a:spLocks noChangeArrowheads="1"/>
            </p:cNvSpPr>
            <p:nvPr/>
          </p:nvSpPr>
          <p:spPr bwMode="auto">
            <a:xfrm>
              <a:off x="288" y="85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2" name="AutoShape 7"/>
            <p:cNvSpPr>
              <a:spLocks noChangeArrowheads="1"/>
            </p:cNvSpPr>
            <p:nvPr/>
          </p:nvSpPr>
          <p:spPr bwMode="auto">
            <a:xfrm>
              <a:off x="240" y="229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3" name="AutoShape 7"/>
            <p:cNvSpPr>
              <a:spLocks noChangeArrowheads="1"/>
            </p:cNvSpPr>
            <p:nvPr/>
          </p:nvSpPr>
          <p:spPr bwMode="auto">
            <a:xfrm>
              <a:off x="348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4" name="AutoShape 7"/>
            <p:cNvSpPr>
              <a:spLocks noChangeArrowheads="1"/>
            </p:cNvSpPr>
            <p:nvPr/>
          </p:nvSpPr>
          <p:spPr bwMode="auto">
            <a:xfrm>
              <a:off x="144" y="225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5" name="AutoShape 7"/>
            <p:cNvSpPr>
              <a:spLocks noChangeArrowheads="1"/>
            </p:cNvSpPr>
            <p:nvPr/>
          </p:nvSpPr>
          <p:spPr bwMode="auto">
            <a:xfrm>
              <a:off x="432" y="229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6" name="AutoShape 7"/>
            <p:cNvSpPr>
              <a:spLocks noChangeArrowheads="1"/>
            </p:cNvSpPr>
            <p:nvPr/>
          </p:nvSpPr>
          <p:spPr bwMode="auto">
            <a:xfrm>
              <a:off x="192" y="373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7" name="AutoShape 7"/>
            <p:cNvSpPr>
              <a:spLocks noChangeArrowheads="1"/>
            </p:cNvSpPr>
            <p:nvPr/>
          </p:nvSpPr>
          <p:spPr bwMode="auto">
            <a:xfrm>
              <a:off x="384" y="373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8" name="AutoShape 7"/>
            <p:cNvSpPr>
              <a:spLocks noChangeArrowheads="1"/>
            </p:cNvSpPr>
            <p:nvPr/>
          </p:nvSpPr>
          <p:spPr bwMode="auto">
            <a:xfrm>
              <a:off x="288" y="373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39" name="AutoShape 15"/>
            <p:cNvSpPr>
              <a:spLocks noChangeArrowheads="1"/>
            </p:cNvSpPr>
            <p:nvPr/>
          </p:nvSpPr>
          <p:spPr bwMode="auto">
            <a:xfrm>
              <a:off x="0" y="1073"/>
              <a:ext cx="684" cy="258"/>
            </a:xfrm>
            <a:prstGeom prst="ribbon">
              <a:avLst>
                <a:gd name="adj1" fmla="val 9556"/>
                <a:gd name="adj2" fmla="val 49926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</p:grpSp>
      <p:sp>
        <p:nvSpPr>
          <p:cNvPr id="13327" name="Text Box 18"/>
          <p:cNvSpPr>
            <a:spLocks noChangeArrowheads="1"/>
          </p:cNvSpPr>
          <p:nvPr/>
        </p:nvSpPr>
        <p:spPr bwMode="auto">
          <a:xfrm>
            <a:off x="342900" y="2374900"/>
            <a:ext cx="849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 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1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个十，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( 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9 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)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个一，合起来是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( 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19 </a:t>
            </a: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)</a:t>
            </a:r>
            <a:endParaRPr lang="zh-CN" altLang="en-US">
              <a:sym typeface="Arial" charset="0"/>
            </a:endParaRPr>
          </a:p>
        </p:txBody>
      </p:sp>
      <p:grpSp>
        <p:nvGrpSpPr>
          <p:cNvPr id="13328" name="Group 18"/>
          <p:cNvGrpSpPr>
            <a:grpSpLocks/>
          </p:cNvGrpSpPr>
          <p:nvPr/>
        </p:nvGrpSpPr>
        <p:grpSpPr bwMode="auto">
          <a:xfrm>
            <a:off x="3186113" y="2990850"/>
            <a:ext cx="2341562" cy="3028950"/>
            <a:chOff x="0" y="0"/>
            <a:chExt cx="1056" cy="2064"/>
          </a:xfrm>
        </p:grpSpPr>
        <p:sp>
          <p:nvSpPr>
            <p:cNvPr id="25625" name="AutoShape 19"/>
            <p:cNvSpPr>
              <a:spLocks noChangeArrowheads="1"/>
            </p:cNvSpPr>
            <p:nvPr/>
          </p:nvSpPr>
          <p:spPr bwMode="auto">
            <a:xfrm>
              <a:off x="768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26" name="AutoShape 20"/>
            <p:cNvSpPr>
              <a:spLocks noChangeArrowheads="1"/>
            </p:cNvSpPr>
            <p:nvPr/>
          </p:nvSpPr>
          <p:spPr bwMode="auto">
            <a:xfrm>
              <a:off x="240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5627" name="Rectangle 21"/>
            <p:cNvSpPr>
              <a:spLocks noChangeArrowheads="1"/>
            </p:cNvSpPr>
            <p:nvPr/>
          </p:nvSpPr>
          <p:spPr bwMode="auto">
            <a:xfrm>
              <a:off x="0" y="1776"/>
              <a:ext cx="528" cy="28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chemeClr val="bg2"/>
                  </a:solidFill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十位</a:t>
              </a:r>
              <a:endParaRPr lang="zh-CN" altLang="en-US">
                <a:sym typeface="Arial" charset="0"/>
              </a:endParaRPr>
            </a:p>
          </p:txBody>
        </p:sp>
        <p:sp>
          <p:nvSpPr>
            <p:cNvPr id="25628" name="Rectangle 22"/>
            <p:cNvSpPr>
              <a:spLocks noChangeArrowheads="1"/>
            </p:cNvSpPr>
            <p:nvPr/>
          </p:nvSpPr>
          <p:spPr bwMode="auto">
            <a:xfrm>
              <a:off x="528" y="1776"/>
              <a:ext cx="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chemeClr val="bg2"/>
                  </a:solidFill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个位</a:t>
              </a:r>
              <a:endParaRPr lang="zh-CN" altLang="en-US">
                <a:sym typeface="Arial" charset="0"/>
              </a:endParaRPr>
            </a:p>
          </p:txBody>
        </p:sp>
      </p:grpSp>
      <p:sp>
        <p:nvSpPr>
          <p:cNvPr id="13333" name="Oval 23"/>
          <p:cNvSpPr>
            <a:spLocks noChangeArrowheads="1"/>
          </p:cNvSpPr>
          <p:nvPr/>
        </p:nvSpPr>
        <p:spPr bwMode="auto">
          <a:xfrm>
            <a:off x="3581400" y="537368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34" name="Oval 23"/>
          <p:cNvSpPr>
            <a:spLocks noChangeArrowheads="1"/>
          </p:cNvSpPr>
          <p:nvPr/>
        </p:nvSpPr>
        <p:spPr bwMode="auto">
          <a:xfrm>
            <a:off x="4751388" y="5403850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5607" name="文本框 1"/>
          <p:cNvSpPr>
            <a:spLocks noChangeArrowheads="1"/>
          </p:cNvSpPr>
          <p:nvPr/>
        </p:nvSpPr>
        <p:spPr bwMode="auto">
          <a:xfrm>
            <a:off x="3016250" y="5927725"/>
            <a:ext cx="3079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>
                <a:sym typeface="Arial" charset="0"/>
              </a:rPr>
              <a:t>    1      9</a:t>
            </a:r>
            <a:endParaRPr lang="zh-CN" altLang="en-US" sz="4000" b="1">
              <a:sym typeface="Arial" charset="0"/>
            </a:endParaRPr>
          </a:p>
        </p:txBody>
      </p:sp>
      <p:sp>
        <p:nvSpPr>
          <p:cNvPr id="13336" name="AutoShape 7"/>
          <p:cNvSpPr>
            <a:spLocks noChangeArrowheads="1"/>
          </p:cNvSpPr>
          <p:nvPr/>
        </p:nvSpPr>
        <p:spPr bwMode="auto">
          <a:xfrm flipH="1">
            <a:off x="4433888" y="231775"/>
            <a:ext cx="109537" cy="2020888"/>
          </a:xfrm>
          <a:prstGeom prst="can">
            <a:avLst>
              <a:gd name="adj" fmla="val 163567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37" name="AutoShape 7"/>
          <p:cNvSpPr>
            <a:spLocks noChangeArrowheads="1"/>
          </p:cNvSpPr>
          <p:nvPr/>
        </p:nvSpPr>
        <p:spPr bwMode="auto">
          <a:xfrm flipH="1">
            <a:off x="4672013" y="246063"/>
            <a:ext cx="107950" cy="2020887"/>
          </a:xfrm>
          <a:prstGeom prst="can">
            <a:avLst>
              <a:gd name="adj" fmla="val 166492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38" name="AutoShape 7"/>
          <p:cNvSpPr>
            <a:spLocks noChangeArrowheads="1"/>
          </p:cNvSpPr>
          <p:nvPr/>
        </p:nvSpPr>
        <p:spPr bwMode="auto">
          <a:xfrm>
            <a:off x="4945063" y="227013"/>
            <a:ext cx="96837" cy="2020887"/>
          </a:xfrm>
          <a:prstGeom prst="can">
            <a:avLst>
              <a:gd name="adj" fmla="val 16163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39" name="Oval 23"/>
          <p:cNvSpPr>
            <a:spLocks noChangeArrowheads="1"/>
          </p:cNvSpPr>
          <p:nvPr/>
        </p:nvSpPr>
        <p:spPr bwMode="auto">
          <a:xfrm>
            <a:off x="4748213" y="508476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0" name="Oval 23"/>
          <p:cNvSpPr>
            <a:spLocks noChangeArrowheads="1"/>
          </p:cNvSpPr>
          <p:nvPr/>
        </p:nvSpPr>
        <p:spPr bwMode="auto">
          <a:xfrm>
            <a:off x="4740275" y="524668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1" name="AutoShape 7"/>
          <p:cNvSpPr>
            <a:spLocks noChangeArrowheads="1"/>
          </p:cNvSpPr>
          <p:nvPr/>
        </p:nvSpPr>
        <p:spPr bwMode="auto">
          <a:xfrm>
            <a:off x="5238750" y="222250"/>
            <a:ext cx="95250" cy="2020888"/>
          </a:xfrm>
          <a:prstGeom prst="can">
            <a:avLst>
              <a:gd name="adj" fmla="val 164822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2" name="AutoShape 7"/>
          <p:cNvSpPr>
            <a:spLocks noChangeArrowheads="1"/>
          </p:cNvSpPr>
          <p:nvPr/>
        </p:nvSpPr>
        <p:spPr bwMode="auto">
          <a:xfrm>
            <a:off x="5527675" y="242888"/>
            <a:ext cx="95250" cy="2020887"/>
          </a:xfrm>
          <a:prstGeom prst="can">
            <a:avLst>
              <a:gd name="adj" fmla="val 164920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3" name="AutoShape 7"/>
          <p:cNvSpPr>
            <a:spLocks noChangeArrowheads="1"/>
          </p:cNvSpPr>
          <p:nvPr/>
        </p:nvSpPr>
        <p:spPr bwMode="auto">
          <a:xfrm>
            <a:off x="5805488" y="242888"/>
            <a:ext cx="96837" cy="2020887"/>
          </a:xfrm>
          <a:prstGeom prst="can">
            <a:avLst>
              <a:gd name="adj" fmla="val 16163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4" name="AutoShape 7"/>
          <p:cNvSpPr>
            <a:spLocks noChangeArrowheads="1"/>
          </p:cNvSpPr>
          <p:nvPr/>
        </p:nvSpPr>
        <p:spPr bwMode="auto">
          <a:xfrm>
            <a:off x="6111875" y="242888"/>
            <a:ext cx="95250" cy="2020887"/>
          </a:xfrm>
          <a:prstGeom prst="can">
            <a:avLst>
              <a:gd name="adj" fmla="val 164920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5" name="AutoShape 7"/>
          <p:cNvSpPr>
            <a:spLocks noChangeArrowheads="1"/>
          </p:cNvSpPr>
          <p:nvPr/>
        </p:nvSpPr>
        <p:spPr bwMode="auto">
          <a:xfrm>
            <a:off x="6427788" y="222250"/>
            <a:ext cx="95250" cy="2020888"/>
          </a:xfrm>
          <a:prstGeom prst="can">
            <a:avLst>
              <a:gd name="adj" fmla="val 164822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6" name="AutoShape 7"/>
          <p:cNvSpPr>
            <a:spLocks noChangeArrowheads="1"/>
          </p:cNvSpPr>
          <p:nvPr/>
        </p:nvSpPr>
        <p:spPr bwMode="auto">
          <a:xfrm>
            <a:off x="6686550" y="222250"/>
            <a:ext cx="95250" cy="2020888"/>
          </a:xfrm>
          <a:prstGeom prst="can">
            <a:avLst>
              <a:gd name="adj" fmla="val 164822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7" name="Oval 23"/>
          <p:cNvSpPr>
            <a:spLocks noChangeArrowheads="1"/>
          </p:cNvSpPr>
          <p:nvPr/>
        </p:nvSpPr>
        <p:spPr bwMode="auto">
          <a:xfrm>
            <a:off x="4748213" y="494347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8" name="Oval 23"/>
          <p:cNvSpPr>
            <a:spLocks noChangeArrowheads="1"/>
          </p:cNvSpPr>
          <p:nvPr/>
        </p:nvSpPr>
        <p:spPr bwMode="auto">
          <a:xfrm>
            <a:off x="4737100" y="479901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49" name="Oval 23"/>
          <p:cNvSpPr>
            <a:spLocks noChangeArrowheads="1"/>
          </p:cNvSpPr>
          <p:nvPr/>
        </p:nvSpPr>
        <p:spPr bwMode="auto">
          <a:xfrm>
            <a:off x="4740275" y="464978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50" name="Oval 23"/>
          <p:cNvSpPr>
            <a:spLocks noChangeArrowheads="1"/>
          </p:cNvSpPr>
          <p:nvPr/>
        </p:nvSpPr>
        <p:spPr bwMode="auto">
          <a:xfrm>
            <a:off x="4733925" y="447833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51" name="Oval 23"/>
          <p:cNvSpPr>
            <a:spLocks noChangeArrowheads="1"/>
          </p:cNvSpPr>
          <p:nvPr/>
        </p:nvSpPr>
        <p:spPr bwMode="auto">
          <a:xfrm>
            <a:off x="4733925" y="434022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13352" name="Oval 23"/>
          <p:cNvSpPr>
            <a:spLocks noChangeArrowheads="1"/>
          </p:cNvSpPr>
          <p:nvPr/>
        </p:nvSpPr>
        <p:spPr bwMode="auto">
          <a:xfrm>
            <a:off x="4733925" y="4184650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4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5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6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7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8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9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 bldLvl="0" autoUpdateAnimBg="0"/>
      <p:bldP spid="13333" grpId="0" bldLvl="0" animBg="1" autoUpdateAnimBg="0"/>
      <p:bldP spid="13334" grpId="0" bldLvl="0" animBg="1" autoUpdateAnimBg="0"/>
      <p:bldP spid="13336" grpId="0" bldLvl="0" animBg="1" autoUpdateAnimBg="0"/>
      <p:bldP spid="13337" grpId="0" bldLvl="0" animBg="1" autoUpdateAnimBg="0"/>
      <p:bldP spid="13338" grpId="0" bldLvl="0" animBg="1" autoUpdateAnimBg="0"/>
      <p:bldP spid="13339" grpId="0" bldLvl="0" animBg="1" autoUpdateAnimBg="0"/>
      <p:bldP spid="13340" grpId="0" bldLvl="0" animBg="1" autoUpdateAnimBg="0"/>
      <p:bldP spid="13341" grpId="0" bldLvl="0" animBg="1" autoUpdateAnimBg="0"/>
      <p:bldP spid="13342" grpId="0" bldLvl="0" animBg="1" autoUpdateAnimBg="0"/>
      <p:bldP spid="13343" grpId="0" bldLvl="0" animBg="1" autoUpdateAnimBg="0"/>
      <p:bldP spid="13344" grpId="0" bldLvl="0" animBg="1" autoUpdateAnimBg="0"/>
      <p:bldP spid="13345" grpId="0" bldLvl="0" animBg="1" autoUpdateAnimBg="0"/>
      <p:bldP spid="13346" grpId="0" bldLvl="0" animBg="1" autoUpdateAnimBg="0"/>
      <p:bldP spid="13347" grpId="0" bldLvl="0" animBg="1" autoUpdateAnimBg="0"/>
      <p:bldP spid="13348" grpId="0" bldLvl="0" animBg="1" autoUpdateAnimBg="0"/>
      <p:bldP spid="13349" grpId="0" bldLvl="0" animBg="1" autoUpdateAnimBg="0"/>
      <p:bldP spid="13350" grpId="0" bldLvl="0" animBg="1" autoUpdateAnimBg="0"/>
      <p:bldP spid="13351" grpId="0" bldLvl="0" animBg="1" autoUpdateAnimBg="0"/>
      <p:bldP spid="13352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2590800" y="1066800"/>
            <a:ext cx="1524000" cy="3505200"/>
            <a:chOff x="0" y="0"/>
            <a:chExt cx="960" cy="2208"/>
          </a:xfrm>
        </p:grpSpPr>
        <p:sp>
          <p:nvSpPr>
            <p:cNvPr id="26641" name="AutoShape 7"/>
            <p:cNvSpPr>
              <a:spLocks noChangeArrowheads="1"/>
            </p:cNvSpPr>
            <p:nvPr/>
          </p:nvSpPr>
          <p:spPr bwMode="auto">
            <a:xfrm>
              <a:off x="336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2" name="AutoShape 7"/>
            <p:cNvSpPr>
              <a:spLocks noChangeArrowheads="1"/>
            </p:cNvSpPr>
            <p:nvPr/>
          </p:nvSpPr>
          <p:spPr bwMode="auto">
            <a:xfrm>
              <a:off x="528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3" name="AutoShape 7"/>
            <p:cNvSpPr>
              <a:spLocks noChangeArrowheads="1"/>
            </p:cNvSpPr>
            <p:nvPr/>
          </p:nvSpPr>
          <p:spPr bwMode="auto">
            <a:xfrm>
              <a:off x="432" y="4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4" name="AutoShape 7"/>
            <p:cNvSpPr>
              <a:spLocks noChangeArrowheads="1"/>
            </p:cNvSpPr>
            <p:nvPr/>
          </p:nvSpPr>
          <p:spPr bwMode="auto">
            <a:xfrm>
              <a:off x="384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5" name="AutoShape 7"/>
            <p:cNvSpPr>
              <a:spLocks noChangeArrowheads="1"/>
            </p:cNvSpPr>
            <p:nvPr/>
          </p:nvSpPr>
          <p:spPr bwMode="auto">
            <a:xfrm>
              <a:off x="480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6" name="AutoShape 7"/>
            <p:cNvSpPr>
              <a:spLocks noChangeArrowheads="1"/>
            </p:cNvSpPr>
            <p:nvPr/>
          </p:nvSpPr>
          <p:spPr bwMode="auto">
            <a:xfrm>
              <a:off x="288" y="144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7" name="AutoShape 7"/>
            <p:cNvSpPr>
              <a:spLocks noChangeArrowheads="1"/>
            </p:cNvSpPr>
            <p:nvPr/>
          </p:nvSpPr>
          <p:spPr bwMode="auto">
            <a:xfrm>
              <a:off x="576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8" name="AutoShape 7"/>
            <p:cNvSpPr>
              <a:spLocks noChangeArrowheads="1"/>
            </p:cNvSpPr>
            <p:nvPr/>
          </p:nvSpPr>
          <p:spPr bwMode="auto">
            <a:xfrm>
              <a:off x="336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9" name="AutoShape 7"/>
            <p:cNvSpPr>
              <a:spLocks noChangeArrowheads="1"/>
            </p:cNvSpPr>
            <p:nvPr/>
          </p:nvSpPr>
          <p:spPr bwMode="auto">
            <a:xfrm>
              <a:off x="528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50" name="AutoShape 7"/>
            <p:cNvSpPr>
              <a:spLocks noChangeArrowheads="1"/>
            </p:cNvSpPr>
            <p:nvPr/>
          </p:nvSpPr>
          <p:spPr bwMode="auto">
            <a:xfrm>
              <a:off x="432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51" name="AutoShape 15"/>
            <p:cNvSpPr>
              <a:spLocks noChangeArrowheads="1"/>
            </p:cNvSpPr>
            <p:nvPr/>
          </p:nvSpPr>
          <p:spPr bwMode="auto">
            <a:xfrm>
              <a:off x="0" y="1008"/>
              <a:ext cx="960" cy="240"/>
            </a:xfrm>
            <a:prstGeom prst="ribbon">
              <a:avLst>
                <a:gd name="adj1" fmla="val 9556"/>
                <a:gd name="adj2" fmla="val 49926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</p:grpSp>
      <p:grpSp>
        <p:nvGrpSpPr>
          <p:cNvPr id="26627" name="Group 14"/>
          <p:cNvGrpSpPr>
            <a:grpSpLocks/>
          </p:cNvGrpSpPr>
          <p:nvPr/>
        </p:nvGrpSpPr>
        <p:grpSpPr bwMode="auto">
          <a:xfrm>
            <a:off x="4724400" y="1066800"/>
            <a:ext cx="1524000" cy="3505200"/>
            <a:chOff x="0" y="0"/>
            <a:chExt cx="960" cy="2208"/>
          </a:xfrm>
        </p:grpSpPr>
        <p:sp>
          <p:nvSpPr>
            <p:cNvPr id="26630" name="AutoShape 7"/>
            <p:cNvSpPr>
              <a:spLocks noChangeArrowheads="1"/>
            </p:cNvSpPr>
            <p:nvPr/>
          </p:nvSpPr>
          <p:spPr bwMode="auto">
            <a:xfrm>
              <a:off x="336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1" name="AutoShape 7"/>
            <p:cNvSpPr>
              <a:spLocks noChangeArrowheads="1"/>
            </p:cNvSpPr>
            <p:nvPr/>
          </p:nvSpPr>
          <p:spPr bwMode="auto">
            <a:xfrm>
              <a:off x="528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2" name="AutoShape 7"/>
            <p:cNvSpPr>
              <a:spLocks noChangeArrowheads="1"/>
            </p:cNvSpPr>
            <p:nvPr/>
          </p:nvSpPr>
          <p:spPr bwMode="auto">
            <a:xfrm>
              <a:off x="432" y="4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3" name="AutoShape 7"/>
            <p:cNvSpPr>
              <a:spLocks noChangeArrowheads="1"/>
            </p:cNvSpPr>
            <p:nvPr/>
          </p:nvSpPr>
          <p:spPr bwMode="auto">
            <a:xfrm>
              <a:off x="384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4" name="AutoShape 7"/>
            <p:cNvSpPr>
              <a:spLocks noChangeArrowheads="1"/>
            </p:cNvSpPr>
            <p:nvPr/>
          </p:nvSpPr>
          <p:spPr bwMode="auto">
            <a:xfrm>
              <a:off x="480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5" name="AutoShape 7"/>
            <p:cNvSpPr>
              <a:spLocks noChangeArrowheads="1"/>
            </p:cNvSpPr>
            <p:nvPr/>
          </p:nvSpPr>
          <p:spPr bwMode="auto">
            <a:xfrm>
              <a:off x="288" y="144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6" name="AutoShape 7"/>
            <p:cNvSpPr>
              <a:spLocks noChangeArrowheads="1"/>
            </p:cNvSpPr>
            <p:nvPr/>
          </p:nvSpPr>
          <p:spPr bwMode="auto">
            <a:xfrm>
              <a:off x="576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7" name="AutoShape 7"/>
            <p:cNvSpPr>
              <a:spLocks noChangeArrowheads="1"/>
            </p:cNvSpPr>
            <p:nvPr/>
          </p:nvSpPr>
          <p:spPr bwMode="auto">
            <a:xfrm>
              <a:off x="336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8" name="AutoShape 7"/>
            <p:cNvSpPr>
              <a:spLocks noChangeArrowheads="1"/>
            </p:cNvSpPr>
            <p:nvPr/>
          </p:nvSpPr>
          <p:spPr bwMode="auto">
            <a:xfrm>
              <a:off x="528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39" name="AutoShape 7"/>
            <p:cNvSpPr>
              <a:spLocks noChangeArrowheads="1"/>
            </p:cNvSpPr>
            <p:nvPr/>
          </p:nvSpPr>
          <p:spPr bwMode="auto">
            <a:xfrm>
              <a:off x="432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6640" name="AutoShape 15"/>
            <p:cNvSpPr>
              <a:spLocks noChangeArrowheads="1"/>
            </p:cNvSpPr>
            <p:nvPr/>
          </p:nvSpPr>
          <p:spPr bwMode="auto">
            <a:xfrm>
              <a:off x="0" y="1008"/>
              <a:ext cx="960" cy="240"/>
            </a:xfrm>
            <a:prstGeom prst="ribbon">
              <a:avLst>
                <a:gd name="adj1" fmla="val 9556"/>
                <a:gd name="adj2" fmla="val 49926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</p:grpSp>
      <p:sp>
        <p:nvSpPr>
          <p:cNvPr id="14363" name="Text Box 26"/>
          <p:cNvSpPr>
            <a:spLocks noChangeArrowheads="1"/>
          </p:cNvSpPr>
          <p:nvPr/>
        </p:nvSpPr>
        <p:spPr bwMode="auto">
          <a:xfrm>
            <a:off x="5176838" y="5029200"/>
            <a:ext cx="1489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sym typeface="Arial" charset="0"/>
              </a:rPr>
              <a:t>是</a:t>
            </a:r>
            <a:r>
              <a:rPr lang="en-US" altLang="zh-CN" sz="4800" b="1">
                <a:solidFill>
                  <a:srgbClr val="FF0000"/>
                </a:solidFill>
                <a:sym typeface="Arial" charset="0"/>
              </a:rPr>
              <a:t>20</a:t>
            </a:r>
            <a:endParaRPr lang="zh-CN" altLang="en-US">
              <a:sym typeface="Arial" charset="0"/>
            </a:endParaRPr>
          </a:p>
        </p:txBody>
      </p:sp>
      <p:sp>
        <p:nvSpPr>
          <p:cNvPr id="14364" name="Text Box 18"/>
          <p:cNvSpPr>
            <a:spLocks noChangeArrowheads="1"/>
          </p:cNvSpPr>
          <p:nvPr/>
        </p:nvSpPr>
        <p:spPr bwMode="auto">
          <a:xfrm>
            <a:off x="2667000" y="50895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 2</a:t>
            </a: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个十</a:t>
            </a:r>
            <a:endParaRPr lang="en-US" altLang="zh-CN" sz="4000" b="1">
              <a:solidFill>
                <a:srgbClr val="0000FF"/>
              </a:solidFill>
              <a:latin typeface="黑体" pitchFamily="2" charset="-122"/>
              <a:ea typeface="黑体" pitchFamily="2" charset="-122"/>
              <a:sym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3" grpId="0" bldLvl="0" autoUpdateAnimBg="0"/>
      <p:bldP spid="14364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ChangeArrowheads="1"/>
          </p:cNvSpPr>
          <p:nvPr/>
        </p:nvSpPr>
        <p:spPr bwMode="auto">
          <a:xfrm>
            <a:off x="801688" y="922338"/>
            <a:ext cx="4130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5400" b="1">
                <a:solidFill>
                  <a:srgbClr val="9933FF"/>
                </a:solidFill>
                <a:ea typeface="楷体_GB2312" pitchFamily="49" charset="-122"/>
                <a:sym typeface="Arial" charset="0"/>
              </a:rPr>
              <a:t>   </a:t>
            </a:r>
            <a:r>
              <a:rPr lang="zh-CN" altLang="en-US" sz="5400" b="1">
                <a:solidFill>
                  <a:srgbClr val="0000FF"/>
                </a:solidFill>
                <a:ea typeface="楷体_GB2312" pitchFamily="49" charset="-122"/>
                <a:sym typeface="Arial" charset="0"/>
              </a:rPr>
              <a:t>猜一猜</a:t>
            </a:r>
            <a:endParaRPr lang="zh-CN" altLang="en-US">
              <a:sym typeface="Arial" charset="0"/>
            </a:endParaRPr>
          </a:p>
        </p:txBody>
      </p:sp>
      <p:pic>
        <p:nvPicPr>
          <p:cNvPr id="27650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4"/>
          <p:cNvSpPr>
            <a:spLocks noChangeArrowheads="1"/>
          </p:cNvSpPr>
          <p:nvPr/>
        </p:nvSpPr>
        <p:spPr bwMode="auto">
          <a:xfrm>
            <a:off x="1404938" y="922338"/>
            <a:ext cx="11525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FF66"/>
                </a:solidFill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 </a:t>
            </a:r>
            <a:endParaRPr lang="en-US" altLang="zh-CN" sz="10000" b="1">
              <a:solidFill>
                <a:srgbClr val="0000FF"/>
              </a:solidFill>
              <a:latin typeface="仿宋_GB2312" pitchFamily="49" charset="-122"/>
              <a:ea typeface="仿宋_GB2312" pitchFamily="49" charset="-122"/>
              <a:sym typeface="仿宋_GB2312" pitchFamily="49" charset="-122"/>
            </a:endParaRPr>
          </a:p>
        </p:txBody>
      </p:sp>
      <p:sp>
        <p:nvSpPr>
          <p:cNvPr id="15365" name="Text Box 5"/>
          <p:cNvSpPr>
            <a:spLocks noChangeArrowheads="1"/>
          </p:cNvSpPr>
          <p:nvPr/>
        </p:nvSpPr>
        <p:spPr bwMode="auto">
          <a:xfrm>
            <a:off x="600075" y="2601913"/>
            <a:ext cx="32766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0" b="1"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12</a:t>
            </a:r>
            <a:endParaRPr lang="zh-CN" altLang="en-US">
              <a:sym typeface="Arial" charset="0"/>
            </a:endParaRP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3962400" y="860425"/>
            <a:ext cx="5029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4800" b="1">
                <a:sym typeface="Arial" charset="0"/>
              </a:rPr>
              <a:t>我是由 </a:t>
            </a:r>
            <a:endParaRPr lang="en-US" altLang="zh-CN" sz="4800" b="1">
              <a:sym typeface="Arial" charset="0"/>
            </a:endParaRPr>
          </a:p>
          <a:p>
            <a:pPr indent="304800"/>
            <a:r>
              <a:rPr lang="en-US" altLang="zh-CN" sz="4800" b="1">
                <a:solidFill>
                  <a:srgbClr val="FF0000"/>
                </a:solidFill>
                <a:sym typeface="Arial" charset="0"/>
              </a:rPr>
              <a:t>1</a:t>
            </a:r>
            <a:r>
              <a:rPr lang="zh-CN" altLang="en-US" sz="4800" b="1">
                <a:solidFill>
                  <a:srgbClr val="FF0000"/>
                </a:solidFill>
                <a:sym typeface="Arial" charset="0"/>
              </a:rPr>
              <a:t>个十</a:t>
            </a:r>
            <a:r>
              <a:rPr lang="en-US" altLang="zh-CN" sz="4800" b="1">
                <a:solidFill>
                  <a:srgbClr val="FF0000"/>
                </a:solidFill>
                <a:sym typeface="Arial" charset="0"/>
              </a:rPr>
              <a:t>,2</a:t>
            </a:r>
            <a:r>
              <a:rPr lang="zh-CN" altLang="en-US" sz="4800" b="1">
                <a:solidFill>
                  <a:srgbClr val="FF0000"/>
                </a:solidFill>
                <a:sym typeface="Arial" charset="0"/>
              </a:rPr>
              <a:t>个一</a:t>
            </a:r>
            <a:endParaRPr lang="en-US" altLang="zh-CN" sz="4800" b="1">
              <a:solidFill>
                <a:srgbClr val="FF0000"/>
              </a:solidFill>
              <a:sym typeface="Arial" charset="0"/>
            </a:endParaRPr>
          </a:p>
          <a:p>
            <a:pPr indent="304800"/>
            <a:r>
              <a:rPr lang="zh-CN" altLang="en-US" sz="4800" b="1">
                <a:sym typeface="Arial" charset="0"/>
              </a:rPr>
              <a:t>合起来的，</a:t>
            </a:r>
          </a:p>
          <a:p>
            <a:pPr indent="304800"/>
            <a:r>
              <a:rPr lang="zh-CN" altLang="en-US" sz="4800" b="1">
                <a:sym typeface="Arial" charset="0"/>
              </a:rPr>
              <a:t>你猜我是（  ）</a:t>
            </a:r>
            <a:endParaRPr lang="zh-CN" altLang="en-US">
              <a:sym typeface="Arial" charset="0"/>
            </a:endParaRPr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228600" y="4633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>
              <a:sym typeface="Arial" charset="0"/>
            </a:endParaRPr>
          </a:p>
        </p:txBody>
      </p:sp>
      <p:pic>
        <p:nvPicPr>
          <p:cNvPr id="15368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363" y="2978150"/>
            <a:ext cx="178752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矩形 3"/>
          <p:cNvSpPr>
            <a:spLocks noChangeArrowheads="1"/>
          </p:cNvSpPr>
          <p:nvPr/>
        </p:nvSpPr>
        <p:spPr bwMode="auto">
          <a:xfrm>
            <a:off x="912813" y="276225"/>
            <a:ext cx="1743075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9900" b="1">
                <a:solidFill>
                  <a:srgbClr val="FFC000"/>
                </a:solidFill>
                <a:sym typeface="Arial" charset="0"/>
              </a:rPr>
              <a:t>?</a:t>
            </a:r>
            <a:endParaRPr lang="zh-CN" altLang="en-US" sz="19900" b="1">
              <a:solidFill>
                <a:srgbClr val="FFC000"/>
              </a:solidFill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3" dur="50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1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82" fill="hold">
                                          <p:stCondLst>
                                            <p:cond delay="182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2" decel="50000" autoRev="1" fill="hold">
                                          <p:stCondLst>
                                            <p:cond delay="182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" fill="hold">
                                          <p:stCondLst>
                                            <p:cond delay="346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4"/>
          <p:cNvSpPr>
            <a:spLocks noChangeArrowheads="1"/>
          </p:cNvSpPr>
          <p:nvPr/>
        </p:nvSpPr>
        <p:spPr bwMode="auto">
          <a:xfrm>
            <a:off x="1270000" y="2533650"/>
            <a:ext cx="3022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0" b="1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17</a:t>
            </a:r>
            <a:endParaRPr lang="zh-CN" altLang="en-US">
              <a:sym typeface="Arial" charset="0"/>
            </a:endParaRPr>
          </a:p>
        </p:txBody>
      </p:sp>
      <p:sp>
        <p:nvSpPr>
          <p:cNvPr id="28675" name="Text Box 5"/>
          <p:cNvSpPr>
            <a:spLocks noChangeArrowheads="1"/>
          </p:cNvSpPr>
          <p:nvPr/>
        </p:nvSpPr>
        <p:spPr bwMode="auto">
          <a:xfrm>
            <a:off x="6948488" y="40767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600" b="1">
              <a:sym typeface="Arial" charset="0"/>
            </a:endParaRP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4060825" y="1854200"/>
            <a:ext cx="56165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4000" b="1">
                <a:sym typeface="Arial" charset="0"/>
              </a:rPr>
              <a:t>在计数器上，</a:t>
            </a:r>
            <a:endParaRPr lang="en-US" altLang="zh-CN" sz="4000" b="1">
              <a:sym typeface="Arial" charset="0"/>
            </a:endParaRPr>
          </a:p>
          <a:p>
            <a:pPr indent="304800"/>
            <a:r>
              <a:rPr lang="zh-CN" altLang="en-US" sz="4000" b="1">
                <a:sym typeface="Arial" charset="0"/>
              </a:rPr>
              <a:t>我的</a:t>
            </a:r>
            <a:r>
              <a:rPr lang="zh-CN" altLang="en-US" sz="4000" b="1">
                <a:solidFill>
                  <a:srgbClr val="FF0000"/>
                </a:solidFill>
                <a:sym typeface="Arial" charset="0"/>
              </a:rPr>
              <a:t>个位</a:t>
            </a:r>
            <a:r>
              <a:rPr lang="zh-CN" altLang="en-US" sz="4000" b="1">
                <a:sym typeface="Arial" charset="0"/>
              </a:rPr>
              <a:t>是</a:t>
            </a:r>
            <a:r>
              <a:rPr lang="en-US" altLang="zh-CN" sz="4000" b="1">
                <a:solidFill>
                  <a:srgbClr val="FF0000"/>
                </a:solidFill>
                <a:sym typeface="Arial" charset="0"/>
              </a:rPr>
              <a:t>7</a:t>
            </a:r>
            <a:r>
              <a:rPr lang="zh-CN" altLang="en-US" sz="4000" b="1">
                <a:sym typeface="Arial" charset="0"/>
              </a:rPr>
              <a:t>颗珠子，</a:t>
            </a:r>
            <a:endParaRPr lang="en-US" altLang="zh-CN" sz="4000" b="1">
              <a:sym typeface="Arial" charset="0"/>
            </a:endParaRPr>
          </a:p>
          <a:p>
            <a:pPr indent="304800"/>
            <a:r>
              <a:rPr lang="zh-CN" altLang="en-US" sz="4000" b="1">
                <a:solidFill>
                  <a:srgbClr val="FF0000"/>
                </a:solidFill>
                <a:sym typeface="Arial" charset="0"/>
              </a:rPr>
              <a:t>十位</a:t>
            </a:r>
            <a:r>
              <a:rPr lang="zh-CN" altLang="en-US" sz="4000" b="1">
                <a:sym typeface="Arial" charset="0"/>
              </a:rPr>
              <a:t>是</a:t>
            </a:r>
            <a:r>
              <a:rPr lang="en-US" altLang="zh-CN" sz="4000" b="1">
                <a:solidFill>
                  <a:srgbClr val="FF0000"/>
                </a:solidFill>
                <a:sym typeface="Arial" charset="0"/>
              </a:rPr>
              <a:t>1</a:t>
            </a:r>
            <a:r>
              <a:rPr lang="zh-CN" altLang="en-US" sz="4000" b="1">
                <a:sym typeface="Arial" charset="0"/>
              </a:rPr>
              <a:t>颗珠子，</a:t>
            </a:r>
          </a:p>
          <a:p>
            <a:pPr indent="304800"/>
            <a:r>
              <a:rPr lang="zh-CN" altLang="en-US" sz="4000" b="1">
                <a:sym typeface="Arial" charset="0"/>
              </a:rPr>
              <a:t>你猜我是（  ）</a:t>
            </a:r>
            <a:endParaRPr lang="zh-CN" altLang="en-US">
              <a:sym typeface="Arial" charset="0"/>
            </a:endParaRPr>
          </a:p>
        </p:txBody>
      </p:sp>
      <p:sp>
        <p:nvSpPr>
          <p:cNvPr id="28677" name="Rectangle 8"/>
          <p:cNvSpPr>
            <a:spLocks noChangeArrowheads="1"/>
          </p:cNvSpPr>
          <p:nvPr/>
        </p:nvSpPr>
        <p:spPr bwMode="auto">
          <a:xfrm>
            <a:off x="228600" y="4633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>
              <a:sym typeface="Arial" charset="0"/>
            </a:endParaRPr>
          </a:p>
        </p:txBody>
      </p:sp>
      <p:pic>
        <p:nvPicPr>
          <p:cNvPr id="16391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8" y="2292350"/>
            <a:ext cx="30226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矩形 5"/>
          <p:cNvSpPr>
            <a:spLocks noChangeArrowheads="1"/>
          </p:cNvSpPr>
          <p:nvPr/>
        </p:nvSpPr>
        <p:spPr bwMode="auto">
          <a:xfrm>
            <a:off x="1038225" y="284163"/>
            <a:ext cx="1743075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9900" b="1">
                <a:solidFill>
                  <a:srgbClr val="FFC000"/>
                </a:solidFill>
                <a:sym typeface="Arial" charset="0"/>
              </a:rPr>
              <a:t>?</a:t>
            </a:r>
            <a:endParaRPr lang="zh-CN" altLang="en-US" sz="19900" b="1">
              <a:solidFill>
                <a:srgbClr val="FFC000"/>
              </a:solidFill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4"/>
          <p:cNvSpPr>
            <a:spLocks noChangeArrowheads="1"/>
          </p:cNvSpPr>
          <p:nvPr/>
        </p:nvSpPr>
        <p:spPr bwMode="auto">
          <a:xfrm>
            <a:off x="827088" y="2819400"/>
            <a:ext cx="222091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0" b="1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18</a:t>
            </a:r>
            <a:endParaRPr lang="zh-CN" altLang="en-US">
              <a:sym typeface="Arial" charset="0"/>
            </a:endParaRPr>
          </a:p>
        </p:txBody>
      </p:sp>
      <p:sp>
        <p:nvSpPr>
          <p:cNvPr id="29699" name="Text Box 6"/>
          <p:cNvSpPr>
            <a:spLocks noChangeArrowheads="1"/>
          </p:cNvSpPr>
          <p:nvPr/>
        </p:nvSpPr>
        <p:spPr bwMode="auto">
          <a:xfrm>
            <a:off x="4384675" y="1227138"/>
            <a:ext cx="407352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ym typeface="Arial" charset="0"/>
              </a:rPr>
              <a:t> </a:t>
            </a:r>
            <a:r>
              <a:rPr lang="zh-CN" altLang="en-US" sz="4800" b="1">
                <a:sym typeface="Arial" charset="0"/>
              </a:rPr>
              <a:t>我的</a:t>
            </a:r>
            <a:r>
              <a:rPr lang="zh-CN" altLang="en-US" sz="4800" b="1">
                <a:solidFill>
                  <a:srgbClr val="FF0000"/>
                </a:solidFill>
                <a:sym typeface="Arial" charset="0"/>
              </a:rPr>
              <a:t>十位</a:t>
            </a:r>
            <a:r>
              <a:rPr lang="zh-CN" altLang="en-US" sz="4800" b="1">
                <a:sym typeface="Arial" charset="0"/>
              </a:rPr>
              <a:t>是</a:t>
            </a:r>
            <a:r>
              <a:rPr lang="en-US" altLang="zh-CN" sz="4800" b="1">
                <a:solidFill>
                  <a:srgbClr val="FF0000"/>
                </a:solidFill>
                <a:sym typeface="Arial" charset="0"/>
              </a:rPr>
              <a:t>1</a:t>
            </a:r>
            <a:r>
              <a:rPr lang="zh-CN" altLang="en-US" sz="4800" b="1">
                <a:sym typeface="Arial" charset="0"/>
              </a:rPr>
              <a:t>，</a:t>
            </a:r>
            <a:r>
              <a:rPr lang="zh-CN" altLang="en-US" sz="4800" b="1">
                <a:solidFill>
                  <a:srgbClr val="FF0000"/>
                </a:solidFill>
                <a:sym typeface="Arial" charset="0"/>
              </a:rPr>
              <a:t>个位</a:t>
            </a:r>
            <a:r>
              <a:rPr lang="zh-CN" altLang="en-US" sz="4800" b="1">
                <a:sym typeface="Arial" charset="0"/>
              </a:rPr>
              <a:t>是</a:t>
            </a:r>
            <a:r>
              <a:rPr lang="en-US" altLang="zh-CN" sz="4800" b="1">
                <a:solidFill>
                  <a:srgbClr val="FF0000"/>
                </a:solidFill>
                <a:sym typeface="Arial" charset="0"/>
              </a:rPr>
              <a:t>8</a:t>
            </a:r>
            <a:r>
              <a:rPr lang="zh-CN" altLang="en-US" sz="4800" b="1">
                <a:sym typeface="Arial" charset="0"/>
              </a:rPr>
              <a:t>，</a:t>
            </a:r>
            <a:endParaRPr lang="en-US" altLang="zh-CN" sz="4800" b="1">
              <a:sym typeface="Arial" charset="0"/>
            </a:endParaRPr>
          </a:p>
          <a:p>
            <a:r>
              <a:rPr lang="zh-CN" altLang="en-US" sz="4800" b="1">
                <a:sym typeface="Arial" charset="0"/>
              </a:rPr>
              <a:t>你猜我是（ ）</a:t>
            </a:r>
            <a:endParaRPr lang="zh-CN" altLang="en-US">
              <a:sym typeface="Arial" charset="0"/>
            </a:endParaRP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228600" y="4633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>
              <a:sym typeface="Arial" charset="0"/>
            </a:endParaRPr>
          </a:p>
        </p:txBody>
      </p:sp>
      <p:pic>
        <p:nvPicPr>
          <p:cNvPr id="17414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3" y="2881313"/>
            <a:ext cx="2420937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矩形 1"/>
          <p:cNvSpPr>
            <a:spLocks noChangeArrowheads="1"/>
          </p:cNvSpPr>
          <p:nvPr/>
        </p:nvSpPr>
        <p:spPr bwMode="auto">
          <a:xfrm>
            <a:off x="2176463" y="381000"/>
            <a:ext cx="1743075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9900" b="1">
                <a:solidFill>
                  <a:srgbClr val="FFC000"/>
                </a:solidFill>
                <a:sym typeface="Arial" charset="0"/>
              </a:rPr>
              <a:t>?</a:t>
            </a:r>
            <a:endParaRPr lang="zh-CN" altLang="en-US" sz="19900" b="1">
              <a:solidFill>
                <a:srgbClr val="FFC000"/>
              </a:solidFill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1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82" fill="hold">
                                          <p:stCondLst>
                                            <p:cond delay="182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2" decel="50000" autoRev="1" fill="hold">
                                          <p:stCondLst>
                                            <p:cond delay="182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4" fill="hold">
                                          <p:stCondLst>
                                            <p:cond delay="346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33375"/>
            <a:ext cx="2087563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916113"/>
            <a:ext cx="8964612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>
            <a:spLocks noChangeArrowheads="1"/>
          </p:cNvSpPr>
          <p:nvPr/>
        </p:nvSpPr>
        <p:spPr bwMode="auto">
          <a:xfrm>
            <a:off x="1247775" y="4038600"/>
            <a:ext cx="581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sym typeface="Arial" charset="0"/>
              </a:rPr>
              <a:t>14</a:t>
            </a:r>
            <a:endParaRPr lang="zh-CN" altLang="en-US">
              <a:sym typeface="Arial" charset="0"/>
            </a:endParaRPr>
          </a:p>
        </p:txBody>
      </p:sp>
      <p:sp>
        <p:nvSpPr>
          <p:cNvPr id="18437" name="Text Box 5"/>
          <p:cNvSpPr>
            <a:spLocks noChangeArrowheads="1"/>
          </p:cNvSpPr>
          <p:nvPr/>
        </p:nvSpPr>
        <p:spPr bwMode="auto">
          <a:xfrm>
            <a:off x="3305175" y="4052888"/>
            <a:ext cx="581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sym typeface="Arial" charset="0"/>
              </a:rPr>
              <a:t>15</a:t>
            </a:r>
            <a:endParaRPr lang="zh-CN" altLang="en-US">
              <a:sym typeface="Arial" charset="0"/>
            </a:endParaRPr>
          </a:p>
        </p:txBody>
      </p:sp>
      <p:sp>
        <p:nvSpPr>
          <p:cNvPr id="18438" name="Text Box 6"/>
          <p:cNvSpPr>
            <a:spLocks noChangeArrowheads="1"/>
          </p:cNvSpPr>
          <p:nvPr/>
        </p:nvSpPr>
        <p:spPr bwMode="auto">
          <a:xfrm>
            <a:off x="5410200" y="4038600"/>
            <a:ext cx="581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sym typeface="Arial" charset="0"/>
              </a:rPr>
              <a:t>13</a:t>
            </a:r>
            <a:endParaRPr lang="zh-CN" altLang="en-US">
              <a:sym typeface="Arial" charset="0"/>
            </a:endParaRPr>
          </a:p>
        </p:txBody>
      </p:sp>
      <p:sp>
        <p:nvSpPr>
          <p:cNvPr id="18439" name="Text Box 7"/>
          <p:cNvSpPr>
            <a:spLocks noChangeArrowheads="1"/>
          </p:cNvSpPr>
          <p:nvPr/>
        </p:nvSpPr>
        <p:spPr bwMode="auto">
          <a:xfrm>
            <a:off x="7543800" y="4038600"/>
            <a:ext cx="581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sym typeface="Arial" charset="0"/>
              </a:rPr>
              <a:t>16</a:t>
            </a:r>
            <a:endParaRPr lang="zh-CN" altLang="en-US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  <p:bldP spid="18437" grpId="0" bldLvl="0" autoUpdateAnimBg="0"/>
      <p:bldP spid="18438" grpId="0" bldLvl="0" autoUpdateAnimBg="0"/>
      <p:bldP spid="1843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 descr="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571500"/>
            <a:ext cx="1928812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46" name="TextBox 6"/>
          <p:cNvGrpSpPr>
            <a:grpSpLocks/>
          </p:cNvGrpSpPr>
          <p:nvPr/>
        </p:nvGrpSpPr>
        <p:grpSpPr bwMode="auto">
          <a:xfrm>
            <a:off x="506413" y="1530350"/>
            <a:ext cx="2035175" cy="895350"/>
            <a:chOff x="0" y="0"/>
            <a:chExt cx="1282" cy="564"/>
          </a:xfrm>
        </p:grpSpPr>
        <p:pic>
          <p:nvPicPr>
            <p:cNvPr id="31767" name="TextBox 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282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68" name="Text Box 4"/>
            <p:cNvSpPr>
              <a:spLocks noChangeArrowheads="1"/>
            </p:cNvSpPr>
            <p:nvPr/>
          </p:nvSpPr>
          <p:spPr bwMode="auto">
            <a:xfrm>
              <a:off x="102" y="87"/>
              <a:ext cx="108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b="1">
                  <a:latin typeface="楷体_GB2312" pitchFamily="49" charset="-122"/>
                  <a:ea typeface="楷体_GB2312" pitchFamily="49" charset="-122"/>
                  <a:sym typeface="楷体_GB2312" pitchFamily="49" charset="-122"/>
                </a:rPr>
                <a:t>做一做</a:t>
              </a:r>
              <a:endParaRPr lang="zh-CN" altLang="en-US">
                <a:sym typeface="Arial" charset="0"/>
              </a:endParaRPr>
            </a:p>
          </p:txBody>
        </p:sp>
      </p:grpSp>
      <p:sp>
        <p:nvSpPr>
          <p:cNvPr id="31747" name="TextBox 28"/>
          <p:cNvSpPr>
            <a:spLocks noChangeArrowheads="1"/>
          </p:cNvSpPr>
          <p:nvPr/>
        </p:nvSpPr>
        <p:spPr bwMode="auto">
          <a:xfrm>
            <a:off x="666750" y="5245100"/>
            <a:ext cx="1690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sym typeface="Arial" charset="0"/>
              </a:rPr>
              <a:t>1    0</a:t>
            </a:r>
            <a:endParaRPr lang="zh-CN" altLang="en-US" sz="4000">
              <a:solidFill>
                <a:srgbClr val="7030A0"/>
              </a:solidFill>
              <a:sym typeface="Arial" charset="0"/>
            </a:endParaRPr>
          </a:p>
        </p:txBody>
      </p:sp>
      <p:sp>
        <p:nvSpPr>
          <p:cNvPr id="31748" name="TextBox 29"/>
          <p:cNvSpPr>
            <a:spLocks noChangeArrowheads="1"/>
          </p:cNvSpPr>
          <p:nvPr/>
        </p:nvSpPr>
        <p:spPr bwMode="auto">
          <a:xfrm>
            <a:off x="2800350" y="5245100"/>
            <a:ext cx="1531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sym typeface="Arial" charset="0"/>
              </a:rPr>
              <a:t>1    2</a:t>
            </a:r>
            <a:endParaRPr lang="zh-CN" altLang="en-US" sz="4000">
              <a:solidFill>
                <a:srgbClr val="7030A0"/>
              </a:solidFill>
              <a:sym typeface="Arial" charset="0"/>
            </a:endParaRPr>
          </a:p>
        </p:txBody>
      </p:sp>
      <p:sp>
        <p:nvSpPr>
          <p:cNvPr id="31749" name="TextBox 30"/>
          <p:cNvSpPr>
            <a:spLocks noChangeArrowheads="1"/>
          </p:cNvSpPr>
          <p:nvPr/>
        </p:nvSpPr>
        <p:spPr bwMode="auto">
          <a:xfrm>
            <a:off x="4857750" y="5245100"/>
            <a:ext cx="1493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sym typeface="Arial" charset="0"/>
              </a:rPr>
              <a:t>1    5</a:t>
            </a:r>
            <a:endParaRPr lang="zh-CN" altLang="en-US" sz="4000">
              <a:solidFill>
                <a:srgbClr val="7030A0"/>
              </a:solidFill>
              <a:sym typeface="Arial" charset="0"/>
            </a:endParaRPr>
          </a:p>
        </p:txBody>
      </p:sp>
      <p:sp>
        <p:nvSpPr>
          <p:cNvPr id="31750" name="TextBox 31"/>
          <p:cNvSpPr>
            <a:spLocks noChangeArrowheads="1"/>
          </p:cNvSpPr>
          <p:nvPr/>
        </p:nvSpPr>
        <p:spPr bwMode="auto">
          <a:xfrm>
            <a:off x="7042150" y="5245100"/>
            <a:ext cx="1784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sym typeface="Arial" charset="0"/>
              </a:rPr>
              <a:t>2    0</a:t>
            </a:r>
            <a:endParaRPr lang="zh-CN" altLang="en-US" sz="4000">
              <a:solidFill>
                <a:srgbClr val="7030A0"/>
              </a:solidFill>
              <a:sym typeface="Arial" charset="0"/>
            </a:endParaRPr>
          </a:p>
        </p:txBody>
      </p:sp>
      <p:pic>
        <p:nvPicPr>
          <p:cNvPr id="31751" name="图片 16" descr="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144838"/>
            <a:ext cx="191452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图片 17" descr="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7763" y="3144838"/>
            <a:ext cx="191452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图片 18" descr="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3425" y="3144838"/>
            <a:ext cx="191452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图片 19" descr="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7975" y="3144838"/>
            <a:ext cx="191452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图片 32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850" y="4500563"/>
            <a:ext cx="3159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图片 33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1625" y="4491038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图片 34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3000" y="4500563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图片 35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3000" y="4300538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图片 36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0463" y="4505325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图片 37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1838" y="4514850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图片 38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1838" y="4314825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图片 39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05488" y="4119563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8" name="图片 40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05488" y="3919538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9" name="图片 41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1838" y="3719513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图片 42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80250" y="4491038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1" name="图片 43" descr="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80250" y="4295775"/>
            <a:ext cx="317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2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3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003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004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4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5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13635 L 3.33333E-6 -7.40741E-7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Line 2"/>
          <p:cNvSpPr>
            <a:spLocks noChangeShapeType="1"/>
          </p:cNvSpPr>
          <p:nvPr/>
        </p:nvSpPr>
        <p:spPr bwMode="auto">
          <a:xfrm>
            <a:off x="1906588" y="260350"/>
            <a:ext cx="1587" cy="817563"/>
          </a:xfrm>
          <a:prstGeom prst="line">
            <a:avLst/>
          </a:prstGeom>
          <a:noFill/>
          <a:ln w="38100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0" name="AutoShape 3"/>
          <p:cNvSpPr>
            <a:spLocks noChangeArrowheads="1"/>
          </p:cNvSpPr>
          <p:nvPr/>
        </p:nvSpPr>
        <p:spPr bwMode="auto">
          <a:xfrm rot="-5400000">
            <a:off x="4075112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zh-CN">
              <a:sym typeface="Arial" charset="0"/>
            </a:endParaRPr>
          </a:p>
        </p:txBody>
      </p:sp>
      <p:grpSp>
        <p:nvGrpSpPr>
          <p:cNvPr id="32771" name="Group 4"/>
          <p:cNvGrpSpPr>
            <a:grpSpLocks/>
          </p:cNvGrpSpPr>
          <p:nvPr/>
        </p:nvGrpSpPr>
        <p:grpSpPr bwMode="auto"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32793" name="Picture 5" descr="header_b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1" b="56136"/>
            <a:stretch>
              <a:fillRect/>
            </a:stretch>
          </p:blipFill>
          <p:spPr bwMode="auto"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94" name="Oval 6"/>
            <p:cNvSpPr>
              <a:spLocks noChangeArrowheads="1"/>
            </p:cNvSpPr>
            <p:nvPr/>
          </p:nvSpPr>
          <p:spPr bwMode="auto"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95" name="Oval 7"/>
            <p:cNvSpPr>
              <a:spLocks noChangeArrowheads="1"/>
            </p:cNvSpPr>
            <p:nvPr/>
          </p:nvSpPr>
          <p:spPr bwMode="auto"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96" name="Oval 8"/>
            <p:cNvSpPr>
              <a:spLocks noChangeArrowheads="1"/>
            </p:cNvSpPr>
            <p:nvPr/>
          </p:nvSpPr>
          <p:spPr bwMode="auto">
            <a:xfrm rot="3660000">
              <a:off x="493" y="228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</p:grpSp>
      <p:sp>
        <p:nvSpPr>
          <p:cNvPr id="32772" name="Line 9"/>
          <p:cNvSpPr>
            <a:spLocks noChangeShapeType="1"/>
          </p:cNvSpPr>
          <p:nvPr/>
        </p:nvSpPr>
        <p:spPr bwMode="auto">
          <a:xfrm>
            <a:off x="1116013" y="669925"/>
            <a:ext cx="1587" cy="817563"/>
          </a:xfrm>
          <a:prstGeom prst="line">
            <a:avLst/>
          </a:prstGeom>
          <a:noFill/>
          <a:ln w="38100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773" name="Group 10"/>
          <p:cNvGrpSpPr>
            <a:grpSpLocks/>
          </p:cNvGrpSpPr>
          <p:nvPr/>
        </p:nvGrpSpPr>
        <p:grpSpPr bwMode="auto">
          <a:xfrm>
            <a:off x="-246063" y="-434975"/>
            <a:ext cx="8374063" cy="1657350"/>
            <a:chOff x="0" y="0"/>
            <a:chExt cx="13203" cy="2619"/>
          </a:xfrm>
        </p:grpSpPr>
        <p:sp>
          <p:nvSpPr>
            <p:cNvPr id="32781" name="Oval 11"/>
            <p:cNvSpPr>
              <a:spLocks noChangeArrowheads="1"/>
            </p:cNvSpPr>
            <p:nvPr/>
          </p:nvSpPr>
          <p:spPr bwMode="auto"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2" name="Oval 12"/>
            <p:cNvSpPr>
              <a:spLocks noChangeArrowheads="1"/>
            </p:cNvSpPr>
            <p:nvPr/>
          </p:nvSpPr>
          <p:spPr bwMode="auto"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3" name="Oval 13"/>
            <p:cNvSpPr>
              <a:spLocks noChangeArrowheads="1"/>
            </p:cNvSpPr>
            <p:nvPr/>
          </p:nvSpPr>
          <p:spPr bwMode="auto"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4" name="Oval 14"/>
            <p:cNvSpPr>
              <a:spLocks noChangeArrowheads="1"/>
            </p:cNvSpPr>
            <p:nvPr/>
          </p:nvSpPr>
          <p:spPr bwMode="auto"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5" name="Oval 15"/>
            <p:cNvSpPr>
              <a:spLocks noChangeArrowheads="1"/>
            </p:cNvSpPr>
            <p:nvPr/>
          </p:nvSpPr>
          <p:spPr bwMode="auto"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7" name="Oval 17"/>
            <p:cNvSpPr>
              <a:spLocks noChangeArrowheads="1"/>
            </p:cNvSpPr>
            <p:nvPr/>
          </p:nvSpPr>
          <p:spPr bwMode="auto"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8" name="Oval 18"/>
            <p:cNvSpPr>
              <a:spLocks noChangeArrowheads="1"/>
            </p:cNvSpPr>
            <p:nvPr/>
          </p:nvSpPr>
          <p:spPr bwMode="auto"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9" name="Oval 19"/>
            <p:cNvSpPr>
              <a:spLocks noChangeArrowheads="1"/>
            </p:cNvSpPr>
            <p:nvPr/>
          </p:nvSpPr>
          <p:spPr bwMode="auto"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90" name="Oval 20"/>
            <p:cNvSpPr>
              <a:spLocks noChangeArrowheads="1"/>
            </p:cNvSpPr>
            <p:nvPr/>
          </p:nvSpPr>
          <p:spPr bwMode="auto"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9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92" name="Oval 22"/>
            <p:cNvSpPr>
              <a:spLocks noChangeArrowheads="1"/>
            </p:cNvSpPr>
            <p:nvPr/>
          </p:nvSpPr>
          <p:spPr bwMode="auto"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</p:grpSp>
      <p:grpSp>
        <p:nvGrpSpPr>
          <p:cNvPr id="32774" name="Group 23"/>
          <p:cNvGrpSpPr>
            <a:grpSpLocks/>
          </p:cNvGrpSpPr>
          <p:nvPr/>
        </p:nvGrpSpPr>
        <p:grpSpPr bwMode="auto"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32777" name="Picture 24" descr="header_b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4" b="-159"/>
            <a:stretch>
              <a:fillRect/>
            </a:stretch>
          </p:blipFill>
          <p:spPr bwMode="auto"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8" name="Oval 25"/>
            <p:cNvSpPr>
              <a:spLocks noChangeArrowheads="1"/>
            </p:cNvSpPr>
            <p:nvPr/>
          </p:nvSpPr>
          <p:spPr bwMode="auto"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79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  <p:sp>
          <p:nvSpPr>
            <p:cNvPr id="32780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sym typeface="Arial" charset="0"/>
              </a:endParaRPr>
            </a:p>
          </p:txBody>
        </p:sp>
      </p:grpSp>
      <p:sp>
        <p:nvSpPr>
          <p:cNvPr id="32775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2"/>
          </a:xfrm>
          <a:prstGeom prst="line">
            <a:avLst/>
          </a:prstGeom>
          <a:noFill/>
          <a:ln w="38100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7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4963" y="2366963"/>
            <a:ext cx="58197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42863"/>
            <a:ext cx="9144001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19" descr="1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00200"/>
            <a:ext cx="8991600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20" descr="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813" y="1779588"/>
            <a:ext cx="9445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21" descr="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62125" y="1460500"/>
            <a:ext cx="1047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22" descr="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63" y="1695450"/>
            <a:ext cx="100806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图片 24" descr="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78438" y="1895475"/>
            <a:ext cx="9366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25" descr="2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65450" y="3238500"/>
            <a:ext cx="946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图片 26" descr="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86000" y="2038350"/>
            <a:ext cx="1008063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图片 27" descr="3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49763" y="1824038"/>
            <a:ext cx="936625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图片 28" descr="4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152900" y="2211388"/>
            <a:ext cx="106203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图片 29" descr="4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14625" y="2525713"/>
            <a:ext cx="102552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图片 30" descr="2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56013" y="2324100"/>
            <a:ext cx="84455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图片 34" descr="3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782763" y="2466975"/>
            <a:ext cx="1006475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850" y="1497013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5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675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6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99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7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0663" y="2708275"/>
            <a:ext cx="16033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8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9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481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20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1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4513" y="2708275"/>
            <a:ext cx="1619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22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09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3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38975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5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8275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7" name="Rectangle 30"/>
          <p:cNvSpPr>
            <a:spLocks noChangeArrowheads="1"/>
          </p:cNvSpPr>
          <p:nvPr/>
        </p:nvSpPr>
        <p:spPr bwMode="auto">
          <a:xfrm>
            <a:off x="0" y="44227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>
              <a:sym typeface="Arial" charset="0"/>
            </a:endParaRPr>
          </a:p>
        </p:txBody>
      </p:sp>
      <p:pic>
        <p:nvPicPr>
          <p:cNvPr id="4111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4200" y="1497013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66988" y="1497013"/>
            <a:ext cx="6619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1363" y="1530350"/>
            <a:ext cx="6619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1775" y="1497013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0275" y="1543050"/>
            <a:ext cx="6619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3850" y="1544638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5838" y="1543050"/>
            <a:ext cx="6619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6250" y="1558925"/>
            <a:ext cx="6619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2213" y="1497013"/>
            <a:ext cx="6619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850" y="1497013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5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675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6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99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7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0663" y="2708275"/>
            <a:ext cx="16033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8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9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481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20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1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4513" y="2708275"/>
            <a:ext cx="1619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22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09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23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38975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24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25" descr="]L1)(T8EMV9%ZX3Z%81G[A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8275" y="2708275"/>
            <a:ext cx="160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2" name="Rectangle 30"/>
          <p:cNvSpPr>
            <a:spLocks noChangeArrowheads="1"/>
          </p:cNvSpPr>
          <p:nvPr/>
        </p:nvSpPr>
        <p:spPr bwMode="auto">
          <a:xfrm>
            <a:off x="0" y="44227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>
              <a:sym typeface="Arial" charset="0"/>
            </a:endParaRPr>
          </a:p>
        </p:txBody>
      </p:sp>
      <p:pic>
        <p:nvPicPr>
          <p:cNvPr id="17423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4200" y="1497013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66988" y="1497013"/>
            <a:ext cx="6619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1363" y="1530350"/>
            <a:ext cx="6619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1775" y="1497013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0275" y="1543050"/>
            <a:ext cx="6619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3850" y="1544638"/>
            <a:ext cx="6619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5838" y="1543050"/>
            <a:ext cx="6619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6250" y="1558925"/>
            <a:ext cx="6619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502525" y="1558925"/>
            <a:ext cx="661988" cy="865188"/>
          </a:xfrm>
          <a:prstGeom prst="rect">
            <a:avLst/>
          </a:prstGeom>
          <a:noFill/>
          <a:ln>
            <a:noFill/>
          </a:ln>
          <a:effectLst>
            <a:glow rad="127000">
              <a:srgbClr val="FFFFFF"/>
            </a:glow>
            <a:softEdge rad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7432" name="Picture 5" descr="`V]R`DHI)}2BM]T5LRY7T6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A0CD68"/>
              </a:clrFrom>
              <a:clrTo>
                <a:srgbClr val="A0CD6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2213" y="1497013"/>
            <a:ext cx="6619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0"/>
            <a:ext cx="920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WordArt 6"/>
          <p:cNvSpPr>
            <a:spLocks noChangeArrowheads="1" noChangeShapeType="1" noTextEdit="1"/>
          </p:cNvSpPr>
          <p:nvPr/>
        </p:nvSpPr>
        <p:spPr bwMode="auto">
          <a:xfrm>
            <a:off x="1752600" y="1752600"/>
            <a:ext cx="51054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26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solidFill>
                    <a:srgbClr val="FF6600"/>
                  </a:solidFill>
                  <a:bevel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新宋体"/>
                <a:ea typeface="新宋体"/>
              </a:rPr>
              <a:t>古人计数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AutoShape 2"/>
          <p:cNvSpPr>
            <a:spLocks noChangeArrowheads="1"/>
          </p:cNvSpPr>
          <p:nvPr/>
        </p:nvSpPr>
        <p:spPr bwMode="auto">
          <a:xfrm>
            <a:off x="228600" y="533400"/>
            <a:ext cx="5715000" cy="3276600"/>
          </a:xfrm>
          <a:prstGeom prst="roundRect">
            <a:avLst>
              <a:gd name="adj" fmla="val 16667"/>
            </a:avLst>
          </a:prstGeom>
          <a:noFill/>
          <a:ln w="76200">
            <a:solidFill>
              <a:srgbClr val="FF0000"/>
            </a:solidFill>
            <a:prstDash val="dash"/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sym typeface="Arial" charset="0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136900" y="6921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3" name="AutoShape 4"/>
          <p:cNvSpPr>
            <a:spLocks noChangeArrowheads="1"/>
          </p:cNvSpPr>
          <p:nvPr/>
        </p:nvSpPr>
        <p:spPr bwMode="auto">
          <a:xfrm>
            <a:off x="3657600" y="68580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4" name="AutoShape 5"/>
          <p:cNvSpPr>
            <a:spLocks noChangeArrowheads="1"/>
          </p:cNvSpPr>
          <p:nvPr/>
        </p:nvSpPr>
        <p:spPr bwMode="auto">
          <a:xfrm>
            <a:off x="4191000" y="6921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4724400" y="6921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6" name="AutoShape 7"/>
          <p:cNvSpPr>
            <a:spLocks noChangeArrowheads="1"/>
          </p:cNvSpPr>
          <p:nvPr/>
        </p:nvSpPr>
        <p:spPr bwMode="auto">
          <a:xfrm>
            <a:off x="5334000" y="692150"/>
            <a:ext cx="171450" cy="3041650"/>
          </a:xfrm>
          <a:prstGeom prst="can">
            <a:avLst>
              <a:gd name="adj" fmla="val 1643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7" name="AutoShape 10"/>
          <p:cNvSpPr>
            <a:spLocks noChangeArrowheads="1"/>
          </p:cNvSpPr>
          <p:nvPr/>
        </p:nvSpPr>
        <p:spPr bwMode="auto">
          <a:xfrm>
            <a:off x="2590800" y="6921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8" name="AutoShape 11"/>
          <p:cNvSpPr>
            <a:spLocks noChangeArrowheads="1"/>
          </p:cNvSpPr>
          <p:nvPr/>
        </p:nvSpPr>
        <p:spPr bwMode="auto">
          <a:xfrm>
            <a:off x="1524000" y="6921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79" name="AutoShape 12"/>
          <p:cNvSpPr>
            <a:spLocks noChangeArrowheads="1"/>
          </p:cNvSpPr>
          <p:nvPr/>
        </p:nvSpPr>
        <p:spPr bwMode="auto">
          <a:xfrm>
            <a:off x="2057400" y="68580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80" name="AutoShape 13"/>
          <p:cNvSpPr>
            <a:spLocks noChangeArrowheads="1"/>
          </p:cNvSpPr>
          <p:nvPr/>
        </p:nvSpPr>
        <p:spPr bwMode="auto">
          <a:xfrm>
            <a:off x="990600" y="68580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81" name="AutoShape 14"/>
          <p:cNvSpPr>
            <a:spLocks noChangeArrowheads="1"/>
          </p:cNvSpPr>
          <p:nvPr/>
        </p:nvSpPr>
        <p:spPr bwMode="auto">
          <a:xfrm>
            <a:off x="468313" y="6921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7182" name="Text Box 16"/>
          <p:cNvSpPr>
            <a:spLocks noChangeArrowheads="1"/>
          </p:cNvSpPr>
          <p:nvPr/>
        </p:nvSpPr>
        <p:spPr bwMode="auto">
          <a:xfrm>
            <a:off x="2057400" y="4267200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10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个一</a:t>
            </a:r>
            <a:endParaRPr lang="en-US" altLang="zh-CN" sz="4000" b="1">
              <a:latin typeface="黑体" pitchFamily="2" charset="-122"/>
              <a:ea typeface="黑体" pitchFamily="2" charset="-122"/>
              <a:sym typeface="黑体" pitchFamily="2" charset="-122"/>
            </a:endParaRPr>
          </a:p>
        </p:txBody>
      </p:sp>
      <p:sp>
        <p:nvSpPr>
          <p:cNvPr id="7183" name="Text Box 18"/>
          <p:cNvSpPr>
            <a:spLocks noChangeArrowheads="1"/>
          </p:cNvSpPr>
          <p:nvPr/>
        </p:nvSpPr>
        <p:spPr bwMode="auto">
          <a:xfrm>
            <a:off x="2381250" y="425767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 1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个十</a:t>
            </a:r>
            <a:endParaRPr lang="en-US" altLang="zh-CN" sz="4000" b="1">
              <a:latin typeface="黑体" pitchFamily="2" charset="-122"/>
              <a:ea typeface="黑体" pitchFamily="2" charset="-122"/>
              <a:sym typeface="黑体" pitchFamily="2" charset="-122"/>
            </a:endParaRPr>
          </a:p>
        </p:txBody>
      </p:sp>
      <p:sp>
        <p:nvSpPr>
          <p:cNvPr id="7184" name="AutoShape 15"/>
          <p:cNvSpPr>
            <a:spLocks noChangeArrowheads="1"/>
          </p:cNvSpPr>
          <p:nvPr/>
        </p:nvSpPr>
        <p:spPr bwMode="auto">
          <a:xfrm>
            <a:off x="2436813" y="2133600"/>
            <a:ext cx="1601787" cy="342900"/>
          </a:xfrm>
          <a:prstGeom prst="ribbon">
            <a:avLst>
              <a:gd name="adj1" fmla="val 9556"/>
              <a:gd name="adj2" fmla="val 49926"/>
            </a:avLst>
          </a:prstGeom>
          <a:solidFill>
            <a:srgbClr val="FF3300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" dur="10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2.71676E-6 L 0.04062 -0.0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8300" y="-6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-2.42775E-6 L -0.03437 -0.002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84000" y="-139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 -2.42775E-6 L 0.1073 0.0328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24300" y="1642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6763E-6 L -0.10347 0.0319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17400" y="159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7 -0.01249 L -0.14271 0.031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2220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1249 L 0.14896 0.031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08300" y="2220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0.01156 L 0.23333 0.0670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66700" y="277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89017E-7 L 0.26666 0.0647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33300" y="3237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1156 L -0.21771 0.0661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25000" y="38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3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4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1" grpId="1" bldLvl="0" animBg="1" autoUpdateAnimBg="0"/>
      <p:bldP spid="7182" grpId="0" bldLvl="0" autoUpdateAnimBg="0"/>
      <p:bldP spid="7182" grpId="1" bldLvl="0" autoUpdateAnimBg="0"/>
      <p:bldP spid="7183" grpId="0" bldLvl="0" autoUpdateAnimBg="0"/>
      <p:bldP spid="7184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AutoShape 3"/>
          <p:cNvSpPr>
            <a:spLocks noChangeArrowheads="1"/>
          </p:cNvSpPr>
          <p:nvPr/>
        </p:nvSpPr>
        <p:spPr bwMode="auto">
          <a:xfrm>
            <a:off x="2667000" y="9207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auto">
          <a:xfrm>
            <a:off x="3124200" y="930275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4" name="AutoShape 5"/>
          <p:cNvSpPr>
            <a:spLocks noChangeArrowheads="1"/>
          </p:cNvSpPr>
          <p:nvPr/>
        </p:nvSpPr>
        <p:spPr bwMode="auto">
          <a:xfrm>
            <a:off x="3563938" y="91440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5" name="AutoShape 6"/>
          <p:cNvSpPr>
            <a:spLocks noChangeArrowheads="1"/>
          </p:cNvSpPr>
          <p:nvPr/>
        </p:nvSpPr>
        <p:spPr bwMode="auto">
          <a:xfrm>
            <a:off x="3978275" y="949325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4427538" y="1019175"/>
            <a:ext cx="171450" cy="3041650"/>
          </a:xfrm>
          <a:prstGeom prst="can">
            <a:avLst>
              <a:gd name="adj" fmla="val 1643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7" name="AutoShape 10"/>
          <p:cNvSpPr>
            <a:spLocks noChangeArrowheads="1"/>
          </p:cNvSpPr>
          <p:nvPr/>
        </p:nvSpPr>
        <p:spPr bwMode="auto">
          <a:xfrm>
            <a:off x="2209800" y="941388"/>
            <a:ext cx="171450" cy="3030537"/>
          </a:xfrm>
          <a:prstGeom prst="can">
            <a:avLst>
              <a:gd name="adj" fmla="val 163830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8" name="AutoShape 11"/>
          <p:cNvSpPr>
            <a:spLocks noChangeArrowheads="1"/>
          </p:cNvSpPr>
          <p:nvPr/>
        </p:nvSpPr>
        <p:spPr bwMode="auto">
          <a:xfrm>
            <a:off x="1436688" y="9207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89" name="AutoShape 12"/>
          <p:cNvSpPr>
            <a:spLocks noChangeArrowheads="1"/>
          </p:cNvSpPr>
          <p:nvPr/>
        </p:nvSpPr>
        <p:spPr bwMode="auto">
          <a:xfrm>
            <a:off x="1798638" y="91440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90" name="AutoShape 13"/>
          <p:cNvSpPr>
            <a:spLocks noChangeArrowheads="1"/>
          </p:cNvSpPr>
          <p:nvPr/>
        </p:nvSpPr>
        <p:spPr bwMode="auto">
          <a:xfrm>
            <a:off x="903288" y="91440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0491" name="AutoShape 14"/>
          <p:cNvSpPr>
            <a:spLocks noChangeArrowheads="1"/>
          </p:cNvSpPr>
          <p:nvPr/>
        </p:nvSpPr>
        <p:spPr bwMode="auto">
          <a:xfrm>
            <a:off x="381000" y="920750"/>
            <a:ext cx="171450" cy="3030538"/>
          </a:xfrm>
          <a:prstGeom prst="can">
            <a:avLst>
              <a:gd name="adj" fmla="val 163748"/>
            </a:avLst>
          </a:prstGeom>
          <a:gradFill rotWithShape="1">
            <a:gsLst>
              <a:gs pos="0">
                <a:srgbClr val="9900FF"/>
              </a:gs>
              <a:gs pos="50000">
                <a:srgbClr val="FDA1DC"/>
              </a:gs>
              <a:gs pos="100000">
                <a:srgbClr val="9900FF"/>
              </a:gs>
            </a:gsLst>
            <a:lin ang="0" scaled="1"/>
          </a:gradFill>
          <a:ln w="9525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grpSp>
        <p:nvGrpSpPr>
          <p:cNvPr id="20492" name="Group 12"/>
          <p:cNvGrpSpPr>
            <a:grpSpLocks/>
          </p:cNvGrpSpPr>
          <p:nvPr/>
        </p:nvGrpSpPr>
        <p:grpSpPr bwMode="auto">
          <a:xfrm>
            <a:off x="6461125" y="555625"/>
            <a:ext cx="1524000" cy="3505200"/>
            <a:chOff x="0" y="0"/>
            <a:chExt cx="960" cy="2208"/>
          </a:xfrm>
        </p:grpSpPr>
        <p:sp>
          <p:nvSpPr>
            <p:cNvPr id="20497" name="AutoShape 7"/>
            <p:cNvSpPr>
              <a:spLocks noChangeArrowheads="1"/>
            </p:cNvSpPr>
            <p:nvPr/>
          </p:nvSpPr>
          <p:spPr bwMode="auto">
            <a:xfrm>
              <a:off x="336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498" name="AutoShape 7"/>
            <p:cNvSpPr>
              <a:spLocks noChangeArrowheads="1"/>
            </p:cNvSpPr>
            <p:nvPr/>
          </p:nvSpPr>
          <p:spPr bwMode="auto">
            <a:xfrm>
              <a:off x="528" y="0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499" name="AutoShape 7"/>
            <p:cNvSpPr>
              <a:spLocks noChangeArrowheads="1"/>
            </p:cNvSpPr>
            <p:nvPr/>
          </p:nvSpPr>
          <p:spPr bwMode="auto">
            <a:xfrm>
              <a:off x="432" y="4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0" name="AutoShape 7"/>
            <p:cNvSpPr>
              <a:spLocks noChangeArrowheads="1"/>
            </p:cNvSpPr>
            <p:nvPr/>
          </p:nvSpPr>
          <p:spPr bwMode="auto">
            <a:xfrm>
              <a:off x="384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1" name="AutoShape 7"/>
            <p:cNvSpPr>
              <a:spLocks noChangeArrowheads="1"/>
            </p:cNvSpPr>
            <p:nvPr/>
          </p:nvSpPr>
          <p:spPr bwMode="auto">
            <a:xfrm>
              <a:off x="480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2" name="AutoShape 7"/>
            <p:cNvSpPr>
              <a:spLocks noChangeArrowheads="1"/>
            </p:cNvSpPr>
            <p:nvPr/>
          </p:nvSpPr>
          <p:spPr bwMode="auto">
            <a:xfrm>
              <a:off x="288" y="144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3" name="AutoShape 7"/>
            <p:cNvSpPr>
              <a:spLocks noChangeArrowheads="1"/>
            </p:cNvSpPr>
            <p:nvPr/>
          </p:nvSpPr>
          <p:spPr bwMode="auto">
            <a:xfrm>
              <a:off x="576" y="148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4" name="AutoShape 7"/>
            <p:cNvSpPr>
              <a:spLocks noChangeArrowheads="1"/>
            </p:cNvSpPr>
            <p:nvPr/>
          </p:nvSpPr>
          <p:spPr bwMode="auto">
            <a:xfrm>
              <a:off x="336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5" name="AutoShape 7"/>
            <p:cNvSpPr>
              <a:spLocks noChangeArrowheads="1"/>
            </p:cNvSpPr>
            <p:nvPr/>
          </p:nvSpPr>
          <p:spPr bwMode="auto">
            <a:xfrm>
              <a:off x="528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6" name="AutoShape 7"/>
            <p:cNvSpPr>
              <a:spLocks noChangeArrowheads="1"/>
            </p:cNvSpPr>
            <p:nvPr/>
          </p:nvSpPr>
          <p:spPr bwMode="auto">
            <a:xfrm>
              <a:off x="432" y="292"/>
              <a:ext cx="108" cy="1916"/>
            </a:xfrm>
            <a:prstGeom prst="can">
              <a:avLst>
                <a:gd name="adj" fmla="val 164348"/>
              </a:avLst>
            </a:prstGeom>
            <a:gradFill rotWithShape="1">
              <a:gsLst>
                <a:gs pos="0">
                  <a:srgbClr val="9900FF"/>
                </a:gs>
                <a:gs pos="50000">
                  <a:srgbClr val="FDA1DC"/>
                </a:gs>
                <a:gs pos="100000">
                  <a:srgbClr val="9900FF"/>
                </a:gs>
              </a:gsLst>
              <a:lin ang="0" scaled="1"/>
            </a:gra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0507" name="AutoShape 15"/>
            <p:cNvSpPr>
              <a:spLocks noChangeArrowheads="1"/>
            </p:cNvSpPr>
            <p:nvPr/>
          </p:nvSpPr>
          <p:spPr bwMode="auto">
            <a:xfrm>
              <a:off x="0" y="1008"/>
              <a:ext cx="960" cy="240"/>
            </a:xfrm>
            <a:prstGeom prst="ribbon">
              <a:avLst>
                <a:gd name="adj1" fmla="val 9556"/>
                <a:gd name="adj2" fmla="val 49926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</p:grpSp>
      <p:sp>
        <p:nvSpPr>
          <p:cNvPr id="20493" name="Line 24"/>
          <p:cNvSpPr>
            <a:spLocks noChangeShapeType="1"/>
          </p:cNvSpPr>
          <p:nvPr/>
        </p:nvSpPr>
        <p:spPr bwMode="auto">
          <a:xfrm>
            <a:off x="4956175" y="2422525"/>
            <a:ext cx="1295400" cy="0"/>
          </a:xfrm>
          <a:prstGeom prst="line">
            <a:avLst/>
          </a:prstGeom>
          <a:noFill/>
          <a:ln w="101600">
            <a:solidFill>
              <a:schemeClr val="tx1"/>
            </a:solidFill>
            <a:bevel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0494" name="Text Box 16"/>
          <p:cNvSpPr>
            <a:spLocks noChangeArrowheads="1"/>
          </p:cNvSpPr>
          <p:nvPr/>
        </p:nvSpPr>
        <p:spPr bwMode="auto">
          <a:xfrm>
            <a:off x="2455863" y="4278313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10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一</a:t>
            </a:r>
            <a:endParaRPr lang="en-US" altLang="zh-CN" sz="4000" b="1">
              <a:solidFill>
                <a:srgbClr val="FF0000"/>
              </a:solidFill>
              <a:latin typeface="黑体" pitchFamily="2" charset="-122"/>
              <a:ea typeface="黑体" pitchFamily="2" charset="-122"/>
              <a:sym typeface="黑体" pitchFamily="2" charset="-122"/>
            </a:endParaRPr>
          </a:p>
        </p:txBody>
      </p:sp>
      <p:sp>
        <p:nvSpPr>
          <p:cNvPr id="20495" name="Text Box 18"/>
          <p:cNvSpPr>
            <a:spLocks noChangeArrowheads="1"/>
          </p:cNvSpPr>
          <p:nvPr/>
        </p:nvSpPr>
        <p:spPr bwMode="auto">
          <a:xfrm>
            <a:off x="6194425" y="43180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 1</a:t>
            </a:r>
            <a:r>
              <a:rPr lang="zh-CN" altLang="en-US" sz="4000" b="1">
                <a:latin typeface="黑体" pitchFamily="2" charset="-122"/>
                <a:ea typeface="黑体" pitchFamily="2" charset="-122"/>
                <a:sym typeface="黑体" pitchFamily="2" charset="-122"/>
              </a:rPr>
              <a:t>个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十</a:t>
            </a:r>
            <a:endParaRPr lang="en-US" altLang="zh-CN" sz="4000" b="1">
              <a:solidFill>
                <a:srgbClr val="FF0000"/>
              </a:solidFill>
              <a:latin typeface="黑体" pitchFamily="2" charset="-122"/>
              <a:ea typeface="黑体" pitchFamily="2" charset="-122"/>
              <a:sym typeface="黑体" pitchFamily="2" charset="-122"/>
            </a:endParaRPr>
          </a:p>
        </p:txBody>
      </p:sp>
      <p:sp>
        <p:nvSpPr>
          <p:cNvPr id="8220" name="Text Box 16"/>
          <p:cNvSpPr>
            <a:spLocks noChangeArrowheads="1"/>
          </p:cNvSpPr>
          <p:nvPr/>
        </p:nvSpPr>
        <p:spPr bwMode="auto">
          <a:xfrm>
            <a:off x="4598988" y="4318000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F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就是</a:t>
            </a:r>
            <a:endParaRPr lang="zh-CN" altLang="en-US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64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6" name="Group 18"/>
          <p:cNvGrpSpPr>
            <a:grpSpLocks/>
          </p:cNvGrpSpPr>
          <p:nvPr/>
        </p:nvGrpSpPr>
        <p:grpSpPr bwMode="auto">
          <a:xfrm>
            <a:off x="2882900" y="1019175"/>
            <a:ext cx="2073275" cy="3267075"/>
            <a:chOff x="0" y="0"/>
            <a:chExt cx="1056" cy="2064"/>
          </a:xfrm>
        </p:grpSpPr>
        <p:sp>
          <p:nvSpPr>
            <p:cNvPr id="21517" name="AutoShape 19"/>
            <p:cNvSpPr>
              <a:spLocks noChangeArrowheads="1"/>
            </p:cNvSpPr>
            <p:nvPr/>
          </p:nvSpPr>
          <p:spPr bwMode="auto">
            <a:xfrm>
              <a:off x="768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ts val="1000"/>
                </a:spcBef>
              </a:pPr>
              <a:endParaRPr lang="zh-CN" altLang="zh-CN" sz="1300">
                <a:sym typeface="Arial" charset="0"/>
              </a:endParaRPr>
            </a:p>
          </p:txBody>
        </p:sp>
        <p:sp>
          <p:nvSpPr>
            <p:cNvPr id="21518" name="AutoShape 20"/>
            <p:cNvSpPr>
              <a:spLocks noChangeArrowheads="1"/>
            </p:cNvSpPr>
            <p:nvPr/>
          </p:nvSpPr>
          <p:spPr bwMode="auto">
            <a:xfrm>
              <a:off x="240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ts val="1000"/>
                </a:spcBef>
              </a:pPr>
              <a:endParaRPr lang="zh-CN" altLang="zh-CN" sz="1300">
                <a:sym typeface="Arial" charset="0"/>
              </a:endParaRPr>
            </a:p>
          </p:txBody>
        </p:sp>
        <p:sp>
          <p:nvSpPr>
            <p:cNvPr id="21519" name="Rectangle 21"/>
            <p:cNvSpPr>
              <a:spLocks noChangeArrowheads="1"/>
            </p:cNvSpPr>
            <p:nvPr/>
          </p:nvSpPr>
          <p:spPr bwMode="auto">
            <a:xfrm>
              <a:off x="0" y="1776"/>
              <a:ext cx="528" cy="28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十位</a:t>
              </a:r>
              <a:endParaRPr lang="zh-CN" altLang="en-US">
                <a:sym typeface="Arial" charset="0"/>
              </a:endParaRPr>
            </a:p>
          </p:txBody>
        </p:sp>
        <p:sp>
          <p:nvSpPr>
            <p:cNvPr id="21520" name="Rectangle 22"/>
            <p:cNvSpPr>
              <a:spLocks noChangeArrowheads="1"/>
            </p:cNvSpPr>
            <p:nvPr/>
          </p:nvSpPr>
          <p:spPr bwMode="auto">
            <a:xfrm>
              <a:off x="528" y="1776"/>
              <a:ext cx="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个位</a:t>
              </a:r>
              <a:endParaRPr lang="zh-CN" altLang="en-US">
                <a:sym typeface="Arial" charset="0"/>
              </a:endParaRPr>
            </a:p>
          </p:txBody>
        </p:sp>
      </p:grpSp>
      <p:sp>
        <p:nvSpPr>
          <p:cNvPr id="9224" name="Oval 26"/>
          <p:cNvSpPr>
            <a:spLocks noChangeArrowheads="1"/>
          </p:cNvSpPr>
          <p:nvPr/>
        </p:nvSpPr>
        <p:spPr bwMode="auto">
          <a:xfrm>
            <a:off x="4237038" y="3282950"/>
            <a:ext cx="411162" cy="244475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1000"/>
              </a:spcBef>
            </a:pPr>
            <a:endParaRPr lang="zh-CN" altLang="zh-CN" sz="1300">
              <a:sym typeface="Arial" charset="0"/>
            </a:endParaRPr>
          </a:p>
        </p:txBody>
      </p:sp>
      <p:sp>
        <p:nvSpPr>
          <p:cNvPr id="9225" name="Text Box 27"/>
          <p:cNvSpPr>
            <a:spLocks noChangeArrowheads="1"/>
          </p:cNvSpPr>
          <p:nvPr/>
        </p:nvSpPr>
        <p:spPr bwMode="auto">
          <a:xfrm>
            <a:off x="4259263" y="4265613"/>
            <a:ext cx="444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en-US" altLang="zh-CN" sz="4000" b="1">
                <a:latin typeface="Times New Roman" pitchFamily="18" charset="0"/>
                <a:sym typeface="Times New Roman" pitchFamily="18" charset="0"/>
              </a:rPr>
              <a:t>5</a:t>
            </a:r>
            <a:endParaRPr lang="zh-CN" altLang="en-US" sz="4000" b="1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9226" name="Oval 30"/>
          <p:cNvSpPr>
            <a:spLocks noChangeArrowheads="1"/>
          </p:cNvSpPr>
          <p:nvPr/>
        </p:nvSpPr>
        <p:spPr bwMode="auto">
          <a:xfrm>
            <a:off x="4237038" y="3000375"/>
            <a:ext cx="420687" cy="26035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1000"/>
              </a:spcBef>
            </a:pPr>
            <a:endParaRPr lang="zh-CN" altLang="zh-CN" sz="1300">
              <a:sym typeface="Arial" charset="0"/>
            </a:endParaRPr>
          </a:p>
        </p:txBody>
      </p:sp>
      <p:sp>
        <p:nvSpPr>
          <p:cNvPr id="9227" name="Oval 32"/>
          <p:cNvSpPr>
            <a:spLocks noChangeArrowheads="1"/>
          </p:cNvSpPr>
          <p:nvPr/>
        </p:nvSpPr>
        <p:spPr bwMode="auto">
          <a:xfrm>
            <a:off x="4237038" y="2708275"/>
            <a:ext cx="420687" cy="274638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1000"/>
              </a:spcBef>
            </a:pPr>
            <a:endParaRPr lang="zh-CN" altLang="zh-CN" sz="1300">
              <a:sym typeface="Arial" charset="0"/>
            </a:endParaRPr>
          </a:p>
        </p:txBody>
      </p:sp>
      <p:sp>
        <p:nvSpPr>
          <p:cNvPr id="9228" name="Oval 42"/>
          <p:cNvSpPr>
            <a:spLocks noChangeArrowheads="1"/>
          </p:cNvSpPr>
          <p:nvPr/>
        </p:nvSpPr>
        <p:spPr bwMode="auto">
          <a:xfrm>
            <a:off x="4237038" y="3546475"/>
            <a:ext cx="411162" cy="244475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1000"/>
              </a:spcBef>
            </a:pPr>
            <a:endParaRPr lang="zh-CN" altLang="zh-CN" sz="1300">
              <a:sym typeface="Arial" charset="0"/>
            </a:endParaRPr>
          </a:p>
        </p:txBody>
      </p:sp>
      <p:sp>
        <p:nvSpPr>
          <p:cNvPr id="21512" name="文本框 2"/>
          <p:cNvSpPr>
            <a:spLocks noChangeArrowheads="1"/>
          </p:cNvSpPr>
          <p:nvPr/>
        </p:nvSpPr>
        <p:spPr bwMode="auto">
          <a:xfrm>
            <a:off x="4237038" y="5132388"/>
            <a:ext cx="13081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ts val="1000"/>
              </a:spcBef>
            </a:pPr>
            <a:endParaRPr lang="zh-CN" altLang="zh-CN" sz="1300">
              <a:latin typeface="Calibri" pitchFamily="34" charset="0"/>
              <a:sym typeface="Arial" charset="0"/>
            </a:endParaRPr>
          </a:p>
        </p:txBody>
      </p:sp>
      <p:sp>
        <p:nvSpPr>
          <p:cNvPr id="9230" name="文本框 4"/>
          <p:cNvSpPr>
            <a:spLocks noChangeArrowheads="1"/>
          </p:cNvSpPr>
          <p:nvPr/>
        </p:nvSpPr>
        <p:spPr bwMode="auto">
          <a:xfrm>
            <a:off x="3851275" y="4935538"/>
            <a:ext cx="2359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>
                <a:latin typeface="Calibri" pitchFamily="34" charset="0"/>
                <a:sym typeface="Calibri" pitchFamily="34" charset="0"/>
              </a:rPr>
              <a:t>（   ）个一</a:t>
            </a:r>
          </a:p>
          <a:p>
            <a:pPr eaLnBrk="0" hangingPunct="0"/>
            <a:endParaRPr lang="zh-CN" altLang="en-US" sz="30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9231" name="文本框 1"/>
          <p:cNvSpPr>
            <a:spLocks noChangeArrowheads="1"/>
          </p:cNvSpPr>
          <p:nvPr/>
        </p:nvSpPr>
        <p:spPr bwMode="auto">
          <a:xfrm>
            <a:off x="5843588" y="1474788"/>
            <a:ext cx="187483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500">
                <a:latin typeface="Calibri" pitchFamily="34" charset="0"/>
                <a:sym typeface="Calibri" pitchFamily="34" charset="0"/>
              </a:rPr>
              <a:t>5</a:t>
            </a:r>
            <a:endParaRPr lang="zh-CN" altLang="en-US" sz="45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9232" name="Oval 32"/>
          <p:cNvSpPr>
            <a:spLocks noChangeArrowheads="1"/>
          </p:cNvSpPr>
          <p:nvPr/>
        </p:nvSpPr>
        <p:spPr bwMode="auto">
          <a:xfrm>
            <a:off x="4248150" y="2393950"/>
            <a:ext cx="420688" cy="274638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1000"/>
              </a:spcBef>
            </a:pPr>
            <a:endParaRPr lang="zh-CN" altLang="zh-CN" sz="1300">
              <a:sym typeface="Arial" charset="0"/>
            </a:endParaRPr>
          </a:p>
        </p:txBody>
      </p:sp>
      <p:sp>
        <p:nvSpPr>
          <p:cNvPr id="9233" name="文本框 2"/>
          <p:cNvSpPr>
            <a:spLocks noChangeArrowheads="1"/>
          </p:cNvSpPr>
          <p:nvPr/>
        </p:nvSpPr>
        <p:spPr bwMode="auto">
          <a:xfrm>
            <a:off x="4235450" y="4889500"/>
            <a:ext cx="7493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FF0000"/>
                </a:solidFill>
                <a:sym typeface="Arial" charset="0"/>
              </a:rPr>
              <a:t>5</a:t>
            </a:r>
            <a:endParaRPr lang="zh-CN" altLang="en-US" sz="3000" b="1">
              <a:solidFill>
                <a:srgbClr val="FF0000"/>
              </a:solidFill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 animBg="1" autoUpdateAnimBg="0"/>
      <p:bldP spid="9225" grpId="0" bldLvl="0" autoUpdateAnimBg="0"/>
      <p:bldP spid="9226" grpId="0" bldLvl="0" animBg="1" autoUpdateAnimBg="0"/>
      <p:bldP spid="9227" grpId="0" bldLvl="0" animBg="1" autoUpdateAnimBg="0"/>
      <p:bldP spid="9228" grpId="0" bldLvl="0" animBg="1" autoUpdateAnimBg="0"/>
      <p:bldP spid="923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0" name="Group 18"/>
          <p:cNvGrpSpPr>
            <a:grpSpLocks/>
          </p:cNvGrpSpPr>
          <p:nvPr/>
        </p:nvGrpSpPr>
        <p:grpSpPr bwMode="auto">
          <a:xfrm>
            <a:off x="1825625" y="793750"/>
            <a:ext cx="2146300" cy="3557588"/>
            <a:chOff x="0" y="0"/>
            <a:chExt cx="1056" cy="2064"/>
          </a:xfrm>
        </p:grpSpPr>
        <p:sp>
          <p:nvSpPr>
            <p:cNvPr id="22547" name="AutoShape 19"/>
            <p:cNvSpPr>
              <a:spLocks noChangeArrowheads="1"/>
            </p:cNvSpPr>
            <p:nvPr/>
          </p:nvSpPr>
          <p:spPr bwMode="auto">
            <a:xfrm>
              <a:off x="768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2548" name="AutoShape 20"/>
            <p:cNvSpPr>
              <a:spLocks noChangeArrowheads="1"/>
            </p:cNvSpPr>
            <p:nvPr/>
          </p:nvSpPr>
          <p:spPr bwMode="auto">
            <a:xfrm>
              <a:off x="240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2549" name="Rectangle 21"/>
            <p:cNvSpPr>
              <a:spLocks noChangeArrowheads="1"/>
            </p:cNvSpPr>
            <p:nvPr/>
          </p:nvSpPr>
          <p:spPr bwMode="auto">
            <a:xfrm>
              <a:off x="0" y="1776"/>
              <a:ext cx="528" cy="28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40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十位</a:t>
              </a:r>
              <a:endParaRPr lang="zh-CN" altLang="en-US">
                <a:sym typeface="Arial" charset="0"/>
              </a:endParaRPr>
            </a:p>
          </p:txBody>
        </p:sp>
        <p:sp>
          <p:nvSpPr>
            <p:cNvPr id="22550" name="Rectangle 22"/>
            <p:cNvSpPr>
              <a:spLocks noChangeArrowheads="1"/>
            </p:cNvSpPr>
            <p:nvPr/>
          </p:nvSpPr>
          <p:spPr bwMode="auto">
            <a:xfrm>
              <a:off x="528" y="1776"/>
              <a:ext cx="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40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个位</a:t>
              </a:r>
              <a:endParaRPr lang="zh-CN" altLang="en-US">
                <a:sym typeface="Arial" charset="0"/>
              </a:endParaRPr>
            </a:p>
          </p:txBody>
        </p:sp>
      </p:grpSp>
      <p:grpSp>
        <p:nvGrpSpPr>
          <p:cNvPr id="22531" name="Group 18"/>
          <p:cNvGrpSpPr>
            <a:grpSpLocks/>
          </p:cNvGrpSpPr>
          <p:nvPr/>
        </p:nvGrpSpPr>
        <p:grpSpPr bwMode="auto">
          <a:xfrm>
            <a:off x="5181600" y="793750"/>
            <a:ext cx="2146300" cy="3557588"/>
            <a:chOff x="0" y="0"/>
            <a:chExt cx="1056" cy="2064"/>
          </a:xfrm>
        </p:grpSpPr>
        <p:sp>
          <p:nvSpPr>
            <p:cNvPr id="22543" name="AutoShape 19"/>
            <p:cNvSpPr>
              <a:spLocks noChangeArrowheads="1"/>
            </p:cNvSpPr>
            <p:nvPr/>
          </p:nvSpPr>
          <p:spPr bwMode="auto">
            <a:xfrm>
              <a:off x="768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2544" name="AutoShape 20"/>
            <p:cNvSpPr>
              <a:spLocks noChangeArrowheads="1"/>
            </p:cNvSpPr>
            <p:nvPr/>
          </p:nvSpPr>
          <p:spPr bwMode="auto">
            <a:xfrm>
              <a:off x="240" y="0"/>
              <a:ext cx="48" cy="1872"/>
            </a:xfrm>
            <a:prstGeom prst="can">
              <a:avLst>
                <a:gd name="adj" fmla="val 97500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ym typeface="Arial" charset="0"/>
              </a:endParaRPr>
            </a:p>
          </p:txBody>
        </p:sp>
        <p:sp>
          <p:nvSpPr>
            <p:cNvPr id="22545" name="Rectangle 21"/>
            <p:cNvSpPr>
              <a:spLocks noChangeArrowheads="1"/>
            </p:cNvSpPr>
            <p:nvPr/>
          </p:nvSpPr>
          <p:spPr bwMode="auto">
            <a:xfrm>
              <a:off x="0" y="1776"/>
              <a:ext cx="528" cy="28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40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十位</a:t>
              </a:r>
              <a:endParaRPr lang="zh-CN" altLang="en-US">
                <a:sym typeface="Arial" charset="0"/>
              </a:endParaRPr>
            </a:p>
          </p:txBody>
        </p:sp>
        <p:sp>
          <p:nvSpPr>
            <p:cNvPr id="22546" name="Rectangle 22"/>
            <p:cNvSpPr>
              <a:spLocks noChangeArrowheads="1"/>
            </p:cNvSpPr>
            <p:nvPr/>
          </p:nvSpPr>
          <p:spPr bwMode="auto">
            <a:xfrm>
              <a:off x="528" y="1776"/>
              <a:ext cx="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4000" b="1">
                  <a:latin typeface="Times New Roman" pitchFamily="18" charset="0"/>
                  <a:ea typeface="仿宋_GB2312" pitchFamily="49" charset="-122"/>
                  <a:sym typeface="Times New Roman" pitchFamily="18" charset="0"/>
                </a:rPr>
                <a:t>个位</a:t>
              </a:r>
              <a:endParaRPr lang="zh-CN" altLang="en-US">
                <a:sym typeface="Arial" charset="0"/>
              </a:endParaRPr>
            </a:p>
          </p:txBody>
        </p:sp>
      </p:grpSp>
      <p:sp>
        <p:nvSpPr>
          <p:cNvPr id="22532" name="Oval 34"/>
          <p:cNvSpPr>
            <a:spLocks noChangeArrowheads="1"/>
          </p:cNvSpPr>
          <p:nvPr/>
        </p:nvSpPr>
        <p:spPr bwMode="auto">
          <a:xfrm>
            <a:off x="2157413" y="367506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3" name="Oval 34"/>
          <p:cNvSpPr>
            <a:spLocks noChangeArrowheads="1"/>
          </p:cNvSpPr>
          <p:nvPr/>
        </p:nvSpPr>
        <p:spPr bwMode="auto">
          <a:xfrm>
            <a:off x="6600825" y="367506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4" name="Oval 34"/>
          <p:cNvSpPr>
            <a:spLocks noChangeArrowheads="1"/>
          </p:cNvSpPr>
          <p:nvPr/>
        </p:nvSpPr>
        <p:spPr bwMode="auto">
          <a:xfrm>
            <a:off x="6600825" y="350837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5" name="Oval 34"/>
          <p:cNvSpPr>
            <a:spLocks noChangeArrowheads="1"/>
          </p:cNvSpPr>
          <p:nvPr/>
        </p:nvSpPr>
        <p:spPr bwMode="auto">
          <a:xfrm>
            <a:off x="6600825" y="3319463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6" name="Oval 34"/>
          <p:cNvSpPr>
            <a:spLocks noChangeArrowheads="1"/>
          </p:cNvSpPr>
          <p:nvPr/>
        </p:nvSpPr>
        <p:spPr bwMode="auto">
          <a:xfrm>
            <a:off x="6600825" y="310832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7" name="Oval 34"/>
          <p:cNvSpPr>
            <a:spLocks noChangeArrowheads="1"/>
          </p:cNvSpPr>
          <p:nvPr/>
        </p:nvSpPr>
        <p:spPr bwMode="auto">
          <a:xfrm>
            <a:off x="6600825" y="2908300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8" name="Oval 34"/>
          <p:cNvSpPr>
            <a:spLocks noChangeArrowheads="1"/>
          </p:cNvSpPr>
          <p:nvPr/>
        </p:nvSpPr>
        <p:spPr bwMode="auto">
          <a:xfrm>
            <a:off x="6600825" y="2717800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39" name="Oval 34"/>
          <p:cNvSpPr>
            <a:spLocks noChangeArrowheads="1"/>
          </p:cNvSpPr>
          <p:nvPr/>
        </p:nvSpPr>
        <p:spPr bwMode="auto">
          <a:xfrm>
            <a:off x="6600825" y="2527300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40" name="Oval 34"/>
          <p:cNvSpPr>
            <a:spLocks noChangeArrowheads="1"/>
          </p:cNvSpPr>
          <p:nvPr/>
        </p:nvSpPr>
        <p:spPr bwMode="auto">
          <a:xfrm>
            <a:off x="6600825" y="233838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41" name="Oval 34"/>
          <p:cNvSpPr>
            <a:spLocks noChangeArrowheads="1"/>
          </p:cNvSpPr>
          <p:nvPr/>
        </p:nvSpPr>
        <p:spPr bwMode="auto">
          <a:xfrm>
            <a:off x="6600825" y="2147888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  <p:sp>
        <p:nvSpPr>
          <p:cNvPr id="22542" name="Oval 34"/>
          <p:cNvSpPr>
            <a:spLocks noChangeArrowheads="1"/>
          </p:cNvSpPr>
          <p:nvPr/>
        </p:nvSpPr>
        <p:spPr bwMode="auto">
          <a:xfrm>
            <a:off x="6591300" y="1958975"/>
            <a:ext cx="381000" cy="152400"/>
          </a:xfrm>
          <a:prstGeom prst="ellipse">
            <a:avLst/>
          </a:prstGeom>
          <a:solidFill>
            <a:schemeClr val="tx2"/>
          </a:solidFill>
          <a:ln w="9525">
            <a:solidFill>
              <a:srgbClr val="CCFF33"/>
            </a:solidFill>
            <a:bevel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155</Words>
  <Application>Microsoft Office PowerPoint</Application>
  <PresentationFormat>全屏显示(4:3)</PresentationFormat>
  <Paragraphs>57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Calibri</vt:lpstr>
      <vt:lpstr>DFKai-SB</vt:lpstr>
      <vt:lpstr>楷体</vt:lpstr>
      <vt:lpstr>黑体</vt:lpstr>
      <vt:lpstr>Times New Roman</vt:lpstr>
      <vt:lpstr>仿宋_GB2312</vt:lpstr>
      <vt:lpstr>楷体_GB2312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LiQin</dc:creator>
  <cp:lastModifiedBy>微软用户</cp:lastModifiedBy>
  <cp:revision>14</cp:revision>
  <dcterms:modified xsi:type="dcterms:W3CDTF">2015-11-30T01:43:45Z</dcterms:modified>
</cp:coreProperties>
</file>