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5" r:id="rId6"/>
    <p:sldId id="264" r:id="rId7"/>
    <p:sldId id="266" r:id="rId8"/>
    <p:sldId id="267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1910-99FB-4FAC-9928-8445F6752C3A}" type="datetimeFigureOut">
              <a:rPr lang="zh-CN" altLang="en-US" smtClean="0"/>
              <a:t>2016/1/4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EB6-26F6-4C9A-9514-D55C1607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35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1910-99FB-4FAC-9928-8445F6752C3A}" type="datetimeFigureOut">
              <a:rPr lang="zh-CN" altLang="en-US" smtClean="0"/>
              <a:t>2016/1/4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EB6-26F6-4C9A-9514-D55C1607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62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1910-99FB-4FAC-9928-8445F6752C3A}" type="datetimeFigureOut">
              <a:rPr lang="zh-CN" altLang="en-US" smtClean="0"/>
              <a:t>2016/1/4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EB6-26F6-4C9A-9514-D55C1607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19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1910-99FB-4FAC-9928-8445F6752C3A}" type="datetimeFigureOut">
              <a:rPr lang="zh-CN" altLang="en-US" smtClean="0"/>
              <a:t>2016/1/4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EB6-26F6-4C9A-9514-D55C1607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325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1910-99FB-4FAC-9928-8445F6752C3A}" type="datetimeFigureOut">
              <a:rPr lang="zh-CN" altLang="en-US" smtClean="0"/>
              <a:t>2016/1/4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EB6-26F6-4C9A-9514-D55C1607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533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1910-99FB-4FAC-9928-8445F6752C3A}" type="datetimeFigureOut">
              <a:rPr lang="zh-CN" altLang="en-US" smtClean="0"/>
              <a:t>2016/1/4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EB6-26F6-4C9A-9514-D55C1607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553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1910-99FB-4FAC-9928-8445F6752C3A}" type="datetimeFigureOut">
              <a:rPr lang="zh-CN" altLang="en-US" smtClean="0"/>
              <a:t>2016/1/4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EB6-26F6-4C9A-9514-D55C1607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534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1910-99FB-4FAC-9928-8445F6752C3A}" type="datetimeFigureOut">
              <a:rPr lang="zh-CN" altLang="en-US" smtClean="0"/>
              <a:t>2016/1/4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EB6-26F6-4C9A-9514-D55C1607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15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1910-99FB-4FAC-9928-8445F6752C3A}" type="datetimeFigureOut">
              <a:rPr lang="zh-CN" altLang="en-US" smtClean="0"/>
              <a:t>2016/1/4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EB6-26F6-4C9A-9514-D55C1607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104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1910-99FB-4FAC-9928-8445F6752C3A}" type="datetimeFigureOut">
              <a:rPr lang="zh-CN" altLang="en-US" smtClean="0"/>
              <a:t>2016/1/4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EB6-26F6-4C9A-9514-D55C1607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445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1910-99FB-4FAC-9928-8445F6752C3A}" type="datetimeFigureOut">
              <a:rPr lang="zh-CN" altLang="en-US" smtClean="0"/>
              <a:t>2016/1/4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EAEB6-26F6-4C9A-9514-D55C1607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99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41910-99FB-4FAC-9928-8445F6752C3A}" type="datetimeFigureOut">
              <a:rPr lang="zh-CN" altLang="en-US" smtClean="0"/>
              <a:t>2016/1/4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EAEB6-26F6-4C9A-9514-D55C1607C9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62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40324" y="3013830"/>
            <a:ext cx="51283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数的运算</a:t>
            </a:r>
            <a:endParaRPr lang="zh-CN" alt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20853" y="1386508"/>
            <a:ext cx="57502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一年级上册总复习</a:t>
            </a:r>
            <a:endParaRPr lang="zh-CN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00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098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6900" y="193138"/>
            <a:ext cx="338764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6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数</a:t>
            </a:r>
            <a:r>
              <a:rPr lang="zh-CN" altLang="en-US" sz="6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FF"/>
                </a:solidFill>
              </a:rPr>
              <a:t>与运算</a:t>
            </a:r>
            <a:endParaRPr lang="zh-CN" altLang="en-US" sz="60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9776" y="1208801"/>
            <a:ext cx="12423243" cy="302923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96900" y="4221223"/>
            <a:ext cx="5185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</a:rPr>
              <a:t>用小棒算一算</a:t>
            </a:r>
            <a:r>
              <a:rPr lang="en-US" altLang="zh-CN" sz="4800" dirty="0" smtClean="0">
                <a:solidFill>
                  <a:srgbClr val="FF0000"/>
                </a:solidFill>
              </a:rPr>
              <a:t>4+9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96900" y="5252384"/>
            <a:ext cx="7029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FF0000"/>
                </a:solidFill>
              </a:rPr>
              <a:t>用计数器算一算</a:t>
            </a:r>
            <a:r>
              <a:rPr lang="en-US" altLang="zh-CN" sz="4800" dirty="0" smtClean="0">
                <a:solidFill>
                  <a:srgbClr val="FF0000"/>
                </a:solidFill>
              </a:rPr>
              <a:t>18-5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669310" y="1953974"/>
            <a:ext cx="867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13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234282" y="1922978"/>
            <a:ext cx="867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13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799254" y="1922977"/>
            <a:ext cx="867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12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352292" y="1922977"/>
            <a:ext cx="867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15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872882" y="2554138"/>
            <a:ext cx="867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19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274315" y="2603076"/>
            <a:ext cx="867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19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675748" y="2602437"/>
            <a:ext cx="867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12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555864" y="2554138"/>
            <a:ext cx="867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13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755189" y="3323579"/>
            <a:ext cx="867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12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258145" y="3280143"/>
            <a:ext cx="867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19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489221" y="3280143"/>
            <a:ext cx="867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578176" y="3287085"/>
            <a:ext cx="867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0000FF"/>
                </a:solidFill>
              </a:rPr>
              <a:t>7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3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825" y="378900"/>
            <a:ext cx="6706217" cy="258578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451366" y="3130657"/>
            <a:ext cx="7935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你能看懂吗？算式怎么列？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208626" y="3130657"/>
            <a:ext cx="2733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8+6=14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919050" y="4231037"/>
            <a:ext cx="7935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15-7</a:t>
            </a:r>
            <a:r>
              <a:rPr lang="zh-CN" altLang="en-US" sz="4000" dirty="0" smtClean="0">
                <a:solidFill>
                  <a:srgbClr val="0000FF"/>
                </a:solidFill>
              </a:rPr>
              <a:t>在毛毛虫上怎么画？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42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394847" y="480447"/>
            <a:ext cx="6199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算一算，找规律</a:t>
            </a:r>
            <a:endParaRPr lang="zh-CN" altLang="en-US" sz="4000" dirty="0"/>
          </a:p>
        </p:txBody>
      </p:sp>
      <p:sp>
        <p:nvSpPr>
          <p:cNvPr id="5" name="文本框 4"/>
          <p:cNvSpPr txBox="1"/>
          <p:nvPr/>
        </p:nvSpPr>
        <p:spPr>
          <a:xfrm>
            <a:off x="1518833" y="1658318"/>
            <a:ext cx="176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3+4=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94847" y="2660257"/>
            <a:ext cx="176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13+4=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18833" y="3662196"/>
            <a:ext cx="176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3+14=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355022" y="1658318"/>
            <a:ext cx="176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9-2=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55022" y="2701277"/>
            <a:ext cx="176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19-2=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191211" y="1658318"/>
            <a:ext cx="176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7+3=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191211" y="2680304"/>
            <a:ext cx="176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17+3=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191211" y="3701388"/>
            <a:ext cx="176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13+7=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681206" y="1681579"/>
            <a:ext cx="6044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FF0000"/>
                </a:solidFill>
              </a:rPr>
              <a:t>7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983423" y="2680304"/>
            <a:ext cx="829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FF0000"/>
                </a:solidFill>
              </a:rPr>
              <a:t>1</a:t>
            </a:r>
            <a:r>
              <a:rPr lang="en-US" altLang="zh-CN" sz="4400" dirty="0" smtClean="0">
                <a:solidFill>
                  <a:srgbClr val="FF0000"/>
                </a:solidFill>
              </a:rPr>
              <a:t>7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983423" y="3710509"/>
            <a:ext cx="829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FF0000"/>
                </a:solidFill>
              </a:rPr>
              <a:t>1</a:t>
            </a:r>
            <a:r>
              <a:rPr lang="en-US" altLang="zh-CN" sz="4400" dirty="0" smtClean="0">
                <a:solidFill>
                  <a:srgbClr val="FF0000"/>
                </a:solidFill>
              </a:rPr>
              <a:t>7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517395" y="1642846"/>
            <a:ext cx="6044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FF0000"/>
                </a:solidFill>
              </a:rPr>
              <a:t>7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819612" y="2703565"/>
            <a:ext cx="8446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17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353584" y="1642845"/>
            <a:ext cx="14103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FF0000"/>
                </a:solidFill>
              </a:rPr>
              <a:t>1</a:t>
            </a:r>
            <a:r>
              <a:rPr lang="en-US" altLang="zh-CN" sz="4400" dirty="0" smtClean="0">
                <a:solidFill>
                  <a:srgbClr val="FF0000"/>
                </a:solidFill>
              </a:rPr>
              <a:t>0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617052" y="2711327"/>
            <a:ext cx="14103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20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617052" y="3670365"/>
            <a:ext cx="14103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20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910163" y="4601229"/>
            <a:ext cx="51686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（      ）</a:t>
            </a:r>
            <a:r>
              <a:rPr lang="en-US" altLang="zh-CN" sz="4400" dirty="0" smtClean="0">
                <a:solidFill>
                  <a:srgbClr val="FF0000"/>
                </a:solidFill>
              </a:rPr>
              <a:t>+</a:t>
            </a:r>
            <a:r>
              <a:rPr lang="zh-CN" altLang="en-US" sz="4400" dirty="0" smtClean="0">
                <a:solidFill>
                  <a:srgbClr val="FF0000"/>
                </a:solidFill>
              </a:rPr>
              <a:t>（      ）</a:t>
            </a:r>
            <a:r>
              <a:rPr lang="en-US" altLang="zh-CN" sz="4400" dirty="0" smtClean="0">
                <a:solidFill>
                  <a:srgbClr val="FF0000"/>
                </a:solidFill>
              </a:rPr>
              <a:t>=20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425480" y="5524365"/>
            <a:ext cx="51686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0000FF"/>
                </a:solidFill>
              </a:rPr>
              <a:t>可以怎么填？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79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394847" y="480447"/>
            <a:ext cx="6199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找规律、比一比</a:t>
            </a:r>
            <a:endParaRPr lang="zh-CN" altLang="en-US" sz="4000" dirty="0"/>
          </a:p>
        </p:txBody>
      </p:sp>
      <p:sp>
        <p:nvSpPr>
          <p:cNvPr id="5" name="文本框 4"/>
          <p:cNvSpPr txBox="1"/>
          <p:nvPr/>
        </p:nvSpPr>
        <p:spPr>
          <a:xfrm>
            <a:off x="1689313" y="1453416"/>
            <a:ext cx="145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2+7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54643" y="1453416"/>
            <a:ext cx="145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7+2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18833" y="2487940"/>
            <a:ext cx="145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8+9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54643" y="2487940"/>
            <a:ext cx="145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8+10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518833" y="3603818"/>
            <a:ext cx="145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15-4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254643" y="3603818"/>
            <a:ext cx="145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15-8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18833" y="4618980"/>
            <a:ext cx="145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19-6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254643" y="4629489"/>
            <a:ext cx="145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11-6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416298" y="1453416"/>
            <a:ext cx="145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9+5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245098" y="1453416"/>
            <a:ext cx="145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8+6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416298" y="2465154"/>
            <a:ext cx="145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17-5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152108" y="2465154"/>
            <a:ext cx="145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18-6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416298" y="3575558"/>
            <a:ext cx="145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9+10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245098" y="3565533"/>
            <a:ext cx="145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10+9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416298" y="4671432"/>
            <a:ext cx="145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15+0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245098" y="4629488"/>
            <a:ext cx="145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20+0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2758697" y="1590163"/>
            <a:ext cx="495946" cy="4959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2650209" y="2636323"/>
            <a:ext cx="495946" cy="4959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2750947" y="3740565"/>
            <a:ext cx="495946" cy="4959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2805191" y="4786725"/>
            <a:ext cx="495946" cy="4959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7656162" y="1590163"/>
            <a:ext cx="495946" cy="4959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7625167" y="2581390"/>
            <a:ext cx="495946" cy="4959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7780149" y="3712305"/>
            <a:ext cx="495946" cy="4959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7780149" y="4812684"/>
            <a:ext cx="495946" cy="4959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2774196" y="1356078"/>
            <a:ext cx="960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>
                <a:solidFill>
                  <a:srgbClr val="0000FF"/>
                </a:solidFill>
              </a:rPr>
              <a:t>=</a:t>
            </a:r>
            <a:endParaRPr lang="zh-CN" altLang="en-US" sz="5400" dirty="0">
              <a:solidFill>
                <a:srgbClr val="0000FF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681205" y="2408791"/>
            <a:ext cx="960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solidFill>
                  <a:srgbClr val="0000FF"/>
                </a:solidFill>
              </a:rPr>
              <a:t>&lt;</a:t>
            </a:r>
            <a:endParaRPr lang="zh-CN" altLang="en-US" sz="5400" dirty="0">
              <a:solidFill>
                <a:srgbClr val="0000FF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764650" y="4542035"/>
            <a:ext cx="960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solidFill>
                  <a:srgbClr val="0000FF"/>
                </a:solidFill>
              </a:rPr>
              <a:t>&lt;</a:t>
            </a:r>
            <a:endParaRPr lang="zh-CN" altLang="en-US" sz="5400" dirty="0">
              <a:solidFill>
                <a:srgbClr val="0000FF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671660" y="1371343"/>
            <a:ext cx="960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>
                <a:solidFill>
                  <a:srgbClr val="0000FF"/>
                </a:solidFill>
              </a:rPr>
              <a:t>=</a:t>
            </a:r>
            <a:endParaRPr lang="zh-CN" altLang="en-US" sz="5400" dirty="0">
              <a:solidFill>
                <a:srgbClr val="0000FF"/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7656162" y="2376746"/>
            <a:ext cx="960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>
                <a:solidFill>
                  <a:srgbClr val="0000FF"/>
                </a:solidFill>
              </a:rPr>
              <a:t>=</a:t>
            </a:r>
            <a:endParaRPr lang="zh-CN" altLang="en-US" sz="5400" dirty="0">
              <a:solidFill>
                <a:srgbClr val="0000FF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7826645" y="3461970"/>
            <a:ext cx="960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>
                <a:solidFill>
                  <a:srgbClr val="0000FF"/>
                </a:solidFill>
              </a:rPr>
              <a:t>=</a:t>
            </a:r>
            <a:endParaRPr lang="zh-CN" altLang="en-US" sz="5400" dirty="0">
              <a:solidFill>
                <a:srgbClr val="0000FF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743197" y="3512030"/>
            <a:ext cx="960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>
                <a:solidFill>
                  <a:srgbClr val="0000FF"/>
                </a:solidFill>
              </a:rPr>
              <a:t>&gt;</a:t>
            </a:r>
            <a:endParaRPr lang="zh-CN" altLang="en-US" sz="5400" dirty="0">
              <a:solidFill>
                <a:srgbClr val="0000FF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2867185" y="4519781"/>
            <a:ext cx="960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>
                <a:solidFill>
                  <a:srgbClr val="0000FF"/>
                </a:solidFill>
              </a:rPr>
              <a:t>&gt;</a:t>
            </a:r>
            <a:endParaRPr lang="zh-CN" altLang="en-US" sz="5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518833" y="1372062"/>
            <a:ext cx="3518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3+4+5=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18833" y="2426853"/>
            <a:ext cx="3518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8+7+2=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18833" y="3388657"/>
            <a:ext cx="3518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9+6+4=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18833" y="4375073"/>
            <a:ext cx="3518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7+5+5=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94847" y="480447"/>
            <a:ext cx="6199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连加、连减、加减混合</a:t>
            </a:r>
            <a:endParaRPr lang="zh-CN" altLang="en-US" sz="4000" dirty="0"/>
          </a:p>
        </p:txBody>
      </p:sp>
      <p:sp>
        <p:nvSpPr>
          <p:cNvPr id="10" name="文本框 9"/>
          <p:cNvSpPr txBox="1"/>
          <p:nvPr/>
        </p:nvSpPr>
        <p:spPr>
          <a:xfrm>
            <a:off x="4726983" y="1372061"/>
            <a:ext cx="3518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10-4-5=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26983" y="2426853"/>
            <a:ext cx="3518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16-5-6=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726983" y="3361304"/>
            <a:ext cx="3518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18-7-3=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726983" y="4295755"/>
            <a:ext cx="3518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19-9-8=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059117" y="1372060"/>
            <a:ext cx="3518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9-3+1=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981627" y="2369418"/>
            <a:ext cx="3518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7+8-4=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981627" y="3315714"/>
            <a:ext cx="3518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0000FF"/>
                </a:solidFill>
              </a:rPr>
              <a:t>4</a:t>
            </a:r>
            <a:r>
              <a:rPr lang="en-US" altLang="zh-CN" sz="4400" dirty="0" smtClean="0">
                <a:solidFill>
                  <a:srgbClr val="0000FF"/>
                </a:solidFill>
              </a:rPr>
              <a:t>+11-4=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935133" y="4250165"/>
            <a:ext cx="3518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17+3-3=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270137" y="1387115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12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270136" y="2441906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17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277891" y="3361303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19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277891" y="4379624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17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509282" y="1353343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1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524780" y="2425463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FF0000"/>
                </a:solidFill>
              </a:rPr>
              <a:t>5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532535" y="3333909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8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532535" y="4295755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FF0000"/>
                </a:solidFill>
              </a:rPr>
              <a:t>2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9694191" y="1372059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7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9740685" y="2318355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11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9911164" y="3315712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11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9911164" y="4243765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17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83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9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224365" y="1205444"/>
            <a:ext cx="2572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2+      =11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45396" y="371959"/>
            <a:ext cx="6199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填一填，想一想</a:t>
            </a:r>
            <a:endParaRPr lang="zh-CN" altLang="en-US" sz="4000" dirty="0"/>
          </a:p>
        </p:txBody>
      </p:sp>
      <p:sp>
        <p:nvSpPr>
          <p:cNvPr id="6" name="文本框 5"/>
          <p:cNvSpPr txBox="1"/>
          <p:nvPr/>
        </p:nvSpPr>
        <p:spPr>
          <a:xfrm>
            <a:off x="1301855" y="2162476"/>
            <a:ext cx="2572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    + 6 =10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55361" y="3091249"/>
            <a:ext cx="2572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    + 8 =15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55361" y="3990637"/>
            <a:ext cx="2572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14=4+      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937286" y="1271784"/>
            <a:ext cx="650929" cy="6509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224365" y="2164727"/>
            <a:ext cx="650929" cy="6509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193368" y="3073014"/>
            <a:ext cx="650929" cy="6509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2789693" y="4078153"/>
            <a:ext cx="650929" cy="6509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4571998" y="1205444"/>
            <a:ext cx="2572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8-      =2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571998" y="2162476"/>
            <a:ext cx="2572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16-      =5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571998" y="3109485"/>
            <a:ext cx="2572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15-      =13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129935" y="1295696"/>
            <a:ext cx="650929" cy="6509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5455399" y="2237229"/>
            <a:ext cx="650929" cy="6509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5455399" y="3168740"/>
            <a:ext cx="650929" cy="6509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4680482" y="4018896"/>
            <a:ext cx="2572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0000FF"/>
                </a:solidFill>
              </a:rPr>
              <a:t>4=17-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106328" y="4109149"/>
            <a:ext cx="650929" cy="6509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8121111" y="1295696"/>
            <a:ext cx="2572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0000FF"/>
                </a:solidFill>
              </a:rPr>
              <a:t> </a:t>
            </a:r>
            <a:r>
              <a:rPr lang="en-US" altLang="zh-CN" sz="4400" dirty="0" smtClean="0">
                <a:solidFill>
                  <a:srgbClr val="0000FF"/>
                </a:solidFill>
              </a:rPr>
              <a:t>       -7 =8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121110" y="2177972"/>
            <a:ext cx="30686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0000FF"/>
                </a:solidFill>
              </a:rPr>
              <a:t> </a:t>
            </a:r>
            <a:r>
              <a:rPr lang="en-US" altLang="zh-CN" sz="4400" dirty="0" smtClean="0">
                <a:solidFill>
                  <a:srgbClr val="0000FF"/>
                </a:solidFill>
              </a:rPr>
              <a:t>       -9 =10              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121110" y="3060248"/>
            <a:ext cx="30686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0000FF"/>
                </a:solidFill>
              </a:rPr>
              <a:t> </a:t>
            </a:r>
            <a:r>
              <a:rPr lang="en-US" altLang="zh-CN" sz="4400" dirty="0" smtClean="0">
                <a:solidFill>
                  <a:srgbClr val="0000FF"/>
                </a:solidFill>
              </a:rPr>
              <a:t>       -11 =6             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415575" y="1354951"/>
            <a:ext cx="650929" cy="6509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8415574" y="2177972"/>
            <a:ext cx="650929" cy="6509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8415574" y="3078487"/>
            <a:ext cx="650929" cy="6509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8105603" y="4049892"/>
            <a:ext cx="30686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0000FF"/>
                </a:solidFill>
              </a:rPr>
              <a:t> </a:t>
            </a:r>
            <a:r>
              <a:rPr lang="en-US" altLang="zh-CN" sz="4400" dirty="0" smtClean="0">
                <a:solidFill>
                  <a:srgbClr val="0000FF"/>
                </a:solidFill>
              </a:rPr>
              <a:t> 7=       -6             </a:t>
            </a:r>
            <a:endParaRPr lang="zh-CN" altLang="en-US" sz="4400" dirty="0">
              <a:solidFill>
                <a:srgbClr val="0000FF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9082006" y="4078151"/>
            <a:ext cx="650929" cy="6509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2030270" y="1179436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FF0000"/>
                </a:solidFill>
              </a:rPr>
              <a:t>9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332850" y="2162475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4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301855" y="2998055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FF0000"/>
                </a:solidFill>
              </a:rPr>
              <a:t>7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727691" y="4041966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10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184173" y="1236926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FF0000"/>
                </a:solidFill>
              </a:rPr>
              <a:t>6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424398" y="2162475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11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5563883" y="3123614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2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059831" y="4053402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13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8415574" y="1274036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15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8353561" y="2175034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19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400068" y="3057310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17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9066503" y="4017852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13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18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97423" y="945396"/>
            <a:ext cx="1083331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/>
              <a:t>5+</a:t>
            </a:r>
            <a:r>
              <a:rPr lang="zh-CN" altLang="zh-CN" sz="4400" dirty="0"/>
              <a:t>（</a:t>
            </a:r>
            <a:r>
              <a:rPr lang="en-US" altLang="zh-CN" sz="4400" dirty="0"/>
              <a:t>    </a:t>
            </a:r>
            <a:r>
              <a:rPr lang="zh-CN" altLang="zh-CN" sz="4400" dirty="0"/>
              <a:t>）</a:t>
            </a:r>
            <a:r>
              <a:rPr lang="en-US" altLang="zh-CN" sz="4400" dirty="0"/>
              <a:t>&lt;13    </a:t>
            </a:r>
            <a:r>
              <a:rPr lang="zh-CN" altLang="zh-CN" sz="4400" dirty="0"/>
              <a:t>（</a:t>
            </a:r>
            <a:r>
              <a:rPr lang="en-US" altLang="zh-CN" sz="4400" dirty="0"/>
              <a:t>  </a:t>
            </a:r>
            <a:r>
              <a:rPr lang="zh-CN" altLang="zh-CN" sz="4400" dirty="0"/>
              <a:t>）里最大能</a:t>
            </a:r>
            <a:r>
              <a:rPr lang="zh-CN" altLang="zh-CN" sz="4400" dirty="0" smtClean="0"/>
              <a:t>填</a:t>
            </a:r>
            <a:r>
              <a:rPr lang="en-US" altLang="zh-CN" sz="4400" u="sng" dirty="0" smtClean="0"/>
              <a:t>         </a:t>
            </a:r>
            <a:endParaRPr lang="zh-CN" altLang="zh-CN" sz="4400" dirty="0"/>
          </a:p>
          <a:p>
            <a:r>
              <a:rPr lang="en-US" altLang="zh-CN" dirty="0" smtClean="0"/>
              <a:t>                 </a:t>
            </a:r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8477573" y="1472339"/>
            <a:ext cx="154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8694549" y="2975675"/>
            <a:ext cx="1611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97421" y="2452455"/>
            <a:ext cx="1083331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400" dirty="0"/>
              <a:t>（</a:t>
            </a:r>
            <a:r>
              <a:rPr lang="en-US" altLang="zh-CN" sz="4400" dirty="0"/>
              <a:t>    </a:t>
            </a:r>
            <a:r>
              <a:rPr lang="zh-CN" altLang="zh-CN" sz="4400" dirty="0"/>
              <a:t>）</a:t>
            </a:r>
            <a:r>
              <a:rPr lang="en-US" altLang="zh-CN" sz="4400" dirty="0"/>
              <a:t>+9&gt;12     </a:t>
            </a:r>
            <a:r>
              <a:rPr lang="zh-CN" altLang="zh-CN" sz="4400" dirty="0"/>
              <a:t>（</a:t>
            </a:r>
            <a:r>
              <a:rPr lang="en-US" altLang="zh-CN" sz="4400" dirty="0"/>
              <a:t>  </a:t>
            </a:r>
            <a:r>
              <a:rPr lang="zh-CN" altLang="zh-CN" sz="4400" dirty="0"/>
              <a:t>）里最小能填</a:t>
            </a:r>
            <a:r>
              <a:rPr lang="en-US" altLang="zh-CN" sz="4400" u="sng" dirty="0"/>
              <a:t>         </a:t>
            </a:r>
            <a:endParaRPr lang="zh-CN" altLang="zh-CN" sz="4400" dirty="0"/>
          </a:p>
          <a:p>
            <a:r>
              <a:rPr lang="en-US" altLang="zh-CN" dirty="0" smtClean="0"/>
              <a:t>                 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697421" y="3634656"/>
            <a:ext cx="1083331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/>
              <a:t> 18-</a:t>
            </a:r>
            <a:r>
              <a:rPr lang="zh-CN" altLang="zh-CN" sz="4400" dirty="0"/>
              <a:t>（</a:t>
            </a:r>
            <a:r>
              <a:rPr lang="en-US" altLang="zh-CN" sz="4400" dirty="0"/>
              <a:t>   </a:t>
            </a:r>
            <a:r>
              <a:rPr lang="zh-CN" altLang="zh-CN" sz="4400" dirty="0"/>
              <a:t>）</a:t>
            </a:r>
            <a:r>
              <a:rPr lang="en-US" altLang="zh-CN" sz="4400" dirty="0"/>
              <a:t>&gt;8     </a:t>
            </a:r>
            <a:r>
              <a:rPr lang="zh-CN" altLang="zh-CN" sz="4400" dirty="0"/>
              <a:t>（</a:t>
            </a:r>
            <a:r>
              <a:rPr lang="en-US" altLang="zh-CN" sz="4400" dirty="0"/>
              <a:t>  </a:t>
            </a:r>
            <a:r>
              <a:rPr lang="zh-CN" altLang="zh-CN" sz="4400" dirty="0"/>
              <a:t>）里最大能填</a:t>
            </a:r>
            <a:r>
              <a:rPr lang="en-US" altLang="zh-CN" sz="4400" u="sng" dirty="0"/>
              <a:t>        </a:t>
            </a:r>
            <a:endParaRPr lang="zh-CN" altLang="zh-CN" sz="4400" dirty="0"/>
          </a:p>
          <a:p>
            <a:r>
              <a:rPr lang="en-US" altLang="zh-CN" dirty="0" smtClean="0"/>
              <a:t>                 </a:t>
            </a:r>
            <a:endParaRPr lang="zh-CN" altLang="en-US" dirty="0"/>
          </a:p>
        </p:txBody>
      </p:sp>
      <p:cxnSp>
        <p:nvCxnSpPr>
          <p:cNvPr id="13" name="直接连接符 12"/>
          <p:cNvCxnSpPr/>
          <p:nvPr/>
        </p:nvCxnSpPr>
        <p:spPr>
          <a:xfrm>
            <a:off x="8493071" y="1472339"/>
            <a:ext cx="19217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8493071" y="4157876"/>
            <a:ext cx="19217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8911522" y="825133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FF0000"/>
                </a:solidFill>
              </a:rPr>
              <a:t>7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958017" y="2289421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4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958017" y="3498895"/>
            <a:ext cx="108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FF0000"/>
                </a:solidFill>
              </a:rPr>
              <a:t>9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54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261</Words>
  <Application>Microsoft Office PowerPoint</Application>
  <PresentationFormat>宽屏</PresentationFormat>
  <Paragraphs>123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tw</dc:creator>
  <cp:lastModifiedBy>tw</cp:lastModifiedBy>
  <cp:revision>15</cp:revision>
  <dcterms:created xsi:type="dcterms:W3CDTF">2016-01-03T12:29:33Z</dcterms:created>
  <dcterms:modified xsi:type="dcterms:W3CDTF">2016-01-04T05:18:18Z</dcterms:modified>
</cp:coreProperties>
</file>