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5" r:id="rId6"/>
    <p:sldId id="264" r:id="rId7"/>
    <p:sldId id="266" r:id="rId8"/>
    <p:sldId id="26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2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19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325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33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553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534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215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0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45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9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41910-99FB-4FAC-9928-8445F6752C3A}" type="datetimeFigureOut">
              <a:rPr lang="zh-CN" altLang="en-US" smtClean="0"/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AEB6-26F6-4C9A-9514-D55C1607C99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62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40324" y="3013830"/>
            <a:ext cx="512832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数的运算</a:t>
            </a:r>
            <a:endParaRPr lang="zh-CN" alt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3220853" y="1386508"/>
            <a:ext cx="5750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一年级上册总复习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00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098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96900" y="193138"/>
            <a:ext cx="338764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60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数</a:t>
            </a:r>
            <a:r>
              <a:rPr lang="zh-CN" altLang="en-US" sz="6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00FF"/>
                </a:solidFill>
              </a:rPr>
              <a:t>与运算</a:t>
            </a:r>
            <a:endParaRPr lang="zh-CN" altLang="en-US" sz="60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9776" y="1208801"/>
            <a:ext cx="12423243" cy="30292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96900" y="4221223"/>
            <a:ext cx="5185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</a:rPr>
              <a:t>用小棒算一算</a:t>
            </a:r>
            <a:r>
              <a:rPr lang="en-US" altLang="zh-CN" sz="4800" dirty="0" smtClean="0">
                <a:solidFill>
                  <a:srgbClr val="FF0000"/>
                </a:solidFill>
              </a:rPr>
              <a:t>4+9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96900" y="5252384"/>
            <a:ext cx="7029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</a:rPr>
              <a:t>用计数器算一算</a:t>
            </a:r>
            <a:r>
              <a:rPr lang="en-US" altLang="zh-CN" sz="4800" dirty="0" smtClean="0">
                <a:solidFill>
                  <a:srgbClr val="FF0000"/>
                </a:solidFill>
              </a:rPr>
              <a:t>18-5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69310" y="1953974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13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34282" y="1922978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13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99254" y="1922977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12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352292" y="1922977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15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872882" y="2554138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274315" y="2603076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675748" y="2602437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12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555864" y="2554138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13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755189" y="3323579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12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258145" y="3280143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489221" y="3280143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578176" y="3287085"/>
            <a:ext cx="867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7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825" y="378900"/>
            <a:ext cx="6706217" cy="2585784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451366" y="3130657"/>
            <a:ext cx="7935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0000FF"/>
                </a:solidFill>
              </a:rPr>
              <a:t>你能看懂吗？算式怎么列？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08626" y="3130657"/>
            <a:ext cx="27331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8+6=14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19050" y="4231037"/>
            <a:ext cx="7935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solidFill>
                  <a:srgbClr val="0000FF"/>
                </a:solidFill>
              </a:rPr>
              <a:t>15-7</a:t>
            </a:r>
            <a:r>
              <a:rPr lang="zh-CN" altLang="en-US" sz="4000" dirty="0" smtClean="0">
                <a:solidFill>
                  <a:srgbClr val="0000FF"/>
                </a:solidFill>
              </a:rPr>
              <a:t>在毛毛虫上怎么画？</a:t>
            </a:r>
            <a:endParaRPr lang="zh-CN" alt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42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94847" y="480447"/>
            <a:ext cx="6199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算一算，找规律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1518833" y="1658318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3+4=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94847" y="2660257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13+4=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18833" y="3662196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3+14=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355022" y="1658318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9-2=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55022" y="2701277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19-2=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191211" y="1658318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7+3=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191211" y="2680304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17+3=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191211" y="3701388"/>
            <a:ext cx="1766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13+7=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81206" y="1681579"/>
            <a:ext cx="6044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983423" y="2680304"/>
            <a:ext cx="829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1</a:t>
            </a:r>
            <a:r>
              <a:rPr lang="en-US" altLang="zh-CN" sz="4400" dirty="0" smtClean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983423" y="3710509"/>
            <a:ext cx="829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1</a:t>
            </a:r>
            <a:r>
              <a:rPr lang="en-US" altLang="zh-CN" sz="4400" dirty="0" smtClean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517395" y="1642846"/>
            <a:ext cx="6044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819612" y="2703565"/>
            <a:ext cx="8446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353584" y="1642845"/>
            <a:ext cx="1410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1</a:t>
            </a:r>
            <a:r>
              <a:rPr lang="en-US" altLang="zh-CN" sz="4400" dirty="0" smtClean="0">
                <a:solidFill>
                  <a:srgbClr val="FF0000"/>
                </a:solidFill>
              </a:rPr>
              <a:t>0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617052" y="2711327"/>
            <a:ext cx="1410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20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617052" y="3670365"/>
            <a:ext cx="1410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20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910163" y="4601229"/>
            <a:ext cx="51686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FF0000"/>
                </a:solidFill>
              </a:rPr>
              <a:t>（      ）</a:t>
            </a:r>
            <a:r>
              <a:rPr lang="en-US" altLang="zh-CN" sz="4400" dirty="0" smtClean="0">
                <a:solidFill>
                  <a:srgbClr val="FF0000"/>
                </a:solidFill>
              </a:rPr>
              <a:t>+</a:t>
            </a:r>
            <a:r>
              <a:rPr lang="zh-CN" altLang="en-US" sz="4400" dirty="0" smtClean="0">
                <a:solidFill>
                  <a:srgbClr val="FF0000"/>
                </a:solidFill>
              </a:rPr>
              <a:t>（      ）</a:t>
            </a:r>
            <a:r>
              <a:rPr lang="en-US" altLang="zh-CN" sz="4400" dirty="0" smtClean="0">
                <a:solidFill>
                  <a:srgbClr val="FF0000"/>
                </a:solidFill>
              </a:rPr>
              <a:t>=20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425480" y="5524365"/>
            <a:ext cx="51686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00FF"/>
                </a:solidFill>
              </a:rPr>
              <a:t>可以怎么填？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9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94847" y="480447"/>
            <a:ext cx="6199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找规律、比一比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1689313" y="1453416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2+7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54643" y="1453416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7+2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18833" y="2487940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8+9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54643" y="2487940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8+10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18833" y="3603818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15-4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254643" y="3603818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15-8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18833" y="4618980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19-6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54643" y="4629489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11-6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416298" y="1453416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9+5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245098" y="1453416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8+6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416298" y="2465154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17-5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152108" y="2465154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18-6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416298" y="3575558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9+10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245098" y="3565533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10+9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416298" y="4671432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15+0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245098" y="4629488"/>
            <a:ext cx="145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20+0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758697" y="1590163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2650209" y="2636323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2750947" y="3740565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2805191" y="4786725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7656162" y="1590163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7625167" y="2581390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7780149" y="3712305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7780149" y="4812684"/>
            <a:ext cx="495946" cy="49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2774196" y="1356078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=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681205" y="2408791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0000FF"/>
                </a:solidFill>
              </a:rPr>
              <a:t>&lt;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764650" y="4542035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0000FF"/>
                </a:solidFill>
              </a:rPr>
              <a:t>&lt;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671660" y="1371343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=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7656162" y="2376746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=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7826645" y="3461970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=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743197" y="3512030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&gt;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867185" y="4519781"/>
            <a:ext cx="960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>
                <a:solidFill>
                  <a:srgbClr val="0000FF"/>
                </a:solidFill>
              </a:rPr>
              <a:t>&gt;</a:t>
            </a:r>
            <a:endParaRPr lang="zh-CN" alt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518833" y="1372062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3+4+5=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18833" y="2426853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8+7+2=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18833" y="3388657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9+6+4=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18833" y="4375073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7+5+5=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394847" y="480447"/>
            <a:ext cx="6199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连加、连减、加减混合</a:t>
            </a:r>
            <a:endParaRPr lang="zh-CN" altLang="en-US" sz="4000" dirty="0"/>
          </a:p>
        </p:txBody>
      </p:sp>
      <p:sp>
        <p:nvSpPr>
          <p:cNvPr id="10" name="文本框 9"/>
          <p:cNvSpPr txBox="1"/>
          <p:nvPr/>
        </p:nvSpPr>
        <p:spPr>
          <a:xfrm>
            <a:off x="4726983" y="1372061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10-4-5=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26983" y="2426853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16-5-6=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26983" y="3361304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18-7-3=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26983" y="4295755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19-9-8=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059117" y="1372060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9-3+1=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981627" y="2369418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7+8-4=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981627" y="3315714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4</a:t>
            </a:r>
            <a:r>
              <a:rPr lang="en-US" altLang="zh-CN" sz="4400" dirty="0" smtClean="0">
                <a:solidFill>
                  <a:srgbClr val="0000FF"/>
                </a:solidFill>
              </a:rPr>
              <a:t>+11-4=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935133" y="4250165"/>
            <a:ext cx="35181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17+3-3=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270137" y="138711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12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270136" y="2441906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277891" y="3361303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19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277891" y="4379624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509282" y="1353343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524780" y="2425463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5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532535" y="3333909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8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532535" y="429575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2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694191" y="1372059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740685" y="231835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11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9911164" y="3315712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11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9911164" y="424376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3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24365" y="1205444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2+      =11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45396" y="371959"/>
            <a:ext cx="6199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填一填，想一想</a:t>
            </a:r>
            <a:endParaRPr lang="zh-CN" altLang="en-US" sz="4000" dirty="0"/>
          </a:p>
        </p:txBody>
      </p:sp>
      <p:sp>
        <p:nvSpPr>
          <p:cNvPr id="6" name="文本框 5"/>
          <p:cNvSpPr txBox="1"/>
          <p:nvPr/>
        </p:nvSpPr>
        <p:spPr>
          <a:xfrm>
            <a:off x="1301855" y="2162476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    + 6 =10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5361" y="3091249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    + 8 =15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55361" y="3990637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14=4+      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37286" y="1271784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224365" y="2164727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193368" y="3073014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2789693" y="4078153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4571998" y="1205444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8-      =2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571998" y="2162476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16-      =5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571998" y="3109485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15-      =13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129935" y="1295696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5455399" y="2237229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455399" y="3168740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680482" y="4018896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0000FF"/>
                </a:solidFill>
              </a:rPr>
              <a:t>4=17-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106328" y="4109149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8121111" y="1295696"/>
            <a:ext cx="2572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 </a:t>
            </a:r>
            <a:r>
              <a:rPr lang="en-US" altLang="zh-CN" sz="4400" dirty="0" smtClean="0">
                <a:solidFill>
                  <a:srgbClr val="0000FF"/>
                </a:solidFill>
              </a:rPr>
              <a:t>       -7 =8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8121110" y="2177972"/>
            <a:ext cx="3068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 </a:t>
            </a:r>
            <a:r>
              <a:rPr lang="en-US" altLang="zh-CN" sz="4400" dirty="0" smtClean="0">
                <a:solidFill>
                  <a:srgbClr val="0000FF"/>
                </a:solidFill>
              </a:rPr>
              <a:t>       -9 =10              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121110" y="3060248"/>
            <a:ext cx="3068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 </a:t>
            </a:r>
            <a:r>
              <a:rPr lang="en-US" altLang="zh-CN" sz="4400" dirty="0" smtClean="0">
                <a:solidFill>
                  <a:srgbClr val="0000FF"/>
                </a:solidFill>
              </a:rPr>
              <a:t>       -11 =6             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8415575" y="1354951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8415574" y="2177972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415574" y="3078487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/>
        </p:nvSpPr>
        <p:spPr>
          <a:xfrm>
            <a:off x="8105603" y="4049892"/>
            <a:ext cx="3068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0000FF"/>
                </a:solidFill>
              </a:rPr>
              <a:t> </a:t>
            </a:r>
            <a:r>
              <a:rPr lang="en-US" altLang="zh-CN" sz="4400" dirty="0" smtClean="0">
                <a:solidFill>
                  <a:srgbClr val="0000FF"/>
                </a:solidFill>
              </a:rPr>
              <a:t> 7=       -6             </a:t>
            </a:r>
            <a:endParaRPr lang="zh-CN" altLang="en-US" sz="4400" dirty="0">
              <a:solidFill>
                <a:srgbClr val="0000FF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9082006" y="4078151"/>
            <a:ext cx="650929" cy="6509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/>
          <p:cNvSpPr txBox="1"/>
          <p:nvPr/>
        </p:nvSpPr>
        <p:spPr>
          <a:xfrm>
            <a:off x="2030270" y="1179436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9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1332850" y="216247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4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301855" y="299805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727691" y="4041966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10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184173" y="1236926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6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5424398" y="216247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11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5563883" y="3123614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2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6059831" y="4053402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13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8415574" y="1274036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15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8353561" y="2175034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19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8400068" y="3057310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9066503" y="4017852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13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8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97423" y="945396"/>
            <a:ext cx="1083331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/>
              <a:t>5+</a:t>
            </a:r>
            <a:r>
              <a:rPr lang="zh-CN" altLang="zh-CN" sz="4400" dirty="0"/>
              <a:t>（</a:t>
            </a:r>
            <a:r>
              <a:rPr lang="en-US" altLang="zh-CN" sz="4400" dirty="0"/>
              <a:t>    </a:t>
            </a:r>
            <a:r>
              <a:rPr lang="zh-CN" altLang="zh-CN" sz="4400" dirty="0"/>
              <a:t>）</a:t>
            </a:r>
            <a:r>
              <a:rPr lang="en-US" altLang="zh-CN" sz="4400" dirty="0"/>
              <a:t>&lt;13    </a:t>
            </a:r>
            <a:r>
              <a:rPr lang="zh-CN" altLang="zh-CN" sz="4400" dirty="0"/>
              <a:t>（</a:t>
            </a:r>
            <a:r>
              <a:rPr lang="en-US" altLang="zh-CN" sz="4400" dirty="0"/>
              <a:t>  </a:t>
            </a:r>
            <a:r>
              <a:rPr lang="zh-CN" altLang="zh-CN" sz="4400" dirty="0"/>
              <a:t>）里最大能</a:t>
            </a:r>
            <a:r>
              <a:rPr lang="zh-CN" altLang="zh-CN" sz="4400" dirty="0" smtClean="0"/>
              <a:t>填</a:t>
            </a:r>
            <a:r>
              <a:rPr lang="en-US" altLang="zh-CN" sz="4400" u="sng" dirty="0" smtClean="0"/>
              <a:t>         </a:t>
            </a:r>
            <a:endParaRPr lang="zh-CN" altLang="zh-CN" sz="4400" dirty="0"/>
          </a:p>
          <a:p>
            <a:r>
              <a:rPr lang="en-US" altLang="zh-CN" dirty="0" smtClean="0"/>
              <a:t>                 </a:t>
            </a:r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8477573" y="1472339"/>
            <a:ext cx="154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8694549" y="2975675"/>
            <a:ext cx="1611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97421" y="2452455"/>
            <a:ext cx="1083331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400" dirty="0"/>
              <a:t>（</a:t>
            </a:r>
            <a:r>
              <a:rPr lang="en-US" altLang="zh-CN" sz="4400" dirty="0"/>
              <a:t>    </a:t>
            </a:r>
            <a:r>
              <a:rPr lang="zh-CN" altLang="zh-CN" sz="4400" dirty="0"/>
              <a:t>）</a:t>
            </a:r>
            <a:r>
              <a:rPr lang="en-US" altLang="zh-CN" sz="4400" dirty="0"/>
              <a:t>+9&gt;12     </a:t>
            </a:r>
            <a:r>
              <a:rPr lang="zh-CN" altLang="zh-CN" sz="4400" dirty="0"/>
              <a:t>（</a:t>
            </a:r>
            <a:r>
              <a:rPr lang="en-US" altLang="zh-CN" sz="4400" dirty="0"/>
              <a:t>  </a:t>
            </a:r>
            <a:r>
              <a:rPr lang="zh-CN" altLang="zh-CN" sz="4400" dirty="0"/>
              <a:t>）里最小能填</a:t>
            </a:r>
            <a:r>
              <a:rPr lang="en-US" altLang="zh-CN" sz="4400" u="sng" dirty="0"/>
              <a:t>         </a:t>
            </a:r>
            <a:endParaRPr lang="zh-CN" altLang="zh-CN" sz="4400" dirty="0"/>
          </a:p>
          <a:p>
            <a:r>
              <a:rPr lang="en-US" altLang="zh-CN" dirty="0" smtClean="0"/>
              <a:t>                 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697421" y="3634656"/>
            <a:ext cx="1083331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/>
              <a:t> 18-</a:t>
            </a:r>
            <a:r>
              <a:rPr lang="zh-CN" altLang="zh-CN" sz="4400" dirty="0"/>
              <a:t>（</a:t>
            </a:r>
            <a:r>
              <a:rPr lang="en-US" altLang="zh-CN" sz="4400" dirty="0"/>
              <a:t>   </a:t>
            </a:r>
            <a:r>
              <a:rPr lang="zh-CN" altLang="zh-CN" sz="4400" dirty="0"/>
              <a:t>）</a:t>
            </a:r>
            <a:r>
              <a:rPr lang="en-US" altLang="zh-CN" sz="4400" dirty="0"/>
              <a:t>&gt;8     </a:t>
            </a:r>
            <a:r>
              <a:rPr lang="zh-CN" altLang="zh-CN" sz="4400" dirty="0"/>
              <a:t>（</a:t>
            </a:r>
            <a:r>
              <a:rPr lang="en-US" altLang="zh-CN" sz="4400" dirty="0"/>
              <a:t>  </a:t>
            </a:r>
            <a:r>
              <a:rPr lang="zh-CN" altLang="zh-CN" sz="4400" dirty="0"/>
              <a:t>）里最大能填</a:t>
            </a:r>
            <a:r>
              <a:rPr lang="en-US" altLang="zh-CN" sz="4400" u="sng" dirty="0"/>
              <a:t>        </a:t>
            </a:r>
            <a:endParaRPr lang="zh-CN" altLang="zh-CN" sz="4400" dirty="0"/>
          </a:p>
          <a:p>
            <a:r>
              <a:rPr lang="en-US" altLang="zh-CN" dirty="0" smtClean="0"/>
              <a:t>                 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/>
        </p:nvCxnSpPr>
        <p:spPr>
          <a:xfrm>
            <a:off x="8493071" y="1472339"/>
            <a:ext cx="1921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8493071" y="4157876"/>
            <a:ext cx="1921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8911522" y="825133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7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958017" y="2289421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 smtClean="0">
                <a:solidFill>
                  <a:srgbClr val="FF0000"/>
                </a:solidFill>
              </a:rPr>
              <a:t>4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958017" y="3498895"/>
            <a:ext cx="10848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rgbClr val="FF0000"/>
                </a:solidFill>
              </a:rPr>
              <a:t>9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4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261</Words>
  <Application>Microsoft Office PowerPoint</Application>
  <PresentationFormat>宽屏</PresentationFormat>
  <Paragraphs>123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15</cp:revision>
  <dcterms:created xsi:type="dcterms:W3CDTF">2016-01-03T12:29:33Z</dcterms:created>
  <dcterms:modified xsi:type="dcterms:W3CDTF">2016-01-04T05:18:18Z</dcterms:modified>
</cp:coreProperties>
</file>