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8" r:id="rId2"/>
    <p:sldId id="271" r:id="rId3"/>
    <p:sldId id="257" r:id="rId4"/>
    <p:sldId id="269" r:id="rId5"/>
    <p:sldId id="273" r:id="rId6"/>
    <p:sldId id="268" r:id="rId7"/>
    <p:sldId id="279" r:id="rId8"/>
    <p:sldId id="258" r:id="rId9"/>
    <p:sldId id="274" r:id="rId10"/>
    <p:sldId id="262" r:id="rId11"/>
    <p:sldId id="275" r:id="rId12"/>
    <p:sldId id="259" r:id="rId13"/>
    <p:sldId id="276" r:id="rId14"/>
    <p:sldId id="261" r:id="rId15"/>
    <p:sldId id="277" r:id="rId16"/>
    <p:sldId id="260" r:id="rId17"/>
    <p:sldId id="267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00FF"/>
    <a:srgbClr val="FFFF00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326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36213;&#27704;&#26124;\&#22791;&#35838;\&#39041;&#22870;&#35789;\&#32972;&#26223;&#38899;&#20048;%20-%20&#24863;&#21160;&#20013;&#22269;%20-%20&#20132;&#21709;&#20048;.mp3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1484784"/>
            <a:ext cx="80648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 smtClean="0"/>
              <a:t>五七班欢迎您！</a:t>
            </a:r>
            <a:endParaRPr lang="zh-CN" altLang="en-US" sz="8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860032" y="4797152"/>
            <a:ext cx="34563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棠外附小   赵永昌</a:t>
            </a:r>
            <a:r>
              <a:rPr lang="en-US" altLang="zh-CN" sz="2800" b="1" dirty="0" smtClean="0"/>
              <a:t>2015</a:t>
            </a:r>
            <a:r>
              <a:rPr lang="zh-CN" altLang="en-US" sz="2800" b="1" dirty="0" smtClean="0"/>
              <a:t>年</a:t>
            </a:r>
            <a:r>
              <a:rPr lang="en-US" altLang="zh-CN" sz="2800" b="1" dirty="0" smtClean="0"/>
              <a:t>10</a:t>
            </a:r>
            <a:r>
              <a:rPr lang="zh-CN" altLang="en-US" sz="2800" b="1" dirty="0" smtClean="0"/>
              <a:t>月</a:t>
            </a:r>
            <a:r>
              <a:rPr lang="en-US" altLang="zh-CN" sz="2800" b="1" dirty="0" smtClean="0"/>
              <a:t>28</a:t>
            </a:r>
            <a:r>
              <a:rPr lang="zh-CN" altLang="en-US" sz="2800" b="1" dirty="0" smtClean="0"/>
              <a:t>日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8" name="Picture 6" descr="http://s4.sinaimg.cn/middle/72eef349gb486e2ee3b43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2844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t01213971837beec89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9592" y="1916832"/>
            <a:ext cx="7344816" cy="3693319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残年风烛，发出微弱的光，苍老的手，在人间写下大爱。病弱的身躯，高贵的心灵，他在九旬的高龄俯视生命。</a:t>
            </a:r>
            <a:r>
              <a:rPr lang="zh-CN" altLang="en-US" sz="36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一叠叠汇款，是寄给我们的问卷，所有人都应该思考答案。</a:t>
            </a:r>
            <a:endParaRPr lang="zh-CN" altLang="zh-CN" sz="3600" b="1" dirty="0" smtClean="0">
              <a:solidFill>
                <a:srgbClr val="000099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en-US" dirty="0">
              <a:solidFill>
                <a:srgbClr val="000099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79712" y="908720"/>
            <a:ext cx="5256584" cy="92333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感动中国人物  刘盛兰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59632" y="5949280"/>
            <a:ext cx="2304256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点明事迹</a:t>
            </a:r>
            <a:endParaRPr lang="zh-CN" altLang="en-US" sz="3600" b="1" dirty="0">
              <a:solidFill>
                <a:srgbClr val="000099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0" y="5949280"/>
            <a:ext cx="2304256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评价精神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t01213971837beec89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9592" y="1268760"/>
            <a:ext cx="7344816" cy="4247317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6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时间在那一刻凝固了！您瞬间化为一只雄鹰，扑在课桌上。任凭砖块、水泥板，魔鬼般地砸向了您的身躯，您都义无反顾，依然死死地护住四个发抖的生命。您张开爱的羽翼，撑起责任的大伞，让自己的胸襟成为孩子们永远的港湾。</a:t>
            </a:r>
          </a:p>
          <a:p>
            <a:endParaRPr lang="zh-CN" altLang="en-US" dirty="0">
              <a:solidFill>
                <a:srgbClr val="000099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07704" y="0"/>
            <a:ext cx="5256584" cy="92333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感动中国人物  谭千秋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t01213971837beec89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9592" y="1268760"/>
            <a:ext cx="7344816" cy="4247317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6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时间在那一刻凝固了！您瞬间化为一只雄鹰，扑在课桌上。任凭砖块、水泥板，魔鬼般地砸向了您的身躯，您都义无反顾，依然死死地护住四个发抖的生命。</a:t>
            </a:r>
            <a:r>
              <a:rPr lang="zh-CN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您张开爱的羽翼，撑起责任的大伞，让自己的胸襟成为孩子们永远的港湾。</a:t>
            </a:r>
          </a:p>
          <a:p>
            <a:endParaRPr lang="zh-CN" altLang="en-US" dirty="0">
              <a:solidFill>
                <a:srgbClr val="000099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07704" y="0"/>
            <a:ext cx="5256584" cy="92333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感动中国人物  谭千秋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59632" y="5949280"/>
            <a:ext cx="2304256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点明事迹</a:t>
            </a:r>
            <a:endParaRPr lang="zh-CN" altLang="en-US" sz="3600" b="1" dirty="0">
              <a:solidFill>
                <a:srgbClr val="000099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0" y="5949280"/>
            <a:ext cx="2304256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评价精神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30402024922-4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3306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t01213971837beec89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9592" y="1268760"/>
            <a:ext cx="7344816" cy="4247317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6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时间在那一刻凝固了！您瞬间化为一只雄鹰，扑在课桌上。任凭砖块、水泥板，魔鬼般地砸向了您的身躯，您都义无反顾，依然死死地护住四个发抖的生命。</a:t>
            </a:r>
            <a:r>
              <a:rPr lang="zh-CN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您张开爱的羽翼，撑起责任的大伞，让自己的胸襟成为孩子们永远的港湾。</a:t>
            </a:r>
          </a:p>
          <a:p>
            <a:endParaRPr lang="zh-CN" altLang="en-US" dirty="0">
              <a:solidFill>
                <a:srgbClr val="000099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07704" y="0"/>
            <a:ext cx="5256584" cy="92333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感动中国人物  谭千秋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59632" y="5949280"/>
            <a:ext cx="2304256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点明事迹</a:t>
            </a:r>
            <a:endParaRPr lang="zh-CN" altLang="en-US" sz="3600" b="1" dirty="0">
              <a:solidFill>
                <a:srgbClr val="000099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0" y="5949280"/>
            <a:ext cx="2304256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评价精神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0061513281874fb1f1a924a2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9373" y="0"/>
            <a:ext cx="9182746" cy="6858000"/>
          </a:xfrm>
          <a:prstGeom prst="rect">
            <a:avLst/>
          </a:prstGeom>
        </p:spPr>
      </p:pic>
      <p:pic>
        <p:nvPicPr>
          <p:cNvPr id="6" name="Picture 2" descr="F:\赵永昌\备课\颁奖词\20130511153133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0"/>
            <a:ext cx="5831306" cy="685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098773" y="188640"/>
            <a:ext cx="1384995" cy="64533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感动世界人物  哈尔威</a:t>
            </a:r>
          </a:p>
          <a:p>
            <a:endParaRPr lang="zh-CN" altLang="en-US" dirty="0"/>
          </a:p>
        </p:txBody>
      </p:sp>
      <p:pic>
        <p:nvPicPr>
          <p:cNvPr id="5" name="背景音乐 - 感动中国 - 交响乐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11560" y="6237312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t01213971837beec89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9592" y="908720"/>
            <a:ext cx="7344816" cy="4801314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    在突发的灾难面前，您忠于职守，指挥若定，拯救了</a:t>
            </a:r>
            <a:r>
              <a:rPr lang="en-US" altLang="zh-CN" sz="36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60</a:t>
            </a:r>
            <a:r>
              <a:rPr lang="zh-CN" altLang="en-US" sz="36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个宝贵的生命；在生命的最后一刻，您平静从容，视死如归，悲壮地回到大海的怀抱。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哈尔威，一个英雄船长的名字，您用生命创造了航海的传奇。“人”这个光辉的字眼，是您用一腔热血和忠诚大爱精心铸就。</a:t>
            </a:r>
          </a:p>
          <a:p>
            <a:endParaRPr lang="zh-CN" altLang="en-US" dirty="0">
              <a:solidFill>
                <a:srgbClr val="000099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35696" y="-99392"/>
            <a:ext cx="5256584" cy="92333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感动世界人物  哈尔威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01213971837beec89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41523" y="1124744"/>
            <a:ext cx="461665" cy="37444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27584" y="972592"/>
            <a:ext cx="7416824" cy="461664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秒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88,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他实现了一次伟大的跨越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,100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年来的记录成了身后的历史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十重栏杆不再是东方人的障碍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因为中国有他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亚洲有他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!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这个风一样的年轻人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他不断超越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永不言败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代表着一个正在加速的民族。他身披国旗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一跃站在世界面前。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51720" y="0"/>
            <a:ext cx="4464496" cy="793487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感动中国人物  刘翔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t01213971837beec89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7584" y="1124744"/>
            <a:ext cx="7488832" cy="458587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谁言寸草心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报得三春晖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?”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这是一个被追问了千年的问题。一个儿子在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2004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年用身体做出了自己的回答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他把生命的一部分回馈给病危的母亲。在温暖的谎话里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母亲的生命也许依然脆弱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但是孝子的真诚已经坚如磐</a:t>
            </a:r>
            <a:r>
              <a:rPr lang="zh-CN" altLang="en-US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200" b="1" dirty="0" err="1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pán</a:t>
            </a:r>
            <a:r>
              <a:rPr lang="zh-CN" altLang="en-US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石。田世国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让天下所有的母亲收获慰藉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3200" b="1" dirty="0" err="1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jiè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  <a:p>
            <a:endParaRPr lang="zh-CN" altLang="en-US" sz="3600" dirty="0">
              <a:solidFill>
                <a:srgbClr val="000099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23728" y="0"/>
            <a:ext cx="5112568" cy="92333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感动中国人物  田世国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t01213971837beec89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7584" y="1124744"/>
            <a:ext cx="7488832" cy="458587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谁言寸草心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报得三春晖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?”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这是一个被追问了千年的问题。一个儿子在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2004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年用身体做出了自己的回答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他把生命的一部分回馈给病危的母亲。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在温暖的谎话里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母亲的生命也许依然脆弱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但是孝子的真诚已经坚如磐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pán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石。田世国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让天下所有的母亲收获慰藉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jiè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  <a:p>
            <a:endParaRPr lang="zh-CN" altLang="en-US" sz="3600" dirty="0">
              <a:solidFill>
                <a:srgbClr val="000099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23728" y="0"/>
            <a:ext cx="5112568" cy="92333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感动中国人物  田世国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19672" y="5949280"/>
            <a:ext cx="2304256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点明事迹</a:t>
            </a:r>
            <a:endParaRPr lang="zh-CN" altLang="en-US" sz="3600" b="1" dirty="0">
              <a:solidFill>
                <a:srgbClr val="000099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5949280"/>
            <a:ext cx="2304256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评价精神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01213971837beec89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41523" y="1124744"/>
            <a:ext cx="461665" cy="37444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27584" y="972592"/>
            <a:ext cx="7416824" cy="461664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秒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88,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他实现了一次伟大的跨越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,100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年来的记录成了身后的历史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十重栏杆不再是东方人的障碍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因为中国有他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亚洲有他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!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这个风一样的年轻人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他不断超越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永不言败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代表着一个正在加速的民族。他身披国旗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一跃站在世界面前。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51720" y="0"/>
            <a:ext cx="4464496" cy="793487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感动中国人物  刘翔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01213971837beec89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41523" y="1124744"/>
            <a:ext cx="461665" cy="37444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27584" y="972592"/>
            <a:ext cx="7416824" cy="461664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秒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88,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他实现了一次伟大的跨越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,100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年来的记录成了身后的历史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十重栏杆不再是东方人的障碍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因为中国有他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亚洲有他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!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这个风一样的年轻人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他不断超越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永不言败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代表着一个正在加速的民族。他身披国旗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一跃站在世界面前。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51720" y="0"/>
            <a:ext cx="4464496" cy="793487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感动中国人物  刘翔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59632" y="5949280"/>
            <a:ext cx="2304256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点明事迹</a:t>
            </a:r>
            <a:endParaRPr lang="zh-CN" altLang="en-US" sz="3600" b="1" dirty="0">
              <a:solidFill>
                <a:srgbClr val="000099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0" y="5949280"/>
            <a:ext cx="2304256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评价精神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t01213971837beec89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7584" y="1124744"/>
            <a:ext cx="7488832" cy="458587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谁言寸草心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报得三春晖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?”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这是一个被追问了千年的问题。一个儿子在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2004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年用身体做出了自己的回答</a:t>
            </a:r>
            <a:r>
              <a:rPr lang="en-US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他把生命的一部分回馈给病危的母亲。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在温暖的谎话里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母亲的生命也许依然脆弱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但是孝子的真诚已经坚如磐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pán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石。田世国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让天下所有的母亲收获慰藉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jiè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  <a:p>
            <a:endParaRPr lang="zh-CN" altLang="en-US" sz="3600" dirty="0">
              <a:solidFill>
                <a:srgbClr val="000099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23728" y="0"/>
            <a:ext cx="5112568" cy="92333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感动中国人物  田世国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19672" y="5949280"/>
            <a:ext cx="2304256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点明事迹</a:t>
            </a:r>
            <a:endParaRPr lang="zh-CN" altLang="en-US" sz="3600" b="1" dirty="0">
              <a:solidFill>
                <a:srgbClr val="000099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5949280"/>
            <a:ext cx="2304256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评价精神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t01213971837beec89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9592" y="1916832"/>
            <a:ext cx="7344816" cy="3693319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    残年风烛，发出微弱的光，苍老的手，在人间写下大爱。病弱的身躯，高贵的心灵，他在九旬的高龄俯视生命。一叠叠汇款，是寄给我们的问卷，所有人都应该思考答案。</a:t>
            </a:r>
            <a:endParaRPr lang="zh-CN" altLang="zh-CN" sz="3600" b="1" dirty="0" smtClean="0">
              <a:solidFill>
                <a:srgbClr val="000099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en-US" dirty="0">
              <a:solidFill>
                <a:srgbClr val="000099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79712" y="908720"/>
            <a:ext cx="5256584" cy="92333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感动中国人物  刘盛兰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t01213971837beec89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9592" y="1916832"/>
            <a:ext cx="7344816" cy="3693319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残年风烛，发出微弱的光，苍老的手，在人间写下大爱。病弱的身躯，高贵的心灵，他在九旬的高龄俯视生命。</a:t>
            </a:r>
            <a:r>
              <a:rPr lang="zh-CN" altLang="en-US" sz="36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一叠叠汇款，是寄给我们的问卷，所有人都应该思考答案。</a:t>
            </a:r>
            <a:endParaRPr lang="zh-CN" altLang="zh-CN" sz="3600" b="1" dirty="0" smtClean="0">
              <a:solidFill>
                <a:srgbClr val="000099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en-US" dirty="0">
              <a:solidFill>
                <a:srgbClr val="000099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79712" y="908720"/>
            <a:ext cx="5256584" cy="92333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感动中国人物  刘盛兰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59632" y="5949280"/>
            <a:ext cx="2304256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点明事迹</a:t>
            </a:r>
            <a:endParaRPr lang="zh-CN" altLang="en-US" sz="3600" b="1" dirty="0">
              <a:solidFill>
                <a:srgbClr val="000099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0" y="5949280"/>
            <a:ext cx="2304256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评价精神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224</TotalTime>
  <Words>1534</Words>
  <Application>Microsoft Office PowerPoint</Application>
  <PresentationFormat>全屏显示(4:3)</PresentationFormat>
  <Paragraphs>43</Paragraphs>
  <Slides>17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暗香扑面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22</cp:revision>
  <dcterms:modified xsi:type="dcterms:W3CDTF">2015-10-27T14:40:27Z</dcterms:modified>
</cp:coreProperties>
</file>