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3" r:id="rId2"/>
    <p:sldId id="538" r:id="rId3"/>
    <p:sldId id="497" r:id="rId4"/>
    <p:sldId id="552" r:id="rId5"/>
    <p:sldId id="540" r:id="rId6"/>
    <p:sldId id="430" r:id="rId7"/>
    <p:sldId id="431" r:id="rId8"/>
    <p:sldId id="546" r:id="rId9"/>
    <p:sldId id="523" r:id="rId10"/>
    <p:sldId id="535" r:id="rId11"/>
    <p:sldId id="536" r:id="rId12"/>
    <p:sldId id="537" r:id="rId13"/>
    <p:sldId id="548" r:id="rId14"/>
    <p:sldId id="549" r:id="rId15"/>
    <p:sldId id="544" r:id="rId16"/>
    <p:sldId id="545" r:id="rId17"/>
    <p:sldId id="422" r:id="rId18"/>
    <p:sldId id="450" r:id="rId19"/>
    <p:sldId id="517" r:id="rId20"/>
    <p:sldId id="554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0E61F-516D-418F-B192-B40F82C3AD5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77846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E9FD9-403C-4699-84FC-CE82D80EB804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0961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F162-B866-40D1-ACC7-BCF3DA34A42E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2637392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104E-F7B9-4E7C-BCC6-6CF7BCB4502E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98628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6527-FA1E-46DA-B6FB-0B40F102117C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74408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75B1-CDA6-4EDF-8651-4EF6684A9C2D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410492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6654-B3AB-45EB-AF2A-D5ECE5A12CB5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314253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D772-A489-4D1C-9B13-0452FA4A76B7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290699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B3FD5-C923-4351-9172-70EA5D25C611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87529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381A-461E-4ADA-B34A-C8FA4BA96A9D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70407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72A42-F26E-49B4-B3F1-3AAFAAFC88B2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33580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DDEE-43CF-41E0-BE25-5AB35E81369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255317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E1C7CEBE-767B-41B0-B76D-288995C6533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2"/>
          <p:cNvSpPr txBox="1">
            <a:spLocks noChangeArrowheads="1"/>
          </p:cNvSpPr>
          <p:nvPr/>
        </p:nvSpPr>
        <p:spPr bwMode="auto">
          <a:xfrm>
            <a:off x="822325" y="2819416"/>
            <a:ext cx="7499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400" b="1"/>
              <a:t>        </a:t>
            </a:r>
            <a:r>
              <a:rPr lang="zh-CN" altLang="en-US" sz="4400" b="1" smtClean="0"/>
              <a:t>  </a:t>
            </a:r>
            <a:r>
              <a:rPr lang="zh-CN" altLang="en-US" sz="8000" b="1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古人</a:t>
            </a:r>
            <a:r>
              <a:rPr lang="zh-CN" altLang="en-US" sz="8000" b="1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计数</a:t>
            </a:r>
            <a:endParaRPr lang="en-US" altLang="zh-CN" sz="80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 dirty="0"/>
              <a:t>                            </a:t>
            </a:r>
            <a:endParaRPr lang="en-US" altLang="zh-CN" sz="36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/>
              <a:t>                         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西航港小学 李琴</a:t>
            </a:r>
          </a:p>
        </p:txBody>
      </p:sp>
      <p:sp>
        <p:nvSpPr>
          <p:cNvPr id="4" name="矩形 3"/>
          <p:cNvSpPr/>
          <p:nvPr/>
        </p:nvSpPr>
        <p:spPr>
          <a:xfrm>
            <a:off x="228714" y="1226219"/>
            <a:ext cx="6445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北师大版一年级上册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11267" name="Group 18"/>
          <p:cNvGrpSpPr>
            <a:grpSpLocks/>
          </p:cNvGrpSpPr>
          <p:nvPr/>
        </p:nvGrpSpPr>
        <p:grpSpPr bwMode="auto">
          <a:xfrm>
            <a:off x="1825625" y="793750"/>
            <a:ext cx="2146300" cy="3557588"/>
            <a:chOff x="0" y="0"/>
            <a:chExt cx="1056" cy="2064"/>
          </a:xfrm>
        </p:grpSpPr>
        <p:sp>
          <p:nvSpPr>
            <p:cNvPr id="11269" name="AutoShape 19"/>
            <p:cNvSpPr>
              <a:spLocks noChangeArrowheads="1"/>
            </p:cNvSpPr>
            <p:nvPr/>
          </p:nvSpPr>
          <p:spPr bwMode="auto">
            <a:xfrm>
              <a:off x="768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1270" name="AutoShape 20"/>
            <p:cNvSpPr>
              <a:spLocks noChangeArrowheads="1"/>
            </p:cNvSpPr>
            <p:nvPr/>
          </p:nvSpPr>
          <p:spPr bwMode="auto">
            <a:xfrm>
              <a:off x="240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1271" name="Rectangle 21"/>
            <p:cNvSpPr>
              <a:spLocks noChangeArrowheads="1"/>
            </p:cNvSpPr>
            <p:nvPr/>
          </p:nvSpPr>
          <p:spPr bwMode="auto">
            <a:xfrm>
              <a:off x="0" y="1776"/>
              <a:ext cx="528" cy="28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000" b="1"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十位</a:t>
              </a:r>
              <a:endParaRPr lang="zh-CN" altLang="en-US" sz="1800"/>
            </a:p>
          </p:txBody>
        </p:sp>
        <p:sp>
          <p:nvSpPr>
            <p:cNvPr id="11272" name="Rectangle 22"/>
            <p:cNvSpPr>
              <a:spLocks noChangeArrowheads="1"/>
            </p:cNvSpPr>
            <p:nvPr/>
          </p:nvSpPr>
          <p:spPr bwMode="auto">
            <a:xfrm>
              <a:off x="528" y="1776"/>
              <a:ext cx="52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000" b="1"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个位</a:t>
              </a:r>
              <a:endParaRPr lang="zh-CN" altLang="en-US" sz="1800"/>
            </a:p>
          </p:txBody>
        </p:sp>
      </p:grpSp>
      <p:sp>
        <p:nvSpPr>
          <p:cNvPr id="11268" name="Oval 34"/>
          <p:cNvSpPr>
            <a:spLocks noChangeArrowheads="1"/>
          </p:cNvSpPr>
          <p:nvPr/>
        </p:nvSpPr>
        <p:spPr bwMode="auto">
          <a:xfrm>
            <a:off x="2157413" y="3675063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3186113" y="171450"/>
            <a:ext cx="976312" cy="2112963"/>
            <a:chOff x="0" y="0"/>
            <a:chExt cx="684" cy="2289"/>
          </a:xfrm>
        </p:grpSpPr>
        <p:sp>
          <p:nvSpPr>
            <p:cNvPr id="2" name="AutoShape 7"/>
            <p:cNvSpPr>
              <a:spLocks noChangeArrowheads="1"/>
            </p:cNvSpPr>
            <p:nvPr/>
          </p:nvSpPr>
          <p:spPr bwMode="auto">
            <a:xfrm>
              <a:off x="192" y="81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2311" name="AutoShape 7"/>
            <p:cNvSpPr>
              <a:spLocks noChangeArrowheads="1"/>
            </p:cNvSpPr>
            <p:nvPr/>
          </p:nvSpPr>
          <p:spPr bwMode="auto">
            <a:xfrm>
              <a:off x="384" y="81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288" y="85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240" y="229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48" y="0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44" y="225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32" y="229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92" y="373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84" y="373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88" y="373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0" y="1073"/>
              <a:ext cx="684" cy="258"/>
            </a:xfrm>
            <a:prstGeom prst="ribbon">
              <a:avLst>
                <a:gd name="adj1" fmla="val 9556"/>
                <a:gd name="adj2" fmla="val 4992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</p:grpSp>
      <p:sp>
        <p:nvSpPr>
          <p:cNvPr id="12303" name="Text Box 18"/>
          <p:cNvSpPr>
            <a:spLocks noChangeArrowheads="1"/>
          </p:cNvSpPr>
          <p:nvPr/>
        </p:nvSpPr>
        <p:spPr bwMode="auto">
          <a:xfrm>
            <a:off x="342900" y="2374900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个十，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( </a:t>
            </a:r>
            <a:r>
              <a:rPr lang="en-US" altLang="zh-CN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)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个一，合起来是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( </a:t>
            </a:r>
            <a:r>
              <a:rPr lang="en-US" altLang="zh-CN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)</a:t>
            </a:r>
            <a:endParaRPr lang="zh-CN" altLang="en-US" sz="1800"/>
          </a:p>
        </p:txBody>
      </p:sp>
      <p:grpSp>
        <p:nvGrpSpPr>
          <p:cNvPr id="12304" name="Group 18"/>
          <p:cNvGrpSpPr>
            <a:grpSpLocks/>
          </p:cNvGrpSpPr>
          <p:nvPr/>
        </p:nvGrpSpPr>
        <p:grpSpPr bwMode="auto">
          <a:xfrm>
            <a:off x="3186113" y="3160713"/>
            <a:ext cx="2085975" cy="2439987"/>
            <a:chOff x="0" y="0"/>
            <a:chExt cx="1056" cy="2064"/>
          </a:xfrm>
        </p:grpSpPr>
        <p:sp>
          <p:nvSpPr>
            <p:cNvPr id="12306" name="AutoShape 19"/>
            <p:cNvSpPr>
              <a:spLocks noChangeArrowheads="1"/>
            </p:cNvSpPr>
            <p:nvPr/>
          </p:nvSpPr>
          <p:spPr bwMode="auto">
            <a:xfrm>
              <a:off x="768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2307" name="AutoShape 20"/>
            <p:cNvSpPr>
              <a:spLocks noChangeArrowheads="1"/>
            </p:cNvSpPr>
            <p:nvPr/>
          </p:nvSpPr>
          <p:spPr bwMode="auto">
            <a:xfrm>
              <a:off x="240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2308" name="Rectangle 21"/>
            <p:cNvSpPr>
              <a:spLocks noChangeArrowheads="1"/>
            </p:cNvSpPr>
            <p:nvPr/>
          </p:nvSpPr>
          <p:spPr bwMode="auto">
            <a:xfrm>
              <a:off x="0" y="1776"/>
              <a:ext cx="528" cy="28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bg2"/>
                  </a:solidFill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十位</a:t>
              </a:r>
              <a:endParaRPr lang="zh-CN" altLang="en-US" sz="1800"/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28" y="1776"/>
              <a:ext cx="52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bg2"/>
                  </a:solidFill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个位</a:t>
              </a:r>
              <a:endParaRPr lang="zh-CN" altLang="en-US" sz="1800"/>
            </a:p>
          </p:txBody>
        </p:sp>
      </p:grpSp>
      <p:sp>
        <p:nvSpPr>
          <p:cNvPr id="12309" name="Oval 23"/>
          <p:cNvSpPr>
            <a:spLocks noChangeArrowheads="1"/>
          </p:cNvSpPr>
          <p:nvPr/>
        </p:nvSpPr>
        <p:spPr bwMode="auto">
          <a:xfrm>
            <a:off x="3508375" y="5051425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2310" name="Oval 23"/>
          <p:cNvSpPr>
            <a:spLocks noChangeArrowheads="1"/>
          </p:cNvSpPr>
          <p:nvPr/>
        </p:nvSpPr>
        <p:spPr bwMode="auto">
          <a:xfrm>
            <a:off x="4552950" y="5081588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2296" name="文本框 1"/>
          <p:cNvSpPr>
            <a:spLocks noChangeArrowheads="1"/>
          </p:cNvSpPr>
          <p:nvPr/>
        </p:nvSpPr>
        <p:spPr bwMode="auto">
          <a:xfrm>
            <a:off x="3016250" y="5927725"/>
            <a:ext cx="307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000" b="1"/>
              <a:t>    1     5</a:t>
            </a:r>
            <a:endParaRPr lang="zh-CN" altLang="en-US" sz="4000" b="1"/>
          </a:p>
        </p:txBody>
      </p:sp>
      <p:sp>
        <p:nvSpPr>
          <p:cNvPr id="12312" name="AutoShape 7"/>
          <p:cNvSpPr>
            <a:spLocks noChangeArrowheads="1"/>
          </p:cNvSpPr>
          <p:nvPr/>
        </p:nvSpPr>
        <p:spPr bwMode="auto">
          <a:xfrm flipH="1">
            <a:off x="4433888" y="231775"/>
            <a:ext cx="109537" cy="2020888"/>
          </a:xfrm>
          <a:prstGeom prst="can">
            <a:avLst>
              <a:gd name="adj" fmla="val 163567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2313" name="AutoShape 7"/>
          <p:cNvSpPr>
            <a:spLocks noChangeArrowheads="1"/>
          </p:cNvSpPr>
          <p:nvPr/>
        </p:nvSpPr>
        <p:spPr bwMode="auto">
          <a:xfrm flipH="1">
            <a:off x="4672013" y="246063"/>
            <a:ext cx="107950" cy="2020887"/>
          </a:xfrm>
          <a:prstGeom prst="can">
            <a:avLst>
              <a:gd name="adj" fmla="val 166492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2314" name="AutoShape 7"/>
          <p:cNvSpPr>
            <a:spLocks noChangeArrowheads="1"/>
          </p:cNvSpPr>
          <p:nvPr/>
        </p:nvSpPr>
        <p:spPr bwMode="auto">
          <a:xfrm>
            <a:off x="4945063" y="227013"/>
            <a:ext cx="96837" cy="2020887"/>
          </a:xfrm>
          <a:prstGeom prst="can">
            <a:avLst>
              <a:gd name="adj" fmla="val 16163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2315" name="Oval 23"/>
          <p:cNvSpPr>
            <a:spLocks noChangeArrowheads="1"/>
          </p:cNvSpPr>
          <p:nvPr/>
        </p:nvSpPr>
        <p:spPr bwMode="auto">
          <a:xfrm>
            <a:off x="4560888" y="4702175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2316" name="Oval 23"/>
          <p:cNvSpPr>
            <a:spLocks noChangeArrowheads="1"/>
          </p:cNvSpPr>
          <p:nvPr/>
        </p:nvSpPr>
        <p:spPr bwMode="auto">
          <a:xfrm>
            <a:off x="4560888" y="4894263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2317" name="AutoShape 7"/>
          <p:cNvSpPr>
            <a:spLocks noChangeArrowheads="1"/>
          </p:cNvSpPr>
          <p:nvPr/>
        </p:nvSpPr>
        <p:spPr bwMode="auto">
          <a:xfrm>
            <a:off x="5162550" y="257175"/>
            <a:ext cx="96838" cy="2020888"/>
          </a:xfrm>
          <a:prstGeom prst="can">
            <a:avLst>
              <a:gd name="adj" fmla="val 162699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2318" name="AutoShape 7"/>
          <p:cNvSpPr>
            <a:spLocks noChangeArrowheads="1"/>
          </p:cNvSpPr>
          <p:nvPr/>
        </p:nvSpPr>
        <p:spPr bwMode="auto">
          <a:xfrm>
            <a:off x="5437188" y="246063"/>
            <a:ext cx="96837" cy="2020887"/>
          </a:xfrm>
          <a:prstGeom prst="can">
            <a:avLst>
              <a:gd name="adj" fmla="val 16163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2319" name="Oval 23"/>
          <p:cNvSpPr>
            <a:spLocks noChangeArrowheads="1"/>
          </p:cNvSpPr>
          <p:nvPr/>
        </p:nvSpPr>
        <p:spPr bwMode="auto">
          <a:xfrm>
            <a:off x="4560888" y="4527550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2320" name="Oval 23"/>
          <p:cNvSpPr>
            <a:spLocks noChangeArrowheads="1"/>
          </p:cNvSpPr>
          <p:nvPr/>
        </p:nvSpPr>
        <p:spPr bwMode="auto">
          <a:xfrm>
            <a:off x="4567238" y="4351338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bldLvl="0" autoUpdateAnimBg="0"/>
      <p:bldP spid="12309" grpId="0" bldLvl="0" animBg="1" autoUpdateAnimBg="0"/>
      <p:bldP spid="12310" grpId="0" bldLvl="0" animBg="1" autoUpdateAnimBg="0"/>
      <p:bldP spid="12312" grpId="0" bldLvl="0" animBg="1" autoUpdateAnimBg="0"/>
      <p:bldP spid="12313" grpId="0" bldLvl="0" animBg="1" autoUpdateAnimBg="0"/>
      <p:bldP spid="12314" grpId="0" bldLvl="0" animBg="1" autoUpdateAnimBg="0"/>
      <p:bldP spid="12315" grpId="0" bldLvl="0" animBg="1" autoUpdateAnimBg="0"/>
      <p:bldP spid="12316" grpId="0" bldLvl="0" animBg="1" autoUpdateAnimBg="0"/>
      <p:bldP spid="12317" grpId="0" bldLvl="0" animBg="1" autoUpdateAnimBg="0"/>
      <p:bldP spid="12318" grpId="0" bldLvl="0" animBg="1" autoUpdateAnimBg="0"/>
      <p:bldP spid="12319" grpId="0" bldLvl="0" animBg="1" autoUpdateAnimBg="0"/>
      <p:bldP spid="1232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3178175" y="125413"/>
            <a:ext cx="977900" cy="2112962"/>
            <a:chOff x="0" y="0"/>
            <a:chExt cx="684" cy="2289"/>
          </a:xfrm>
        </p:grpSpPr>
        <p:sp>
          <p:nvSpPr>
            <p:cNvPr id="2" name="AutoShape 7"/>
            <p:cNvSpPr>
              <a:spLocks noChangeArrowheads="1"/>
            </p:cNvSpPr>
            <p:nvPr/>
          </p:nvSpPr>
          <p:spPr bwMode="auto">
            <a:xfrm>
              <a:off x="192" y="81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384" y="81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288" y="85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40" y="229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348" y="0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44" y="225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32" y="229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192" y="373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84" y="373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288" y="373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>
              <a:off x="0" y="1073"/>
              <a:ext cx="684" cy="258"/>
            </a:xfrm>
            <a:prstGeom prst="ribbon">
              <a:avLst>
                <a:gd name="adj1" fmla="val 9556"/>
                <a:gd name="adj2" fmla="val 4992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</p:grpSp>
      <p:sp>
        <p:nvSpPr>
          <p:cNvPr id="13327" name="Text Box 18"/>
          <p:cNvSpPr>
            <a:spLocks noChangeArrowheads="1"/>
          </p:cNvSpPr>
          <p:nvPr/>
        </p:nvSpPr>
        <p:spPr bwMode="auto">
          <a:xfrm>
            <a:off x="342900" y="2374900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个十，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( </a:t>
            </a:r>
            <a:r>
              <a:rPr lang="en-US" altLang="zh-CN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9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)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个一，合起来是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( </a:t>
            </a:r>
            <a:r>
              <a:rPr lang="en-US" altLang="zh-CN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19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)</a:t>
            </a:r>
            <a:endParaRPr lang="zh-CN" altLang="en-US" sz="1800"/>
          </a:p>
        </p:txBody>
      </p:sp>
      <p:grpSp>
        <p:nvGrpSpPr>
          <p:cNvPr id="13328" name="Group 18"/>
          <p:cNvGrpSpPr>
            <a:grpSpLocks/>
          </p:cNvGrpSpPr>
          <p:nvPr/>
        </p:nvGrpSpPr>
        <p:grpSpPr bwMode="auto">
          <a:xfrm>
            <a:off x="3186113" y="2990850"/>
            <a:ext cx="2341562" cy="3028950"/>
            <a:chOff x="0" y="0"/>
            <a:chExt cx="1056" cy="2064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768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" name="AutoShape 20"/>
            <p:cNvSpPr>
              <a:spLocks noChangeArrowheads="1"/>
            </p:cNvSpPr>
            <p:nvPr/>
          </p:nvSpPr>
          <p:spPr bwMode="auto">
            <a:xfrm>
              <a:off x="240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0" y="1776"/>
              <a:ext cx="528" cy="28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bg2"/>
                  </a:solidFill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十位</a:t>
              </a:r>
              <a:endParaRPr lang="zh-CN" altLang="en-US" sz="1800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528" y="1776"/>
              <a:ext cx="52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bg2"/>
                  </a:solidFill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个位</a:t>
              </a:r>
              <a:endParaRPr lang="zh-CN" altLang="en-US" sz="1800"/>
            </a:p>
          </p:txBody>
        </p:sp>
      </p:grpSp>
      <p:sp>
        <p:nvSpPr>
          <p:cNvPr id="13333" name="Oval 23"/>
          <p:cNvSpPr>
            <a:spLocks noChangeArrowheads="1"/>
          </p:cNvSpPr>
          <p:nvPr/>
        </p:nvSpPr>
        <p:spPr bwMode="auto">
          <a:xfrm>
            <a:off x="3581400" y="5373688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34" name="Oval 23"/>
          <p:cNvSpPr>
            <a:spLocks noChangeArrowheads="1"/>
          </p:cNvSpPr>
          <p:nvPr/>
        </p:nvSpPr>
        <p:spPr bwMode="auto">
          <a:xfrm>
            <a:off x="4751388" y="5403850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20" name="文本框 1"/>
          <p:cNvSpPr>
            <a:spLocks noChangeArrowheads="1"/>
          </p:cNvSpPr>
          <p:nvPr/>
        </p:nvSpPr>
        <p:spPr bwMode="auto">
          <a:xfrm>
            <a:off x="3016250" y="5927725"/>
            <a:ext cx="307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000" b="1"/>
              <a:t>    1      9</a:t>
            </a:r>
            <a:endParaRPr lang="zh-CN" altLang="en-US" sz="4000" b="1"/>
          </a:p>
        </p:txBody>
      </p:sp>
      <p:sp>
        <p:nvSpPr>
          <p:cNvPr id="13336" name="AutoShape 7"/>
          <p:cNvSpPr>
            <a:spLocks noChangeArrowheads="1"/>
          </p:cNvSpPr>
          <p:nvPr/>
        </p:nvSpPr>
        <p:spPr bwMode="auto">
          <a:xfrm flipH="1">
            <a:off x="4433888" y="231775"/>
            <a:ext cx="109537" cy="2020888"/>
          </a:xfrm>
          <a:prstGeom prst="can">
            <a:avLst>
              <a:gd name="adj" fmla="val 163567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37" name="AutoShape 7"/>
          <p:cNvSpPr>
            <a:spLocks noChangeArrowheads="1"/>
          </p:cNvSpPr>
          <p:nvPr/>
        </p:nvSpPr>
        <p:spPr bwMode="auto">
          <a:xfrm flipH="1">
            <a:off x="4672013" y="246063"/>
            <a:ext cx="107950" cy="2020887"/>
          </a:xfrm>
          <a:prstGeom prst="can">
            <a:avLst>
              <a:gd name="adj" fmla="val 166492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38" name="AutoShape 7"/>
          <p:cNvSpPr>
            <a:spLocks noChangeArrowheads="1"/>
          </p:cNvSpPr>
          <p:nvPr/>
        </p:nvSpPr>
        <p:spPr bwMode="auto">
          <a:xfrm>
            <a:off x="4945063" y="227013"/>
            <a:ext cx="96837" cy="2020887"/>
          </a:xfrm>
          <a:prstGeom prst="can">
            <a:avLst>
              <a:gd name="adj" fmla="val 16163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39" name="Oval 23"/>
          <p:cNvSpPr>
            <a:spLocks noChangeArrowheads="1"/>
          </p:cNvSpPr>
          <p:nvPr/>
        </p:nvSpPr>
        <p:spPr bwMode="auto">
          <a:xfrm>
            <a:off x="4748213" y="5084763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40" name="Oval 23"/>
          <p:cNvSpPr>
            <a:spLocks noChangeArrowheads="1"/>
          </p:cNvSpPr>
          <p:nvPr/>
        </p:nvSpPr>
        <p:spPr bwMode="auto">
          <a:xfrm>
            <a:off x="4740275" y="5246688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41" name="AutoShape 7"/>
          <p:cNvSpPr>
            <a:spLocks noChangeArrowheads="1"/>
          </p:cNvSpPr>
          <p:nvPr/>
        </p:nvSpPr>
        <p:spPr bwMode="auto">
          <a:xfrm>
            <a:off x="5238750" y="222250"/>
            <a:ext cx="95250" cy="2020888"/>
          </a:xfrm>
          <a:prstGeom prst="can">
            <a:avLst>
              <a:gd name="adj" fmla="val 164822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42" name="AutoShape 7"/>
          <p:cNvSpPr>
            <a:spLocks noChangeArrowheads="1"/>
          </p:cNvSpPr>
          <p:nvPr/>
        </p:nvSpPr>
        <p:spPr bwMode="auto">
          <a:xfrm>
            <a:off x="5527675" y="242888"/>
            <a:ext cx="95250" cy="2020887"/>
          </a:xfrm>
          <a:prstGeom prst="can">
            <a:avLst>
              <a:gd name="adj" fmla="val 164920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43" name="AutoShape 7"/>
          <p:cNvSpPr>
            <a:spLocks noChangeArrowheads="1"/>
          </p:cNvSpPr>
          <p:nvPr/>
        </p:nvSpPr>
        <p:spPr bwMode="auto">
          <a:xfrm>
            <a:off x="5805488" y="242888"/>
            <a:ext cx="96837" cy="2020887"/>
          </a:xfrm>
          <a:prstGeom prst="can">
            <a:avLst>
              <a:gd name="adj" fmla="val 16163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44" name="AutoShape 7"/>
          <p:cNvSpPr>
            <a:spLocks noChangeArrowheads="1"/>
          </p:cNvSpPr>
          <p:nvPr/>
        </p:nvSpPr>
        <p:spPr bwMode="auto">
          <a:xfrm>
            <a:off x="6111875" y="242888"/>
            <a:ext cx="95250" cy="2020887"/>
          </a:xfrm>
          <a:prstGeom prst="can">
            <a:avLst>
              <a:gd name="adj" fmla="val 164920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45" name="AutoShape 7"/>
          <p:cNvSpPr>
            <a:spLocks noChangeArrowheads="1"/>
          </p:cNvSpPr>
          <p:nvPr/>
        </p:nvSpPr>
        <p:spPr bwMode="auto">
          <a:xfrm>
            <a:off x="6427788" y="222250"/>
            <a:ext cx="95250" cy="2020888"/>
          </a:xfrm>
          <a:prstGeom prst="can">
            <a:avLst>
              <a:gd name="adj" fmla="val 164822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46" name="AutoShape 7"/>
          <p:cNvSpPr>
            <a:spLocks noChangeArrowheads="1"/>
          </p:cNvSpPr>
          <p:nvPr/>
        </p:nvSpPr>
        <p:spPr bwMode="auto">
          <a:xfrm>
            <a:off x="6686550" y="222250"/>
            <a:ext cx="95250" cy="2020888"/>
          </a:xfrm>
          <a:prstGeom prst="can">
            <a:avLst>
              <a:gd name="adj" fmla="val 164822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47" name="Oval 23"/>
          <p:cNvSpPr>
            <a:spLocks noChangeArrowheads="1"/>
          </p:cNvSpPr>
          <p:nvPr/>
        </p:nvSpPr>
        <p:spPr bwMode="auto">
          <a:xfrm>
            <a:off x="4748213" y="4943475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48" name="Oval 23"/>
          <p:cNvSpPr>
            <a:spLocks noChangeArrowheads="1"/>
          </p:cNvSpPr>
          <p:nvPr/>
        </p:nvSpPr>
        <p:spPr bwMode="auto">
          <a:xfrm>
            <a:off x="4737100" y="4799013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49" name="Oval 23"/>
          <p:cNvSpPr>
            <a:spLocks noChangeArrowheads="1"/>
          </p:cNvSpPr>
          <p:nvPr/>
        </p:nvSpPr>
        <p:spPr bwMode="auto">
          <a:xfrm>
            <a:off x="4740275" y="4649788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50" name="Oval 23"/>
          <p:cNvSpPr>
            <a:spLocks noChangeArrowheads="1"/>
          </p:cNvSpPr>
          <p:nvPr/>
        </p:nvSpPr>
        <p:spPr bwMode="auto">
          <a:xfrm>
            <a:off x="4733925" y="4478338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51" name="Oval 23"/>
          <p:cNvSpPr>
            <a:spLocks noChangeArrowheads="1"/>
          </p:cNvSpPr>
          <p:nvPr/>
        </p:nvSpPr>
        <p:spPr bwMode="auto">
          <a:xfrm>
            <a:off x="4733925" y="4340225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3352" name="Oval 23"/>
          <p:cNvSpPr>
            <a:spLocks noChangeArrowheads="1"/>
          </p:cNvSpPr>
          <p:nvPr/>
        </p:nvSpPr>
        <p:spPr bwMode="auto">
          <a:xfrm>
            <a:off x="4733925" y="4184650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7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8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9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ldLvl="0" autoUpdateAnimBg="0"/>
      <p:bldP spid="13333" grpId="0" bldLvl="0" animBg="1" autoUpdateAnimBg="0"/>
      <p:bldP spid="13334" grpId="0" bldLvl="0" animBg="1" autoUpdateAnimBg="0"/>
      <p:bldP spid="13336" grpId="0" bldLvl="0" animBg="1" autoUpdateAnimBg="0"/>
      <p:bldP spid="13337" grpId="0" bldLvl="0" animBg="1" autoUpdateAnimBg="0"/>
      <p:bldP spid="13338" grpId="0" bldLvl="0" animBg="1" autoUpdateAnimBg="0"/>
      <p:bldP spid="13339" grpId="0" bldLvl="0" animBg="1" autoUpdateAnimBg="0"/>
      <p:bldP spid="13340" grpId="0" bldLvl="0" animBg="1" autoUpdateAnimBg="0"/>
      <p:bldP spid="13341" grpId="0" bldLvl="0" animBg="1" autoUpdateAnimBg="0"/>
      <p:bldP spid="13342" grpId="0" bldLvl="0" animBg="1" autoUpdateAnimBg="0"/>
      <p:bldP spid="13343" grpId="0" bldLvl="0" animBg="1" autoUpdateAnimBg="0"/>
      <p:bldP spid="13344" grpId="0" bldLvl="0" animBg="1" autoUpdateAnimBg="0"/>
      <p:bldP spid="13345" grpId="0" bldLvl="0" animBg="1" autoUpdateAnimBg="0"/>
      <p:bldP spid="13346" grpId="0" bldLvl="0" animBg="1" autoUpdateAnimBg="0"/>
      <p:bldP spid="13347" grpId="0" bldLvl="0" animBg="1" autoUpdateAnimBg="0"/>
      <p:bldP spid="13348" grpId="0" bldLvl="0" animBg="1" autoUpdateAnimBg="0"/>
      <p:bldP spid="13349" grpId="0" bldLvl="0" animBg="1" autoUpdateAnimBg="0"/>
      <p:bldP spid="13350" grpId="0" bldLvl="0" animBg="1" autoUpdateAnimBg="0"/>
      <p:bldP spid="13351" grpId="0" bldLvl="0" animBg="1" autoUpdateAnimBg="0"/>
      <p:bldP spid="13352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590800" y="1066800"/>
            <a:ext cx="1524000" cy="3505200"/>
            <a:chOff x="0" y="0"/>
            <a:chExt cx="960" cy="2208"/>
          </a:xfrm>
        </p:grpSpPr>
        <p:sp>
          <p:nvSpPr>
            <p:cNvPr id="14354" name="AutoShape 7"/>
            <p:cNvSpPr>
              <a:spLocks noChangeArrowheads="1"/>
            </p:cNvSpPr>
            <p:nvPr/>
          </p:nvSpPr>
          <p:spPr bwMode="auto">
            <a:xfrm>
              <a:off x="336" y="0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55" name="AutoShape 7"/>
            <p:cNvSpPr>
              <a:spLocks noChangeArrowheads="1"/>
            </p:cNvSpPr>
            <p:nvPr/>
          </p:nvSpPr>
          <p:spPr bwMode="auto">
            <a:xfrm>
              <a:off x="528" y="0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56" name="AutoShape 7"/>
            <p:cNvSpPr>
              <a:spLocks noChangeArrowheads="1"/>
            </p:cNvSpPr>
            <p:nvPr/>
          </p:nvSpPr>
          <p:spPr bwMode="auto">
            <a:xfrm>
              <a:off x="432" y="4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57" name="AutoShape 7"/>
            <p:cNvSpPr>
              <a:spLocks noChangeArrowheads="1"/>
            </p:cNvSpPr>
            <p:nvPr/>
          </p:nvSpPr>
          <p:spPr bwMode="auto">
            <a:xfrm>
              <a:off x="384" y="148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58" name="AutoShape 7"/>
            <p:cNvSpPr>
              <a:spLocks noChangeArrowheads="1"/>
            </p:cNvSpPr>
            <p:nvPr/>
          </p:nvSpPr>
          <p:spPr bwMode="auto">
            <a:xfrm>
              <a:off x="480" y="148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59" name="AutoShape 7"/>
            <p:cNvSpPr>
              <a:spLocks noChangeArrowheads="1"/>
            </p:cNvSpPr>
            <p:nvPr/>
          </p:nvSpPr>
          <p:spPr bwMode="auto">
            <a:xfrm>
              <a:off x="288" y="144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60" name="AutoShape 7"/>
            <p:cNvSpPr>
              <a:spLocks noChangeArrowheads="1"/>
            </p:cNvSpPr>
            <p:nvPr/>
          </p:nvSpPr>
          <p:spPr bwMode="auto">
            <a:xfrm>
              <a:off x="576" y="148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61" name="AutoShape 7"/>
            <p:cNvSpPr>
              <a:spLocks noChangeArrowheads="1"/>
            </p:cNvSpPr>
            <p:nvPr/>
          </p:nvSpPr>
          <p:spPr bwMode="auto">
            <a:xfrm>
              <a:off x="336" y="292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62" name="AutoShape 7"/>
            <p:cNvSpPr>
              <a:spLocks noChangeArrowheads="1"/>
            </p:cNvSpPr>
            <p:nvPr/>
          </p:nvSpPr>
          <p:spPr bwMode="auto">
            <a:xfrm>
              <a:off x="528" y="292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" name="AutoShape 7"/>
            <p:cNvSpPr>
              <a:spLocks noChangeArrowheads="1"/>
            </p:cNvSpPr>
            <p:nvPr/>
          </p:nvSpPr>
          <p:spPr bwMode="auto">
            <a:xfrm>
              <a:off x="432" y="292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3" name="AutoShape 15"/>
            <p:cNvSpPr>
              <a:spLocks noChangeArrowheads="1"/>
            </p:cNvSpPr>
            <p:nvPr/>
          </p:nvSpPr>
          <p:spPr bwMode="auto">
            <a:xfrm>
              <a:off x="0" y="1008"/>
              <a:ext cx="960" cy="240"/>
            </a:xfrm>
            <a:prstGeom prst="ribbon">
              <a:avLst>
                <a:gd name="adj1" fmla="val 9556"/>
                <a:gd name="adj2" fmla="val 4992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</p:grp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4724400" y="1066800"/>
            <a:ext cx="1524000" cy="3505200"/>
            <a:chOff x="0" y="0"/>
            <a:chExt cx="960" cy="2208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336" y="0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44" name="AutoShape 7"/>
            <p:cNvSpPr>
              <a:spLocks noChangeArrowheads="1"/>
            </p:cNvSpPr>
            <p:nvPr/>
          </p:nvSpPr>
          <p:spPr bwMode="auto">
            <a:xfrm>
              <a:off x="528" y="0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45" name="AutoShape 7"/>
            <p:cNvSpPr>
              <a:spLocks noChangeArrowheads="1"/>
            </p:cNvSpPr>
            <p:nvPr/>
          </p:nvSpPr>
          <p:spPr bwMode="auto">
            <a:xfrm>
              <a:off x="432" y="4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46" name="AutoShape 7"/>
            <p:cNvSpPr>
              <a:spLocks noChangeArrowheads="1"/>
            </p:cNvSpPr>
            <p:nvPr/>
          </p:nvSpPr>
          <p:spPr bwMode="auto">
            <a:xfrm>
              <a:off x="384" y="148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47" name="AutoShape 7"/>
            <p:cNvSpPr>
              <a:spLocks noChangeArrowheads="1"/>
            </p:cNvSpPr>
            <p:nvPr/>
          </p:nvSpPr>
          <p:spPr bwMode="auto">
            <a:xfrm>
              <a:off x="480" y="148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48" name="AutoShape 7"/>
            <p:cNvSpPr>
              <a:spLocks noChangeArrowheads="1"/>
            </p:cNvSpPr>
            <p:nvPr/>
          </p:nvSpPr>
          <p:spPr bwMode="auto">
            <a:xfrm>
              <a:off x="288" y="144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49" name="AutoShape 7"/>
            <p:cNvSpPr>
              <a:spLocks noChangeArrowheads="1"/>
            </p:cNvSpPr>
            <p:nvPr/>
          </p:nvSpPr>
          <p:spPr bwMode="auto">
            <a:xfrm>
              <a:off x="576" y="148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50" name="AutoShape 7"/>
            <p:cNvSpPr>
              <a:spLocks noChangeArrowheads="1"/>
            </p:cNvSpPr>
            <p:nvPr/>
          </p:nvSpPr>
          <p:spPr bwMode="auto">
            <a:xfrm>
              <a:off x="336" y="292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51" name="AutoShape 7"/>
            <p:cNvSpPr>
              <a:spLocks noChangeArrowheads="1"/>
            </p:cNvSpPr>
            <p:nvPr/>
          </p:nvSpPr>
          <p:spPr bwMode="auto">
            <a:xfrm>
              <a:off x="528" y="292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52" name="AutoShape 7"/>
            <p:cNvSpPr>
              <a:spLocks noChangeArrowheads="1"/>
            </p:cNvSpPr>
            <p:nvPr/>
          </p:nvSpPr>
          <p:spPr bwMode="auto">
            <a:xfrm>
              <a:off x="432" y="292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4353" name="AutoShape 15"/>
            <p:cNvSpPr>
              <a:spLocks noChangeArrowheads="1"/>
            </p:cNvSpPr>
            <p:nvPr/>
          </p:nvSpPr>
          <p:spPr bwMode="auto">
            <a:xfrm>
              <a:off x="0" y="1008"/>
              <a:ext cx="960" cy="240"/>
            </a:xfrm>
            <a:prstGeom prst="ribbon">
              <a:avLst>
                <a:gd name="adj1" fmla="val 9556"/>
                <a:gd name="adj2" fmla="val 4992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</p:grpSp>
      <p:sp>
        <p:nvSpPr>
          <p:cNvPr id="14363" name="Text Box 26"/>
          <p:cNvSpPr>
            <a:spLocks noChangeArrowheads="1"/>
          </p:cNvSpPr>
          <p:nvPr/>
        </p:nvSpPr>
        <p:spPr bwMode="auto">
          <a:xfrm>
            <a:off x="5176838" y="5029200"/>
            <a:ext cx="1489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800" b="1">
                <a:solidFill>
                  <a:srgbClr val="FF0000"/>
                </a:solidFill>
              </a:rPr>
              <a:t>是</a:t>
            </a:r>
            <a:r>
              <a:rPr lang="en-US" altLang="zh-CN" sz="4800" b="1">
                <a:solidFill>
                  <a:srgbClr val="FF0000"/>
                </a:solidFill>
              </a:rPr>
              <a:t>20</a:t>
            </a:r>
            <a:endParaRPr lang="zh-CN" altLang="en-US" sz="1800"/>
          </a:p>
        </p:txBody>
      </p:sp>
      <p:sp>
        <p:nvSpPr>
          <p:cNvPr id="14364" name="Text Box 18"/>
          <p:cNvSpPr>
            <a:spLocks noChangeArrowheads="1"/>
          </p:cNvSpPr>
          <p:nvPr/>
        </p:nvSpPr>
        <p:spPr bwMode="auto">
          <a:xfrm>
            <a:off x="2667000" y="5089525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2</a:t>
            </a: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个十</a:t>
            </a:r>
            <a:endParaRPr lang="en-US" altLang="zh-CN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 bldLvl="0" autoUpdateAnimBg="0"/>
      <p:bldP spid="14364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01688" y="922338"/>
            <a:ext cx="4130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 b="1">
                <a:solidFill>
                  <a:srgbClr val="9933FF"/>
                </a:solidFill>
                <a:ea typeface="楷体_GB2312" pitchFamily="1" charset="-122"/>
              </a:rPr>
              <a:t>   </a:t>
            </a:r>
            <a:r>
              <a:rPr lang="zh-CN" altLang="en-US" sz="5400" b="1">
                <a:solidFill>
                  <a:srgbClr val="0000FF"/>
                </a:solidFill>
                <a:ea typeface="楷体_GB2312" pitchFamily="1" charset="-122"/>
              </a:rPr>
              <a:t>猜一猜</a:t>
            </a:r>
            <a:endParaRPr lang="zh-CN" altLang="en-US" sz="1800"/>
          </a:p>
        </p:txBody>
      </p:sp>
      <p:pic>
        <p:nvPicPr>
          <p:cNvPr id="15363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5364" name="Text Box 4"/>
          <p:cNvSpPr>
            <a:spLocks noChangeArrowheads="1"/>
          </p:cNvSpPr>
          <p:nvPr/>
        </p:nvSpPr>
        <p:spPr bwMode="auto">
          <a:xfrm>
            <a:off x="1404938" y="922338"/>
            <a:ext cx="1152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FF66"/>
                </a:solidFill>
                <a:latin typeface="仿宋_GB2312" pitchFamily="1" charset="-122"/>
                <a:ea typeface="仿宋_GB2312" pitchFamily="1" charset="-122"/>
                <a:sym typeface="仿宋_GB2312" pitchFamily="1" charset="-122"/>
              </a:rPr>
              <a:t> </a:t>
            </a:r>
            <a:endParaRPr lang="en-US" altLang="zh-CN" sz="10000" b="1">
              <a:solidFill>
                <a:srgbClr val="0000FF"/>
              </a:solidFill>
              <a:latin typeface="仿宋_GB2312" pitchFamily="1" charset="-122"/>
              <a:ea typeface="仿宋_GB2312" pitchFamily="1" charset="-122"/>
              <a:sym typeface="仿宋_GB2312" pitchFamily="1" charset="-122"/>
            </a:endParaRPr>
          </a:p>
        </p:txBody>
      </p:sp>
      <p:sp>
        <p:nvSpPr>
          <p:cNvPr id="15365" name="Text Box 5"/>
          <p:cNvSpPr>
            <a:spLocks noChangeArrowheads="1"/>
          </p:cNvSpPr>
          <p:nvPr/>
        </p:nvSpPr>
        <p:spPr bwMode="auto">
          <a:xfrm>
            <a:off x="600075" y="2601913"/>
            <a:ext cx="3276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0" b="1"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12</a:t>
            </a:r>
            <a:endParaRPr lang="zh-CN" altLang="en-US" sz="180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962400" y="860425"/>
            <a:ext cx="5029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/>
              <a:t>我是由 </a:t>
            </a:r>
            <a:endParaRPr lang="en-US" altLang="zh-CN" sz="4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FF0000"/>
                </a:solidFill>
              </a:rPr>
              <a:t>1</a:t>
            </a:r>
            <a:r>
              <a:rPr lang="zh-CN" altLang="en-US" sz="4800" b="1">
                <a:solidFill>
                  <a:srgbClr val="FF0000"/>
                </a:solidFill>
              </a:rPr>
              <a:t>个十</a:t>
            </a:r>
            <a:r>
              <a:rPr lang="en-US" altLang="zh-CN" sz="4800" b="1">
                <a:solidFill>
                  <a:srgbClr val="FF0000"/>
                </a:solidFill>
              </a:rPr>
              <a:t>,2</a:t>
            </a:r>
            <a:r>
              <a:rPr lang="zh-CN" altLang="en-US" sz="4800" b="1">
                <a:solidFill>
                  <a:srgbClr val="FF0000"/>
                </a:solidFill>
              </a:rPr>
              <a:t>个一</a:t>
            </a:r>
            <a:endParaRPr lang="en-US" altLang="zh-CN" sz="4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/>
              <a:t>合起来的，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/>
              <a:t>你猜我是（  ）</a:t>
            </a:r>
            <a:endParaRPr lang="zh-CN" altLang="en-US" sz="1800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28600" y="4633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pic>
        <p:nvPicPr>
          <p:cNvPr id="15368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978150"/>
            <a:ext cx="17875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5369" name="矩形 3"/>
          <p:cNvSpPr>
            <a:spLocks noChangeArrowheads="1"/>
          </p:cNvSpPr>
          <p:nvPr/>
        </p:nvSpPr>
        <p:spPr bwMode="auto">
          <a:xfrm>
            <a:off x="912813" y="276225"/>
            <a:ext cx="17430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9900" b="1">
                <a:solidFill>
                  <a:srgbClr val="FFC000"/>
                </a:solidFill>
              </a:rPr>
              <a:t>?</a:t>
            </a:r>
            <a:endParaRPr lang="zh-CN" altLang="en-US" sz="199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6387" name="Text Box 4"/>
          <p:cNvSpPr>
            <a:spLocks noChangeArrowheads="1"/>
          </p:cNvSpPr>
          <p:nvPr/>
        </p:nvSpPr>
        <p:spPr bwMode="auto">
          <a:xfrm>
            <a:off x="1270000" y="2533650"/>
            <a:ext cx="3022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5000" b="1">
                <a:latin typeface="仿宋_GB2312" pitchFamily="1" charset="-122"/>
                <a:ea typeface="仿宋_GB2312" pitchFamily="1" charset="-122"/>
                <a:sym typeface="仿宋_GB2312" pitchFamily="1" charset="-122"/>
              </a:rPr>
              <a:t>17</a:t>
            </a:r>
            <a:endParaRPr lang="zh-CN" altLang="en-US" sz="1800"/>
          </a:p>
        </p:txBody>
      </p:sp>
      <p:sp>
        <p:nvSpPr>
          <p:cNvPr id="16388" name="Text Box 5"/>
          <p:cNvSpPr>
            <a:spLocks noChangeArrowheads="1"/>
          </p:cNvSpPr>
          <p:nvPr/>
        </p:nvSpPr>
        <p:spPr bwMode="auto">
          <a:xfrm>
            <a:off x="6948488" y="40767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3600" b="1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060825" y="1841500"/>
            <a:ext cx="49228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/>
              <a:t>在计数器上，</a:t>
            </a:r>
            <a:endParaRPr lang="en-US" altLang="zh-CN" sz="4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/>
              <a:t>我的</a:t>
            </a:r>
            <a:r>
              <a:rPr lang="zh-CN" altLang="en-US" sz="4000" b="1">
                <a:solidFill>
                  <a:srgbClr val="FF0000"/>
                </a:solidFill>
              </a:rPr>
              <a:t>个位</a:t>
            </a:r>
            <a:r>
              <a:rPr lang="zh-CN" altLang="en-US" sz="4000" b="1"/>
              <a:t>是</a:t>
            </a:r>
            <a:r>
              <a:rPr lang="en-US" altLang="zh-CN" sz="4000" b="1">
                <a:solidFill>
                  <a:srgbClr val="FF0000"/>
                </a:solidFill>
              </a:rPr>
              <a:t>7</a:t>
            </a:r>
            <a:r>
              <a:rPr lang="zh-CN" altLang="en-US" sz="4000" b="1"/>
              <a:t>颗珠子，</a:t>
            </a:r>
            <a:endParaRPr lang="en-US" altLang="zh-CN" sz="4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</a:rPr>
              <a:t>十位</a:t>
            </a:r>
            <a:r>
              <a:rPr lang="zh-CN" altLang="en-US" sz="4000" b="1"/>
              <a:t>是</a:t>
            </a:r>
            <a:r>
              <a:rPr lang="en-US" altLang="zh-CN" sz="4000" b="1">
                <a:solidFill>
                  <a:srgbClr val="FF0000"/>
                </a:solidFill>
              </a:rPr>
              <a:t>1</a:t>
            </a:r>
            <a:r>
              <a:rPr lang="zh-CN" altLang="en-US" sz="4000" b="1"/>
              <a:t>颗珠子，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/>
              <a:t>你猜我是（  ）</a:t>
            </a:r>
            <a:endParaRPr lang="zh-CN" altLang="en-US" sz="1800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228600" y="4633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pic>
        <p:nvPicPr>
          <p:cNvPr id="16391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292350"/>
            <a:ext cx="3022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6392" name="矩形 5"/>
          <p:cNvSpPr>
            <a:spLocks noChangeArrowheads="1"/>
          </p:cNvSpPr>
          <p:nvPr/>
        </p:nvSpPr>
        <p:spPr bwMode="auto">
          <a:xfrm>
            <a:off x="1038225" y="284163"/>
            <a:ext cx="174307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9900" b="1">
                <a:solidFill>
                  <a:srgbClr val="FFC000"/>
                </a:solidFill>
              </a:rPr>
              <a:t>?</a:t>
            </a:r>
            <a:endParaRPr lang="zh-CN" altLang="en-US" sz="199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7411" name="Text Box 4"/>
          <p:cNvSpPr>
            <a:spLocks noChangeArrowheads="1"/>
          </p:cNvSpPr>
          <p:nvPr/>
        </p:nvSpPr>
        <p:spPr bwMode="auto">
          <a:xfrm>
            <a:off x="827088" y="2819400"/>
            <a:ext cx="22209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5000" b="1">
                <a:latin typeface="仿宋_GB2312" pitchFamily="1" charset="-122"/>
                <a:ea typeface="仿宋_GB2312" pitchFamily="1" charset="-122"/>
                <a:sym typeface="仿宋_GB2312" pitchFamily="1" charset="-122"/>
              </a:rPr>
              <a:t>18</a:t>
            </a:r>
            <a:endParaRPr lang="zh-CN" altLang="en-US" sz="1800"/>
          </a:p>
        </p:txBody>
      </p:sp>
      <p:sp>
        <p:nvSpPr>
          <p:cNvPr id="17412" name="Text Box 6"/>
          <p:cNvSpPr>
            <a:spLocks noChangeArrowheads="1"/>
          </p:cNvSpPr>
          <p:nvPr/>
        </p:nvSpPr>
        <p:spPr bwMode="auto">
          <a:xfrm>
            <a:off x="4384675" y="1227138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/>
              <a:t> </a:t>
            </a:r>
            <a:r>
              <a:rPr lang="zh-CN" altLang="en-US" sz="4800" b="1"/>
              <a:t>我的</a:t>
            </a:r>
            <a:r>
              <a:rPr lang="zh-CN" altLang="en-US" sz="4800" b="1">
                <a:solidFill>
                  <a:srgbClr val="FF0000"/>
                </a:solidFill>
              </a:rPr>
              <a:t>十位</a:t>
            </a:r>
            <a:r>
              <a:rPr lang="zh-CN" altLang="en-US" sz="4800" b="1"/>
              <a:t>是</a:t>
            </a:r>
            <a:r>
              <a:rPr lang="en-US" altLang="zh-CN" sz="4800" b="1">
                <a:solidFill>
                  <a:srgbClr val="FF0000"/>
                </a:solidFill>
              </a:rPr>
              <a:t>1</a:t>
            </a:r>
            <a:r>
              <a:rPr lang="zh-CN" altLang="en-US" sz="4800" b="1"/>
              <a:t>，</a:t>
            </a:r>
            <a:r>
              <a:rPr lang="zh-CN" altLang="en-US" sz="4800" b="1">
                <a:solidFill>
                  <a:srgbClr val="FF0000"/>
                </a:solidFill>
              </a:rPr>
              <a:t>个位</a:t>
            </a:r>
            <a:r>
              <a:rPr lang="zh-CN" altLang="en-US" sz="4800" b="1"/>
              <a:t>是</a:t>
            </a:r>
            <a:r>
              <a:rPr lang="en-US" altLang="zh-CN" sz="4800" b="1">
                <a:solidFill>
                  <a:srgbClr val="FF0000"/>
                </a:solidFill>
              </a:rPr>
              <a:t>8</a:t>
            </a:r>
            <a:r>
              <a:rPr lang="zh-CN" altLang="en-US" sz="4800" b="1"/>
              <a:t>，</a:t>
            </a:r>
            <a:endParaRPr lang="en-US" altLang="zh-CN" sz="4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/>
              <a:t>你猜我是（ ）</a:t>
            </a:r>
            <a:endParaRPr lang="zh-CN" altLang="en-US" sz="1800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28600" y="4633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pic>
        <p:nvPicPr>
          <p:cNvPr id="1741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881313"/>
            <a:ext cx="24209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7415" name="矩形 1"/>
          <p:cNvSpPr>
            <a:spLocks noChangeArrowheads="1"/>
          </p:cNvSpPr>
          <p:nvPr/>
        </p:nvSpPr>
        <p:spPr bwMode="auto">
          <a:xfrm>
            <a:off x="2176463" y="381000"/>
            <a:ext cx="17430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9900" b="1">
                <a:solidFill>
                  <a:srgbClr val="FFC000"/>
                </a:solidFill>
              </a:rPr>
              <a:t>?</a:t>
            </a:r>
            <a:endParaRPr lang="zh-CN" altLang="en-US" sz="199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208756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964612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8436" name="Text Box 4"/>
          <p:cNvSpPr>
            <a:spLocks noChangeArrowheads="1"/>
          </p:cNvSpPr>
          <p:nvPr/>
        </p:nvSpPr>
        <p:spPr bwMode="auto">
          <a:xfrm>
            <a:off x="1247775" y="40386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14</a:t>
            </a:r>
            <a:endParaRPr lang="zh-CN" altLang="en-US" sz="1800"/>
          </a:p>
        </p:txBody>
      </p:sp>
      <p:sp>
        <p:nvSpPr>
          <p:cNvPr id="18437" name="Text Box 5"/>
          <p:cNvSpPr>
            <a:spLocks noChangeArrowheads="1"/>
          </p:cNvSpPr>
          <p:nvPr/>
        </p:nvSpPr>
        <p:spPr bwMode="auto">
          <a:xfrm>
            <a:off x="3305175" y="405288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15</a:t>
            </a:r>
            <a:endParaRPr lang="zh-CN" altLang="en-US" sz="1800"/>
          </a:p>
        </p:txBody>
      </p:sp>
      <p:sp>
        <p:nvSpPr>
          <p:cNvPr id="18438" name="Text Box 6"/>
          <p:cNvSpPr>
            <a:spLocks noChangeArrowheads="1"/>
          </p:cNvSpPr>
          <p:nvPr/>
        </p:nvSpPr>
        <p:spPr bwMode="auto">
          <a:xfrm>
            <a:off x="5410200" y="40386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13</a:t>
            </a:r>
            <a:endParaRPr lang="zh-CN" altLang="en-US" sz="1800"/>
          </a:p>
        </p:txBody>
      </p:sp>
      <p:sp>
        <p:nvSpPr>
          <p:cNvPr id="18439" name="Text Box 7"/>
          <p:cNvSpPr>
            <a:spLocks noChangeArrowheads="1"/>
          </p:cNvSpPr>
          <p:nvPr/>
        </p:nvSpPr>
        <p:spPr bwMode="auto">
          <a:xfrm>
            <a:off x="7543800" y="40386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16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utoUpdateAnimBg="0"/>
      <p:bldP spid="18437" grpId="0" bldLvl="0" autoUpdateAnimBg="0"/>
      <p:bldP spid="18438" grpId="0" bldLvl="0" autoUpdateAnimBg="0"/>
      <p:bldP spid="18439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" descr="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9288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19459" name="TextBox 6"/>
          <p:cNvGrpSpPr>
            <a:grpSpLocks/>
          </p:cNvGrpSpPr>
          <p:nvPr/>
        </p:nvGrpSpPr>
        <p:grpSpPr bwMode="auto">
          <a:xfrm>
            <a:off x="506413" y="1530350"/>
            <a:ext cx="2035175" cy="895350"/>
            <a:chOff x="0" y="0"/>
            <a:chExt cx="1282" cy="564"/>
          </a:xfrm>
        </p:grpSpPr>
        <p:pic>
          <p:nvPicPr>
            <p:cNvPr id="2" name="TextBox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8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3" name="Text Box 4"/>
            <p:cNvSpPr>
              <a:spLocks noChangeArrowheads="1"/>
            </p:cNvSpPr>
            <p:nvPr/>
          </p:nvSpPr>
          <p:spPr bwMode="auto">
            <a:xfrm>
              <a:off x="102" y="87"/>
              <a:ext cx="108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  <a:sym typeface="楷体_GB2312" pitchFamily="1" charset="-122"/>
                </a:rPr>
                <a:t>做一做</a:t>
              </a:r>
              <a:endParaRPr lang="zh-CN" altLang="en-US" sz="1800"/>
            </a:p>
          </p:txBody>
        </p:sp>
      </p:grpSp>
      <p:sp>
        <p:nvSpPr>
          <p:cNvPr id="19460" name="TextBox 28"/>
          <p:cNvSpPr>
            <a:spLocks noChangeArrowheads="1"/>
          </p:cNvSpPr>
          <p:nvPr/>
        </p:nvSpPr>
        <p:spPr bwMode="auto">
          <a:xfrm>
            <a:off x="666750" y="5245100"/>
            <a:ext cx="1690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7030A0"/>
                </a:solidFill>
              </a:rPr>
              <a:t>1    0</a:t>
            </a:r>
            <a:endParaRPr lang="zh-CN" altLang="en-US" sz="4000">
              <a:solidFill>
                <a:srgbClr val="7030A0"/>
              </a:solidFill>
            </a:endParaRPr>
          </a:p>
        </p:txBody>
      </p:sp>
      <p:sp>
        <p:nvSpPr>
          <p:cNvPr id="19461" name="TextBox 29"/>
          <p:cNvSpPr>
            <a:spLocks noChangeArrowheads="1"/>
          </p:cNvSpPr>
          <p:nvPr/>
        </p:nvSpPr>
        <p:spPr bwMode="auto">
          <a:xfrm>
            <a:off x="2800350" y="5245100"/>
            <a:ext cx="1531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7030A0"/>
                </a:solidFill>
              </a:rPr>
              <a:t>1    2</a:t>
            </a:r>
            <a:endParaRPr lang="zh-CN" altLang="en-US" sz="4000">
              <a:solidFill>
                <a:srgbClr val="7030A0"/>
              </a:solidFill>
            </a:endParaRPr>
          </a:p>
        </p:txBody>
      </p:sp>
      <p:sp>
        <p:nvSpPr>
          <p:cNvPr id="19462" name="TextBox 30"/>
          <p:cNvSpPr>
            <a:spLocks noChangeArrowheads="1"/>
          </p:cNvSpPr>
          <p:nvPr/>
        </p:nvSpPr>
        <p:spPr bwMode="auto">
          <a:xfrm>
            <a:off x="4857750" y="5245100"/>
            <a:ext cx="149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7030A0"/>
                </a:solidFill>
              </a:rPr>
              <a:t>1    5</a:t>
            </a:r>
            <a:endParaRPr lang="zh-CN" altLang="en-US" sz="4000">
              <a:solidFill>
                <a:srgbClr val="7030A0"/>
              </a:solidFill>
            </a:endParaRPr>
          </a:p>
        </p:txBody>
      </p:sp>
      <p:sp>
        <p:nvSpPr>
          <p:cNvPr id="19463" name="TextBox 31"/>
          <p:cNvSpPr>
            <a:spLocks noChangeArrowheads="1"/>
          </p:cNvSpPr>
          <p:nvPr/>
        </p:nvSpPr>
        <p:spPr bwMode="auto">
          <a:xfrm>
            <a:off x="7042150" y="5245100"/>
            <a:ext cx="1784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7030A0"/>
                </a:solidFill>
              </a:rPr>
              <a:t>2    0</a:t>
            </a:r>
            <a:endParaRPr lang="zh-CN" altLang="en-US" sz="4000">
              <a:solidFill>
                <a:srgbClr val="7030A0"/>
              </a:solidFill>
            </a:endParaRPr>
          </a:p>
        </p:txBody>
      </p:sp>
      <p:pic>
        <p:nvPicPr>
          <p:cNvPr id="19464" name="图片 16" descr="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144838"/>
            <a:ext cx="1914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65" name="图片 17" descr="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3144838"/>
            <a:ext cx="1914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66" name="图片 18" descr="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144838"/>
            <a:ext cx="1914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67" name="图片 19" descr="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144838"/>
            <a:ext cx="1914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70" name="图片 32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500563"/>
            <a:ext cx="315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71" name="图片 33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491038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72" name="图片 34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500563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73" name="图片 35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300538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74" name="图片 36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4505325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75" name="图片 37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514850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76" name="图片 38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314825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77" name="图片 39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119563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78" name="图片 40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919538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79" name="图片 41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719513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80" name="图片 42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4491038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9481" name="图片 43" descr="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4295775"/>
            <a:ext cx="317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3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4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-7.40741E-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906588" y="260350"/>
            <a:ext cx="1587" cy="817563"/>
          </a:xfrm>
          <a:prstGeom prst="line">
            <a:avLst/>
          </a:prstGeom>
          <a:noFill/>
          <a:ln w="38100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 rot="-5400000">
            <a:off x="4075112" y="1847850"/>
            <a:ext cx="1004888" cy="9209088"/>
          </a:xfrm>
          <a:prstGeom prst="flowChartDelay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 rot="-1200000">
            <a:off x="684213" y="549275"/>
            <a:ext cx="2732087" cy="990600"/>
            <a:chOff x="0" y="0"/>
            <a:chExt cx="4304" cy="1561"/>
          </a:xfrm>
        </p:grpSpPr>
        <p:pic>
          <p:nvPicPr>
            <p:cNvPr id="20507" name="Picture 5" descr="header_b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11" b="56136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20508" name="Oval 6"/>
            <p:cNvSpPr>
              <a:spLocks noChangeArrowheads="1"/>
            </p:cNvSpPr>
            <p:nvPr/>
          </p:nvSpPr>
          <p:spPr bwMode="auto">
            <a:xfrm>
              <a:off x="0" y="27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509" name="Oval 7"/>
            <p:cNvSpPr>
              <a:spLocks noChangeArrowheads="1"/>
            </p:cNvSpPr>
            <p:nvPr/>
          </p:nvSpPr>
          <p:spPr bwMode="auto">
            <a:xfrm>
              <a:off x="2602" y="27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510" name="Oval 8"/>
            <p:cNvSpPr>
              <a:spLocks noChangeArrowheads="1"/>
            </p:cNvSpPr>
            <p:nvPr/>
          </p:nvSpPr>
          <p:spPr bwMode="auto">
            <a:xfrm rot="3660000">
              <a:off x="493" y="228"/>
              <a:ext cx="1049" cy="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</p:grp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1116013" y="669925"/>
            <a:ext cx="1587" cy="817563"/>
          </a:xfrm>
          <a:prstGeom prst="line">
            <a:avLst/>
          </a:prstGeom>
          <a:noFill/>
          <a:ln w="38100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486" name="Group 10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20495" name="Oval 11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496" name="Oval 12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497" name="Oval 13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498" name="Oval 14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499" name="Oval 15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500" name="Oval 16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501" name="Oval 17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502" name="Oval 18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503" name="Oval 19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504" name="Oval 20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505" name="Oval 21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506" name="Oval 22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</p:grpSp>
      <p:grpSp>
        <p:nvGrpSpPr>
          <p:cNvPr id="20487" name="Group 23"/>
          <p:cNvGrpSpPr>
            <a:grpSpLocks/>
          </p:cNvGrpSpPr>
          <p:nvPr/>
        </p:nvGrpSpPr>
        <p:grpSpPr bwMode="auto">
          <a:xfrm>
            <a:off x="5773738" y="482600"/>
            <a:ext cx="2640012" cy="1884363"/>
            <a:chOff x="0" y="0"/>
            <a:chExt cx="4159" cy="2967"/>
          </a:xfrm>
        </p:grpSpPr>
        <p:pic>
          <p:nvPicPr>
            <p:cNvPr id="20491" name="Picture 24" descr="header_b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31" r="84" b="-159"/>
            <a:stretch>
              <a:fillRect/>
            </a:stretch>
          </p:blipFill>
          <p:spPr bwMode="auto">
            <a:xfrm>
              <a:off x="441" y="501"/>
              <a:ext cx="3428" cy="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20492" name="Oval 25"/>
            <p:cNvSpPr>
              <a:spLocks noChangeArrowheads="1"/>
            </p:cNvSpPr>
            <p:nvPr/>
          </p:nvSpPr>
          <p:spPr bwMode="auto"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493" name="Oval 26"/>
            <p:cNvSpPr>
              <a:spLocks noChangeArrowheads="1"/>
            </p:cNvSpPr>
            <p:nvPr/>
          </p:nvSpPr>
          <p:spPr bwMode="auto"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0494" name="Oval 27"/>
            <p:cNvSpPr>
              <a:spLocks noChangeArrowheads="1"/>
            </p:cNvSpPr>
            <p:nvPr/>
          </p:nvSpPr>
          <p:spPr bwMode="auto"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</p:grpSp>
      <p:sp>
        <p:nvSpPr>
          <p:cNvPr id="20488" name="Line 28"/>
          <p:cNvSpPr>
            <a:spLocks noChangeShapeType="1"/>
          </p:cNvSpPr>
          <p:nvPr/>
        </p:nvSpPr>
        <p:spPr bwMode="auto">
          <a:xfrm>
            <a:off x="6804025" y="188913"/>
            <a:ext cx="0" cy="817562"/>
          </a:xfrm>
          <a:prstGeom prst="line">
            <a:avLst/>
          </a:prstGeom>
          <a:noFill/>
          <a:ln w="38100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366963"/>
            <a:ext cx="58197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0490" name="Rectangle 31"/>
          <p:cNvSpPr>
            <a:spLocks noChangeArrowheads="1"/>
          </p:cNvSpPr>
          <p:nvPr/>
        </p:nvSpPr>
        <p:spPr bwMode="auto">
          <a:xfrm>
            <a:off x="0" y="5667375"/>
            <a:ext cx="5508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/>
              <a:t>最新北师大版一年级上册数学全册课件下载页面：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http://www.lspjy.com/thread-140372-1-1.html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42863"/>
            <a:ext cx="9144001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75" name="图片 19" descr="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395413"/>
            <a:ext cx="12344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76" name="图片 20" descr="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779588"/>
            <a:ext cx="9445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77" name="图片 21" descr="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460500"/>
            <a:ext cx="10477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78" name="图片 22" descr="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695450"/>
            <a:ext cx="1008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79" name="图片 24" descr="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895475"/>
            <a:ext cx="9366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80" name="图片 25" descr="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238500"/>
            <a:ext cx="946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81" name="图片 26" descr="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38350"/>
            <a:ext cx="10080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82" name="图片 27" descr="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824038"/>
            <a:ext cx="9366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83" name="图片 28" descr="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211388"/>
            <a:ext cx="10620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84" name="图片 29" descr="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525713"/>
            <a:ext cx="10255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85" name="图片 30" descr="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324100"/>
            <a:ext cx="8445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086" name="图片 34" descr="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466975"/>
            <a:ext cx="10064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67000" y="1295400"/>
            <a:ext cx="457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00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099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97013"/>
            <a:ext cx="661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00" name="Picture 15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01" name="Picture 16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02" name="Picture 17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708275"/>
            <a:ext cx="1603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03" name="Picture 18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04" name="Picture 19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05" name="Picture 20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06" name="Picture 21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708275"/>
            <a:ext cx="161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07" name="Picture 22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08" name="Picture 23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09" name="Picture 25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110" name="Rectangle 30"/>
          <p:cNvSpPr>
            <a:spLocks noChangeArrowheads="1"/>
          </p:cNvSpPr>
          <p:nvPr/>
        </p:nvSpPr>
        <p:spPr bwMode="auto">
          <a:xfrm>
            <a:off x="0" y="44227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pic>
        <p:nvPicPr>
          <p:cNvPr id="4111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497013"/>
            <a:ext cx="661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12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497013"/>
            <a:ext cx="6619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13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1530350"/>
            <a:ext cx="6619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14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497013"/>
            <a:ext cx="661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15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543050"/>
            <a:ext cx="6619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16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544638"/>
            <a:ext cx="661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17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543050"/>
            <a:ext cx="6619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18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558925"/>
            <a:ext cx="6619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119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497013"/>
            <a:ext cx="6619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97013"/>
            <a:ext cx="661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708275"/>
            <a:ext cx="1603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8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0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1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708275"/>
            <a:ext cx="161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2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3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5" descr="]L1)(T8EMV9%ZX3Z%81G[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708275"/>
            <a:ext cx="160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tangle 30"/>
          <p:cNvSpPr>
            <a:spLocks noChangeArrowheads="1"/>
          </p:cNvSpPr>
          <p:nvPr/>
        </p:nvSpPr>
        <p:spPr bwMode="auto">
          <a:xfrm>
            <a:off x="0" y="4422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pic>
        <p:nvPicPr>
          <p:cNvPr id="5136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497013"/>
            <a:ext cx="661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497013"/>
            <a:ext cx="6619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1530350"/>
            <a:ext cx="6619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497013"/>
            <a:ext cx="661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543050"/>
            <a:ext cx="6619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544638"/>
            <a:ext cx="661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543050"/>
            <a:ext cx="6619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558925"/>
            <a:ext cx="6619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1558925"/>
            <a:ext cx="661988" cy="865188"/>
          </a:xfrm>
          <a:prstGeom prst="rect">
            <a:avLst/>
          </a:prstGeom>
          <a:noFill/>
          <a:ln>
            <a:noFill/>
          </a:ln>
          <a:effectLst>
            <a:glow rad="127000">
              <a:srgbClr val="FFFFFF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5" descr="`V]R`DHI)}2BM]T5LRY7T6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CD68"/>
              </a:clrFrom>
              <a:clrTo>
                <a:srgbClr val="A0CD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497013"/>
            <a:ext cx="6619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04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5105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26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solidFill>
                    <a:srgbClr val="FF6600"/>
                  </a:solidFill>
                  <a:bevel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新宋体" panose="02010609030101010101" pitchFamily="49" charset="-122"/>
                <a:ea typeface="新宋体" panose="02010609030101010101" pitchFamily="49" charset="-122"/>
              </a:rPr>
              <a:t>古人计数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228600" y="533400"/>
            <a:ext cx="5715000" cy="327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0000"/>
              </a:solidFill>
            </a:endParaRP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3136900" y="69215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3657600" y="68580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4191000" y="69215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724400" y="69215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auto">
          <a:xfrm>
            <a:off x="5334000" y="692150"/>
            <a:ext cx="171450" cy="3041650"/>
          </a:xfrm>
          <a:prstGeom prst="can">
            <a:avLst>
              <a:gd name="adj" fmla="val 1643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>
            <a:off x="2590800" y="69215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1524000" y="69215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7179" name="AutoShape 12"/>
          <p:cNvSpPr>
            <a:spLocks noChangeArrowheads="1"/>
          </p:cNvSpPr>
          <p:nvPr/>
        </p:nvSpPr>
        <p:spPr bwMode="auto">
          <a:xfrm>
            <a:off x="2057400" y="68580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7180" name="AutoShape 13"/>
          <p:cNvSpPr>
            <a:spLocks noChangeArrowheads="1"/>
          </p:cNvSpPr>
          <p:nvPr/>
        </p:nvSpPr>
        <p:spPr bwMode="auto">
          <a:xfrm>
            <a:off x="990600" y="68580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7181" name="AutoShape 14"/>
          <p:cNvSpPr>
            <a:spLocks noChangeArrowheads="1"/>
          </p:cNvSpPr>
          <p:nvPr/>
        </p:nvSpPr>
        <p:spPr bwMode="auto">
          <a:xfrm>
            <a:off x="468313" y="69215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7182" name="Text Box 16"/>
          <p:cNvSpPr>
            <a:spLocks noChangeArrowheads="1"/>
          </p:cNvSpPr>
          <p:nvPr/>
        </p:nvSpPr>
        <p:spPr bwMode="auto">
          <a:xfrm>
            <a:off x="2057400" y="42672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个一</a:t>
            </a:r>
            <a:endParaRPr lang="en-US" altLang="zh-CN" sz="4000" b="1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7183" name="Text Box 18"/>
          <p:cNvSpPr>
            <a:spLocks noChangeArrowheads="1"/>
          </p:cNvSpPr>
          <p:nvPr/>
        </p:nvSpPr>
        <p:spPr bwMode="auto">
          <a:xfrm>
            <a:off x="2381250" y="4257675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1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个十</a:t>
            </a:r>
            <a:endParaRPr lang="en-US" altLang="zh-CN" sz="4000" b="1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7184" name="AutoShape 15"/>
          <p:cNvSpPr>
            <a:spLocks noChangeArrowheads="1"/>
          </p:cNvSpPr>
          <p:nvPr/>
        </p:nvSpPr>
        <p:spPr bwMode="auto">
          <a:xfrm>
            <a:off x="2436813" y="2133600"/>
            <a:ext cx="1601787" cy="342900"/>
          </a:xfrm>
          <a:prstGeom prst="ribbon">
            <a:avLst>
              <a:gd name="adj1" fmla="val 9556"/>
              <a:gd name="adj2" fmla="val 49926"/>
            </a:avLst>
          </a:prstGeom>
          <a:solidFill>
            <a:srgbClr val="FF3300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71676E-6 L 0.04062 -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8300" y="-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-2.42775E-6 L -0.03437 -0.0027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840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-2.42775E-6 L 0.1073 0.032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24300" y="1642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763E-6 L -0.10347 0.0319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17400" y="159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1249 L -0.14271 0.03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66700" y="2220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1249 L 0.14896 0.03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08300" y="2220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0.01156 L 0.23333 0.067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166700" y="2775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0.26666 0.064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33300" y="3237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1156 L -0.21771 0.066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25000" y="38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 autoUpdateAnimBg="0"/>
      <p:bldP spid="7171" grpId="1" bldLvl="0" animBg="1" autoUpdateAnimBg="0"/>
      <p:bldP spid="7182" grpId="0" bldLvl="0" autoUpdateAnimBg="0"/>
      <p:bldP spid="7182" grpId="1" bldLvl="0" autoUpdateAnimBg="0"/>
      <p:bldP spid="7183" grpId="0" bldLvl="0" autoUpdateAnimBg="0"/>
      <p:bldP spid="7184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667000" y="92075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124200" y="930275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563938" y="91440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978275" y="949325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427538" y="1019175"/>
            <a:ext cx="171450" cy="3041650"/>
          </a:xfrm>
          <a:prstGeom prst="can">
            <a:avLst>
              <a:gd name="adj" fmla="val 1643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auto">
          <a:xfrm>
            <a:off x="2209800" y="941388"/>
            <a:ext cx="171450" cy="3030537"/>
          </a:xfrm>
          <a:prstGeom prst="can">
            <a:avLst>
              <a:gd name="adj" fmla="val 163830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8201" name="AutoShape 11"/>
          <p:cNvSpPr>
            <a:spLocks noChangeArrowheads="1"/>
          </p:cNvSpPr>
          <p:nvPr/>
        </p:nvSpPr>
        <p:spPr bwMode="auto">
          <a:xfrm>
            <a:off x="1436688" y="92075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8202" name="AutoShape 12"/>
          <p:cNvSpPr>
            <a:spLocks noChangeArrowheads="1"/>
          </p:cNvSpPr>
          <p:nvPr/>
        </p:nvSpPr>
        <p:spPr bwMode="auto">
          <a:xfrm>
            <a:off x="1798638" y="91440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8203" name="AutoShape 13"/>
          <p:cNvSpPr>
            <a:spLocks noChangeArrowheads="1"/>
          </p:cNvSpPr>
          <p:nvPr/>
        </p:nvSpPr>
        <p:spPr bwMode="auto">
          <a:xfrm>
            <a:off x="903288" y="91440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>
            <a:off x="381000" y="920750"/>
            <a:ext cx="171450" cy="3030538"/>
          </a:xfrm>
          <a:prstGeom prst="can">
            <a:avLst>
              <a:gd name="adj" fmla="val 163748"/>
            </a:avLst>
          </a:prstGeom>
          <a:gradFill rotWithShape="1">
            <a:gsLst>
              <a:gs pos="0">
                <a:srgbClr val="9900FF"/>
              </a:gs>
              <a:gs pos="50000">
                <a:srgbClr val="FDA1DC"/>
              </a:gs>
              <a:gs pos="100000">
                <a:srgbClr val="9900FF"/>
              </a:gs>
            </a:gsLst>
            <a:lin ang="0" scaled="1"/>
          </a:gra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grpSp>
        <p:nvGrpSpPr>
          <p:cNvPr id="8205" name="Group 12"/>
          <p:cNvGrpSpPr>
            <a:grpSpLocks/>
          </p:cNvGrpSpPr>
          <p:nvPr/>
        </p:nvGrpSpPr>
        <p:grpSpPr bwMode="auto">
          <a:xfrm>
            <a:off x="6461125" y="555625"/>
            <a:ext cx="1524000" cy="3505200"/>
            <a:chOff x="0" y="0"/>
            <a:chExt cx="960" cy="2208"/>
          </a:xfrm>
        </p:grpSpPr>
        <p:sp>
          <p:nvSpPr>
            <p:cNvPr id="8210" name="AutoShape 7"/>
            <p:cNvSpPr>
              <a:spLocks noChangeArrowheads="1"/>
            </p:cNvSpPr>
            <p:nvPr/>
          </p:nvSpPr>
          <p:spPr bwMode="auto">
            <a:xfrm>
              <a:off x="336" y="0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211" name="AutoShape 7"/>
            <p:cNvSpPr>
              <a:spLocks noChangeArrowheads="1"/>
            </p:cNvSpPr>
            <p:nvPr/>
          </p:nvSpPr>
          <p:spPr bwMode="auto">
            <a:xfrm>
              <a:off x="528" y="0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212" name="AutoShape 7"/>
            <p:cNvSpPr>
              <a:spLocks noChangeArrowheads="1"/>
            </p:cNvSpPr>
            <p:nvPr/>
          </p:nvSpPr>
          <p:spPr bwMode="auto">
            <a:xfrm>
              <a:off x="432" y="4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213" name="AutoShape 7"/>
            <p:cNvSpPr>
              <a:spLocks noChangeArrowheads="1"/>
            </p:cNvSpPr>
            <p:nvPr/>
          </p:nvSpPr>
          <p:spPr bwMode="auto">
            <a:xfrm>
              <a:off x="384" y="148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214" name="AutoShape 7"/>
            <p:cNvSpPr>
              <a:spLocks noChangeArrowheads="1"/>
            </p:cNvSpPr>
            <p:nvPr/>
          </p:nvSpPr>
          <p:spPr bwMode="auto">
            <a:xfrm>
              <a:off x="480" y="148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215" name="AutoShape 7"/>
            <p:cNvSpPr>
              <a:spLocks noChangeArrowheads="1"/>
            </p:cNvSpPr>
            <p:nvPr/>
          </p:nvSpPr>
          <p:spPr bwMode="auto">
            <a:xfrm>
              <a:off x="288" y="144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216" name="AutoShape 7"/>
            <p:cNvSpPr>
              <a:spLocks noChangeArrowheads="1"/>
            </p:cNvSpPr>
            <p:nvPr/>
          </p:nvSpPr>
          <p:spPr bwMode="auto">
            <a:xfrm>
              <a:off x="576" y="148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217" name="AutoShape 7"/>
            <p:cNvSpPr>
              <a:spLocks noChangeArrowheads="1"/>
            </p:cNvSpPr>
            <p:nvPr/>
          </p:nvSpPr>
          <p:spPr bwMode="auto">
            <a:xfrm>
              <a:off x="336" y="292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218" name="AutoShape 7"/>
            <p:cNvSpPr>
              <a:spLocks noChangeArrowheads="1"/>
            </p:cNvSpPr>
            <p:nvPr/>
          </p:nvSpPr>
          <p:spPr bwMode="auto">
            <a:xfrm>
              <a:off x="528" y="292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8219" name="AutoShape 7"/>
            <p:cNvSpPr>
              <a:spLocks noChangeArrowheads="1"/>
            </p:cNvSpPr>
            <p:nvPr/>
          </p:nvSpPr>
          <p:spPr bwMode="auto">
            <a:xfrm>
              <a:off x="432" y="292"/>
              <a:ext cx="108" cy="1916"/>
            </a:xfrm>
            <a:prstGeom prst="can">
              <a:avLst>
                <a:gd name="adj" fmla="val 164348"/>
              </a:avLst>
            </a:prstGeom>
            <a:gradFill rotWithShape="1">
              <a:gsLst>
                <a:gs pos="0">
                  <a:srgbClr val="9900FF"/>
                </a:gs>
                <a:gs pos="50000">
                  <a:srgbClr val="FDA1DC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2" name="AutoShape 15"/>
            <p:cNvSpPr>
              <a:spLocks noChangeArrowheads="1"/>
            </p:cNvSpPr>
            <p:nvPr/>
          </p:nvSpPr>
          <p:spPr bwMode="auto">
            <a:xfrm>
              <a:off x="0" y="1008"/>
              <a:ext cx="960" cy="240"/>
            </a:xfrm>
            <a:prstGeom prst="ribbon">
              <a:avLst>
                <a:gd name="adj1" fmla="val 9556"/>
                <a:gd name="adj2" fmla="val 4992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</p:grpSp>
      <p:sp>
        <p:nvSpPr>
          <p:cNvPr id="8206" name="Line 24"/>
          <p:cNvSpPr>
            <a:spLocks noChangeShapeType="1"/>
          </p:cNvSpPr>
          <p:nvPr/>
        </p:nvSpPr>
        <p:spPr bwMode="auto">
          <a:xfrm>
            <a:off x="4956175" y="2422525"/>
            <a:ext cx="1295400" cy="0"/>
          </a:xfrm>
          <a:prstGeom prst="line">
            <a:avLst/>
          </a:prstGeom>
          <a:noFill/>
          <a:ln w="101600">
            <a:solidFill>
              <a:schemeClr val="tx1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207" name="Text Box 16"/>
          <p:cNvSpPr>
            <a:spLocks noChangeArrowheads="1"/>
          </p:cNvSpPr>
          <p:nvPr/>
        </p:nvSpPr>
        <p:spPr bwMode="auto">
          <a:xfrm>
            <a:off x="2455863" y="4278313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一</a:t>
            </a:r>
            <a:endParaRPr lang="en-US" altLang="zh-CN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8208" name="Text Box 18"/>
          <p:cNvSpPr>
            <a:spLocks noChangeArrowheads="1"/>
          </p:cNvSpPr>
          <p:nvPr/>
        </p:nvSpPr>
        <p:spPr bwMode="auto">
          <a:xfrm>
            <a:off x="6194425" y="43180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1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十</a:t>
            </a:r>
            <a:endParaRPr lang="en-US" altLang="zh-CN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8220" name="Text Box 16"/>
          <p:cNvSpPr>
            <a:spLocks noChangeArrowheads="1"/>
          </p:cNvSpPr>
          <p:nvPr/>
        </p:nvSpPr>
        <p:spPr bwMode="auto">
          <a:xfrm>
            <a:off x="4598988" y="43180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就是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9219" name="Group 18"/>
          <p:cNvGrpSpPr>
            <a:grpSpLocks/>
          </p:cNvGrpSpPr>
          <p:nvPr/>
        </p:nvGrpSpPr>
        <p:grpSpPr bwMode="auto">
          <a:xfrm>
            <a:off x="2882900" y="1019175"/>
            <a:ext cx="2073275" cy="3267075"/>
            <a:chOff x="0" y="0"/>
            <a:chExt cx="1056" cy="2064"/>
          </a:xfrm>
        </p:grpSpPr>
        <p:sp>
          <p:nvSpPr>
            <p:cNvPr id="2" name="AutoShape 19"/>
            <p:cNvSpPr>
              <a:spLocks noChangeArrowheads="1"/>
            </p:cNvSpPr>
            <p:nvPr/>
          </p:nvSpPr>
          <p:spPr bwMode="auto">
            <a:xfrm>
              <a:off x="768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FontTx/>
                <a:buNone/>
              </a:pPr>
              <a:endParaRPr lang="zh-CN" altLang="zh-CN" sz="1300"/>
            </a:p>
          </p:txBody>
        </p:sp>
        <p:sp>
          <p:nvSpPr>
            <p:cNvPr id="3" name="AutoShape 20"/>
            <p:cNvSpPr>
              <a:spLocks noChangeArrowheads="1"/>
            </p:cNvSpPr>
            <p:nvPr/>
          </p:nvSpPr>
          <p:spPr bwMode="auto">
            <a:xfrm>
              <a:off x="240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FontTx/>
                <a:buNone/>
              </a:pPr>
              <a:endParaRPr lang="zh-CN" altLang="zh-CN" sz="1300"/>
            </a:p>
          </p:txBody>
        </p:sp>
        <p:sp>
          <p:nvSpPr>
            <p:cNvPr id="4" name="Rectangle 21"/>
            <p:cNvSpPr>
              <a:spLocks noChangeArrowheads="1"/>
            </p:cNvSpPr>
            <p:nvPr/>
          </p:nvSpPr>
          <p:spPr bwMode="auto">
            <a:xfrm>
              <a:off x="0" y="1776"/>
              <a:ext cx="528" cy="28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十位</a:t>
              </a:r>
              <a:endParaRPr lang="zh-CN" altLang="en-US" sz="1800"/>
            </a:p>
          </p:txBody>
        </p:sp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528" y="1776"/>
              <a:ext cx="52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个位</a:t>
              </a:r>
              <a:endParaRPr lang="zh-CN" altLang="en-US" sz="1800"/>
            </a:p>
          </p:txBody>
        </p:sp>
      </p:grpSp>
      <p:sp>
        <p:nvSpPr>
          <p:cNvPr id="9224" name="Oval 26"/>
          <p:cNvSpPr>
            <a:spLocks noChangeArrowheads="1"/>
          </p:cNvSpPr>
          <p:nvPr/>
        </p:nvSpPr>
        <p:spPr bwMode="auto">
          <a:xfrm>
            <a:off x="4237038" y="3282950"/>
            <a:ext cx="411162" cy="244475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endParaRPr lang="zh-CN" altLang="zh-CN" sz="1300"/>
          </a:p>
        </p:txBody>
      </p:sp>
      <p:sp>
        <p:nvSpPr>
          <p:cNvPr id="9225" name="Text Box 27"/>
          <p:cNvSpPr>
            <a:spLocks noChangeArrowheads="1"/>
          </p:cNvSpPr>
          <p:nvPr/>
        </p:nvSpPr>
        <p:spPr bwMode="auto">
          <a:xfrm>
            <a:off x="4259263" y="4265613"/>
            <a:ext cx="444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</a:pPr>
            <a:r>
              <a:rPr lang="en-US" altLang="zh-CN" sz="4000" b="1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zh-CN" altLang="en-US" sz="40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226" name="Oval 30"/>
          <p:cNvSpPr>
            <a:spLocks noChangeArrowheads="1"/>
          </p:cNvSpPr>
          <p:nvPr/>
        </p:nvSpPr>
        <p:spPr bwMode="auto">
          <a:xfrm>
            <a:off x="4237038" y="3000375"/>
            <a:ext cx="420687" cy="26035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endParaRPr lang="zh-CN" altLang="zh-CN" sz="1300"/>
          </a:p>
        </p:txBody>
      </p:sp>
      <p:sp>
        <p:nvSpPr>
          <p:cNvPr id="9227" name="Oval 32"/>
          <p:cNvSpPr>
            <a:spLocks noChangeArrowheads="1"/>
          </p:cNvSpPr>
          <p:nvPr/>
        </p:nvSpPr>
        <p:spPr bwMode="auto">
          <a:xfrm>
            <a:off x="4237038" y="2708275"/>
            <a:ext cx="420687" cy="274638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endParaRPr lang="zh-CN" altLang="zh-CN" sz="1300"/>
          </a:p>
        </p:txBody>
      </p:sp>
      <p:sp>
        <p:nvSpPr>
          <p:cNvPr id="9228" name="Oval 42"/>
          <p:cNvSpPr>
            <a:spLocks noChangeArrowheads="1"/>
          </p:cNvSpPr>
          <p:nvPr/>
        </p:nvSpPr>
        <p:spPr bwMode="auto">
          <a:xfrm>
            <a:off x="4237038" y="3546475"/>
            <a:ext cx="411162" cy="244475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endParaRPr lang="zh-CN" altLang="zh-CN" sz="1300"/>
          </a:p>
        </p:txBody>
      </p:sp>
      <p:sp>
        <p:nvSpPr>
          <p:cNvPr id="6" name="文本框 2"/>
          <p:cNvSpPr>
            <a:spLocks noChangeArrowheads="1"/>
          </p:cNvSpPr>
          <p:nvPr/>
        </p:nvSpPr>
        <p:spPr bwMode="auto">
          <a:xfrm>
            <a:off x="4237038" y="5132388"/>
            <a:ext cx="13081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FontTx/>
              <a:buNone/>
            </a:pPr>
            <a:endParaRPr lang="zh-CN" altLang="zh-CN" sz="1300">
              <a:latin typeface="Calibri" panose="020F0502020204030204" pitchFamily="34" charset="0"/>
            </a:endParaRPr>
          </a:p>
        </p:txBody>
      </p:sp>
      <p:sp>
        <p:nvSpPr>
          <p:cNvPr id="9230" name="文本框 4"/>
          <p:cNvSpPr>
            <a:spLocks noChangeArrowheads="1"/>
          </p:cNvSpPr>
          <p:nvPr/>
        </p:nvSpPr>
        <p:spPr bwMode="auto">
          <a:xfrm>
            <a:off x="3851275" y="4935538"/>
            <a:ext cx="2359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Calibri" panose="020F0502020204030204" pitchFamily="34" charset="0"/>
                <a:sym typeface="Calibri" panose="020F0502020204030204" pitchFamily="34" charset="0"/>
              </a:rPr>
              <a:t>（   ）个一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30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31" name="文本框 1"/>
          <p:cNvSpPr>
            <a:spLocks noChangeArrowheads="1"/>
          </p:cNvSpPr>
          <p:nvPr/>
        </p:nvSpPr>
        <p:spPr bwMode="auto">
          <a:xfrm>
            <a:off x="5843588" y="1474788"/>
            <a:ext cx="18748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500">
                <a:latin typeface="Calibri" panose="020F0502020204030204" pitchFamily="34" charset="0"/>
                <a:sym typeface="Calibri" panose="020F0502020204030204" pitchFamily="34" charset="0"/>
              </a:rPr>
              <a:t>5</a:t>
            </a:r>
            <a:endParaRPr lang="zh-CN" altLang="en-US" sz="45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32" name="Oval 32"/>
          <p:cNvSpPr>
            <a:spLocks noChangeArrowheads="1"/>
          </p:cNvSpPr>
          <p:nvPr/>
        </p:nvSpPr>
        <p:spPr bwMode="auto">
          <a:xfrm>
            <a:off x="4248150" y="2393950"/>
            <a:ext cx="420688" cy="274638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endParaRPr lang="zh-CN" altLang="zh-CN" sz="1300"/>
          </a:p>
        </p:txBody>
      </p:sp>
      <p:sp>
        <p:nvSpPr>
          <p:cNvPr id="9233" name="文本框 2"/>
          <p:cNvSpPr>
            <a:spLocks noChangeArrowheads="1"/>
          </p:cNvSpPr>
          <p:nvPr/>
        </p:nvSpPr>
        <p:spPr bwMode="auto">
          <a:xfrm>
            <a:off x="4235450" y="4889500"/>
            <a:ext cx="749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000" b="1">
                <a:solidFill>
                  <a:srgbClr val="FF0000"/>
                </a:solidFill>
              </a:rPr>
              <a:t>5</a:t>
            </a:r>
            <a:endParaRPr lang="zh-CN" altLang="en-US"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ldLvl="0" animBg="1" autoUpdateAnimBg="0"/>
      <p:bldP spid="9225" grpId="0" bldLvl="0" autoUpdateAnimBg="0"/>
      <p:bldP spid="9226" grpId="0" bldLvl="0" animBg="1" autoUpdateAnimBg="0"/>
      <p:bldP spid="9227" grpId="0" bldLvl="0" animBg="1" autoUpdateAnimBg="0"/>
      <p:bldP spid="9228" grpId="0" bldLvl="0" animBg="1" autoUpdateAnimBg="0"/>
      <p:bldP spid="9232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10243" name="Group 18"/>
          <p:cNvGrpSpPr>
            <a:grpSpLocks/>
          </p:cNvGrpSpPr>
          <p:nvPr/>
        </p:nvGrpSpPr>
        <p:grpSpPr bwMode="auto">
          <a:xfrm>
            <a:off x="1825625" y="793750"/>
            <a:ext cx="2146300" cy="3557588"/>
            <a:chOff x="0" y="0"/>
            <a:chExt cx="1056" cy="2064"/>
          </a:xfrm>
        </p:grpSpPr>
        <p:sp>
          <p:nvSpPr>
            <p:cNvPr id="10260" name="AutoShape 19"/>
            <p:cNvSpPr>
              <a:spLocks noChangeArrowheads="1"/>
            </p:cNvSpPr>
            <p:nvPr/>
          </p:nvSpPr>
          <p:spPr bwMode="auto">
            <a:xfrm>
              <a:off x="768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0261" name="AutoShape 20"/>
            <p:cNvSpPr>
              <a:spLocks noChangeArrowheads="1"/>
            </p:cNvSpPr>
            <p:nvPr/>
          </p:nvSpPr>
          <p:spPr bwMode="auto">
            <a:xfrm>
              <a:off x="240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0" y="1776"/>
              <a:ext cx="528" cy="28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000" b="1"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十位</a:t>
              </a:r>
              <a:endParaRPr lang="zh-CN" altLang="en-US" sz="1800"/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528" y="1776"/>
              <a:ext cx="52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000" b="1"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个位</a:t>
              </a:r>
              <a:endParaRPr lang="zh-CN" altLang="en-US" sz="1800"/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5181600" y="793750"/>
            <a:ext cx="2146300" cy="3557588"/>
            <a:chOff x="0" y="0"/>
            <a:chExt cx="1056" cy="2064"/>
          </a:xfrm>
        </p:grpSpPr>
        <p:sp>
          <p:nvSpPr>
            <p:cNvPr id="10256" name="AutoShape 19"/>
            <p:cNvSpPr>
              <a:spLocks noChangeArrowheads="1"/>
            </p:cNvSpPr>
            <p:nvPr/>
          </p:nvSpPr>
          <p:spPr bwMode="auto">
            <a:xfrm>
              <a:off x="768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0257" name="AutoShape 20"/>
            <p:cNvSpPr>
              <a:spLocks noChangeArrowheads="1"/>
            </p:cNvSpPr>
            <p:nvPr/>
          </p:nvSpPr>
          <p:spPr bwMode="auto">
            <a:xfrm>
              <a:off x="240" y="0"/>
              <a:ext cx="48" cy="1872"/>
            </a:xfrm>
            <a:prstGeom prst="can">
              <a:avLst>
                <a:gd name="adj" fmla="val 975000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0258" name="Rectangle 21"/>
            <p:cNvSpPr>
              <a:spLocks noChangeArrowheads="1"/>
            </p:cNvSpPr>
            <p:nvPr/>
          </p:nvSpPr>
          <p:spPr bwMode="auto">
            <a:xfrm>
              <a:off x="0" y="1776"/>
              <a:ext cx="528" cy="28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000" b="1"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十位</a:t>
              </a:r>
              <a:endParaRPr lang="zh-CN" altLang="en-US" sz="1800"/>
            </a:p>
          </p:txBody>
        </p:sp>
        <p:sp>
          <p:nvSpPr>
            <p:cNvPr id="10259" name="Rectangle 22"/>
            <p:cNvSpPr>
              <a:spLocks noChangeArrowheads="1"/>
            </p:cNvSpPr>
            <p:nvPr/>
          </p:nvSpPr>
          <p:spPr bwMode="auto">
            <a:xfrm>
              <a:off x="528" y="1776"/>
              <a:ext cx="52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000" b="1">
                  <a:latin typeface="Times New Roman" panose="02020603050405020304" pitchFamily="18" charset="0"/>
                  <a:ea typeface="仿宋_GB2312" pitchFamily="1" charset="-122"/>
                  <a:sym typeface="Times New Roman" panose="02020603050405020304" pitchFamily="18" charset="0"/>
                </a:rPr>
                <a:t>个位</a:t>
              </a:r>
              <a:endParaRPr lang="zh-CN" altLang="en-US" sz="1800"/>
            </a:p>
          </p:txBody>
        </p:sp>
      </p:grpSp>
      <p:sp>
        <p:nvSpPr>
          <p:cNvPr id="10245" name="Oval 34"/>
          <p:cNvSpPr>
            <a:spLocks noChangeArrowheads="1"/>
          </p:cNvSpPr>
          <p:nvPr/>
        </p:nvSpPr>
        <p:spPr bwMode="auto">
          <a:xfrm>
            <a:off x="2157413" y="3675063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0246" name="Oval 34"/>
          <p:cNvSpPr>
            <a:spLocks noChangeArrowheads="1"/>
          </p:cNvSpPr>
          <p:nvPr/>
        </p:nvSpPr>
        <p:spPr bwMode="auto">
          <a:xfrm>
            <a:off x="6600825" y="3675063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0247" name="Oval 34"/>
          <p:cNvSpPr>
            <a:spLocks noChangeArrowheads="1"/>
          </p:cNvSpPr>
          <p:nvPr/>
        </p:nvSpPr>
        <p:spPr bwMode="auto">
          <a:xfrm>
            <a:off x="6600825" y="3508375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0248" name="Oval 34"/>
          <p:cNvSpPr>
            <a:spLocks noChangeArrowheads="1"/>
          </p:cNvSpPr>
          <p:nvPr/>
        </p:nvSpPr>
        <p:spPr bwMode="auto">
          <a:xfrm>
            <a:off x="6600825" y="3319463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0249" name="Oval 34"/>
          <p:cNvSpPr>
            <a:spLocks noChangeArrowheads="1"/>
          </p:cNvSpPr>
          <p:nvPr/>
        </p:nvSpPr>
        <p:spPr bwMode="auto">
          <a:xfrm>
            <a:off x="6600825" y="3108325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0250" name="Oval 34"/>
          <p:cNvSpPr>
            <a:spLocks noChangeArrowheads="1"/>
          </p:cNvSpPr>
          <p:nvPr/>
        </p:nvSpPr>
        <p:spPr bwMode="auto">
          <a:xfrm>
            <a:off x="6600825" y="2908300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0251" name="Oval 34"/>
          <p:cNvSpPr>
            <a:spLocks noChangeArrowheads="1"/>
          </p:cNvSpPr>
          <p:nvPr/>
        </p:nvSpPr>
        <p:spPr bwMode="auto">
          <a:xfrm>
            <a:off x="6600825" y="2717800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0252" name="Oval 34"/>
          <p:cNvSpPr>
            <a:spLocks noChangeArrowheads="1"/>
          </p:cNvSpPr>
          <p:nvPr/>
        </p:nvSpPr>
        <p:spPr bwMode="auto">
          <a:xfrm>
            <a:off x="6600825" y="2527300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0253" name="Oval 34"/>
          <p:cNvSpPr>
            <a:spLocks noChangeArrowheads="1"/>
          </p:cNvSpPr>
          <p:nvPr/>
        </p:nvSpPr>
        <p:spPr bwMode="auto">
          <a:xfrm>
            <a:off x="6600825" y="2338388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0254" name="Oval 34"/>
          <p:cNvSpPr>
            <a:spLocks noChangeArrowheads="1"/>
          </p:cNvSpPr>
          <p:nvPr/>
        </p:nvSpPr>
        <p:spPr bwMode="auto">
          <a:xfrm>
            <a:off x="6600825" y="2147888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0255" name="Oval 34"/>
          <p:cNvSpPr>
            <a:spLocks noChangeArrowheads="1"/>
          </p:cNvSpPr>
          <p:nvPr/>
        </p:nvSpPr>
        <p:spPr bwMode="auto">
          <a:xfrm>
            <a:off x="6591300" y="1958975"/>
            <a:ext cx="3810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CCFF33"/>
            </a:solidFill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196</Words>
  <Application>Microsoft Office PowerPoint</Application>
  <PresentationFormat>全屏显示(4:3)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Calibri</vt:lpstr>
      <vt:lpstr>DFKai-SB</vt:lpstr>
      <vt:lpstr>楷体</vt:lpstr>
      <vt:lpstr>黑体</vt:lpstr>
      <vt:lpstr>Times New Roman</vt:lpstr>
      <vt:lpstr>仿宋_GB2312</vt:lpstr>
      <vt:lpstr>楷体_GB2312</vt:lpstr>
      <vt:lpstr>幼圆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LiQin</dc:creator>
  <cp:lastModifiedBy>LiQin</cp:lastModifiedBy>
  <cp:revision>10</cp:revision>
  <dcterms:modified xsi:type="dcterms:W3CDTF">2015-10-20T15:15:49Z</dcterms:modified>
</cp:coreProperties>
</file>