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70" r:id="rId6"/>
    <p:sldId id="262" r:id="rId7"/>
    <p:sldId id="266" r:id="rId8"/>
    <p:sldId id="258" r:id="rId9"/>
    <p:sldId id="267" r:id="rId10"/>
    <p:sldId id="269" r:id="rId11"/>
    <p:sldId id="259" r:id="rId12"/>
    <p:sldId id="274" r:id="rId13"/>
    <p:sldId id="260" r:id="rId14"/>
    <p:sldId id="273" r:id="rId15"/>
    <p:sldId id="275" r:id="rId16"/>
    <p:sldId id="276" r:id="rId17"/>
    <p:sldId id="271" r:id="rId1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9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2016-3-30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2016-3-30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2016-3-30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2016-3-30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2016-3-30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2016-3-30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2016-3-30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2016-3-30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2016-3-30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2016-3-30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2016-3-30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2016-3-30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Picture 2" descr="C:\Documents and Settings\tw\桌面\u=2374685208,4273288939&amp;fm=21&amp;gp=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6233" cy="686699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42844" y="0"/>
            <a:ext cx="9001156" cy="4786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8000" dirty="0" smtClean="0">
              <a:solidFill>
                <a:srgbClr val="0070C0"/>
              </a:solidFill>
              <a:latin typeface="华文彩云" pitchFamily="2" charset="-122"/>
              <a:ea typeface="华文彩云" pitchFamily="2" charset="-122"/>
            </a:endParaRPr>
          </a:p>
          <a:p>
            <a:r>
              <a:rPr lang="en-US" altLang="zh-CN" sz="6000" b="1" i="1" dirty="0" smtClean="0">
                <a:solidFill>
                  <a:srgbClr val="0070C0"/>
                </a:solidFill>
                <a:latin typeface="华文彩云" pitchFamily="2" charset="-122"/>
                <a:ea typeface="华文彩云" pitchFamily="2" charset="-122"/>
              </a:rPr>
              <a:t>  </a:t>
            </a:r>
            <a:r>
              <a:rPr lang="en-US" altLang="zh-CN" sz="8000" b="1" i="1" dirty="0" smtClean="0">
                <a:solidFill>
                  <a:srgbClr val="0070C0"/>
                </a:solidFill>
                <a:latin typeface="华文彩云" pitchFamily="2" charset="-122"/>
                <a:ea typeface="华文彩云" pitchFamily="2" charset="-122"/>
              </a:rPr>
              <a:t>Module 4 unit 1</a:t>
            </a:r>
          </a:p>
          <a:p>
            <a:r>
              <a:rPr lang="en-US" altLang="zh-CN" sz="6000" b="1" i="1" dirty="0" smtClean="0">
                <a:solidFill>
                  <a:srgbClr val="0070C0"/>
                </a:solidFill>
              </a:rPr>
              <a:t> </a:t>
            </a:r>
          </a:p>
          <a:p>
            <a:r>
              <a:rPr lang="en-US" altLang="zh-CN" sz="8000" b="1" dirty="0" smtClean="0">
                <a:solidFill>
                  <a:srgbClr val="0070C0"/>
                </a:solidFill>
              </a:rPr>
              <a:t> </a:t>
            </a:r>
            <a:r>
              <a:rPr lang="en-US" altLang="zh-CN" sz="8000" b="1" i="1" dirty="0" smtClean="0">
                <a:solidFill>
                  <a:srgbClr val="7030A0"/>
                </a:solidFill>
                <a:latin typeface="华文彩云" pitchFamily="2" charset="-122"/>
                <a:ea typeface="华文彩云" pitchFamily="2" charset="-122"/>
              </a:rPr>
              <a:t>We’ll pick fruit.</a:t>
            </a:r>
            <a:endParaRPr lang="zh-CN" altLang="en-US" sz="8000" b="1" i="1" dirty="0">
              <a:solidFill>
                <a:srgbClr val="7030A0"/>
              </a:solidFill>
              <a:latin typeface="华文彩云" pitchFamily="2" charset="-122"/>
              <a:ea typeface="华文彩云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 descr="C:\Documents and Settings\tw\桌面\u=2374685208,4273288939&amp;fm=21&amp;gp=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2233" y="0"/>
            <a:ext cx="9146233" cy="6866991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0" y="0"/>
            <a:ext cx="91440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i="1" dirty="0" smtClean="0">
                <a:solidFill>
                  <a:srgbClr val="0070C0"/>
                </a:solidFill>
              </a:rPr>
              <a:t>Discuss:</a:t>
            </a:r>
          </a:p>
          <a:p>
            <a:r>
              <a:rPr lang="en-US" altLang="zh-CN" sz="6000" i="1" dirty="0" smtClean="0">
                <a:solidFill>
                  <a:srgbClr val="0070C0"/>
                </a:solidFill>
              </a:rPr>
              <a:t> Q: How many fruit  will you </a:t>
            </a:r>
            <a:r>
              <a:rPr lang="en-US" altLang="zh-CN" sz="6000" b="1" i="1" dirty="0" smtClean="0">
                <a:solidFill>
                  <a:srgbClr val="FF0000"/>
                </a:solidFill>
              </a:rPr>
              <a:t>pick</a:t>
            </a:r>
            <a:r>
              <a:rPr lang="en-US" altLang="zh-CN" sz="6000" i="1" dirty="0" smtClean="0">
                <a:solidFill>
                  <a:srgbClr val="0070C0"/>
                </a:solidFill>
              </a:rPr>
              <a:t>?</a:t>
            </a:r>
          </a:p>
          <a:p>
            <a:endParaRPr lang="en-US" altLang="zh-CN" sz="6000" i="1" dirty="0" smtClean="0">
              <a:solidFill>
                <a:srgbClr val="0070C0"/>
              </a:solidFill>
            </a:endParaRPr>
          </a:p>
          <a:p>
            <a:endParaRPr lang="en-US" altLang="zh-CN" sz="6000" i="1" dirty="0" smtClean="0">
              <a:solidFill>
                <a:srgbClr val="0070C0"/>
              </a:solidFill>
            </a:endParaRPr>
          </a:p>
          <a:p>
            <a:endParaRPr lang="en-US" altLang="zh-CN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0" y="2571744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i="1" dirty="0" smtClean="0">
                <a:solidFill>
                  <a:srgbClr val="0070C0"/>
                </a:solidFill>
              </a:rPr>
              <a:t>A: I  ‘</a:t>
            </a:r>
            <a:r>
              <a:rPr lang="en-US" altLang="zh-CN" sz="6000" i="1" dirty="0" err="1" smtClean="0">
                <a:solidFill>
                  <a:srgbClr val="0070C0"/>
                </a:solidFill>
              </a:rPr>
              <a:t>ll</a:t>
            </a:r>
            <a:r>
              <a:rPr lang="en-US" altLang="zh-CN" sz="6000" i="1" dirty="0" smtClean="0">
                <a:solidFill>
                  <a:srgbClr val="0070C0"/>
                </a:solidFill>
              </a:rPr>
              <a:t>  </a:t>
            </a:r>
            <a:r>
              <a:rPr lang="en-US" altLang="zh-CN" sz="6000" b="1" i="1" dirty="0" smtClean="0">
                <a:solidFill>
                  <a:srgbClr val="FF0000"/>
                </a:solidFill>
              </a:rPr>
              <a:t>pick</a:t>
            </a:r>
            <a:r>
              <a:rPr lang="en-US" altLang="zh-CN" sz="6000" b="1" i="1" dirty="0" smtClean="0">
                <a:solidFill>
                  <a:srgbClr val="0070C0"/>
                </a:solidFill>
              </a:rPr>
              <a:t> </a:t>
            </a:r>
            <a:r>
              <a:rPr lang="en-US" altLang="zh-CN" sz="6000" b="1" i="1" u="sng" dirty="0" smtClean="0">
                <a:solidFill>
                  <a:srgbClr val="0070C0"/>
                </a:solidFill>
              </a:rPr>
              <a:t>thirteen peach</a:t>
            </a:r>
            <a:r>
              <a:rPr lang="en-US" altLang="zh-CN" sz="6000" b="1" i="1" u="sng" dirty="0" smtClean="0">
                <a:solidFill>
                  <a:srgbClr val="FF0000"/>
                </a:solidFill>
              </a:rPr>
              <a:t>es.</a:t>
            </a:r>
            <a:endParaRPr lang="zh-CN" altLang="en-US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 descr="C:\Documents and Settings\tw\桌面\u=2374685208,4273288939&amp;fm=21&amp;gp=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2233" y="0"/>
            <a:ext cx="9146233" cy="6866991"/>
          </a:xfrm>
          <a:prstGeom prst="rect">
            <a:avLst/>
          </a:prstGeom>
          <a:noFill/>
        </p:spPr>
      </p:pic>
      <p:pic>
        <p:nvPicPr>
          <p:cNvPr id="4" name="Picture 2" descr="C:\Documents and Settings\tw\桌面\u=3322185590,2385676447&amp;fm=21&amp;gp=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1714488"/>
            <a:ext cx="6794079" cy="435771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14282" y="357166"/>
            <a:ext cx="83582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dirty="0" smtClean="0">
                <a:solidFill>
                  <a:srgbClr val="FF0000"/>
                </a:solidFill>
              </a:rPr>
              <a:t> </a:t>
            </a:r>
            <a:r>
              <a:rPr lang="en-US" altLang="zh-CN" sz="6000" dirty="0" smtClean="0">
                <a:solidFill>
                  <a:srgbClr val="FF3300"/>
                </a:solidFill>
              </a:rPr>
              <a:t>strawberry--strawberr</a:t>
            </a:r>
            <a:r>
              <a:rPr lang="en-US" altLang="zh-CN" sz="6000" b="1" u="sng" dirty="0" smtClean="0">
                <a:solidFill>
                  <a:srgbClr val="FF3300"/>
                </a:solidFill>
              </a:rPr>
              <a:t>ies</a:t>
            </a:r>
            <a:endParaRPr lang="zh-CN" altLang="en-US" sz="6000" b="1" u="sng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 descr="C:\Documents and Settings\tw\桌面\u=2374685208,4273288939&amp;fm=21&amp;gp=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2233" y="0"/>
            <a:ext cx="9146233" cy="6866991"/>
          </a:xfrm>
          <a:prstGeom prst="rect">
            <a:avLst/>
          </a:prstGeom>
          <a:noFill/>
        </p:spPr>
      </p:pic>
      <p:pic>
        <p:nvPicPr>
          <p:cNvPr id="7170" name="Picture 2" descr="C:\Documents and Settings\tw\桌面\u=601700321,4069945253&amp;fm=21&amp;gp=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1857364"/>
            <a:ext cx="5973191" cy="448499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928662" y="428604"/>
            <a:ext cx="792961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0" dirty="0" smtClean="0">
                <a:solidFill>
                  <a:srgbClr val="FF0000"/>
                </a:solidFill>
              </a:rPr>
              <a:t>c</a:t>
            </a:r>
            <a:r>
              <a:rPr lang="en-US" altLang="zh-CN" sz="8000" dirty="0" smtClean="0">
                <a:solidFill>
                  <a:srgbClr val="FF0000"/>
                </a:solidFill>
              </a:rPr>
              <a:t>herry--cherr</a:t>
            </a:r>
            <a:r>
              <a:rPr lang="en-US" altLang="zh-CN" sz="8000" b="1" u="sng" dirty="0" smtClean="0">
                <a:solidFill>
                  <a:srgbClr val="FF0000"/>
                </a:solidFill>
              </a:rPr>
              <a:t>ies</a:t>
            </a:r>
            <a:endParaRPr lang="zh-CN" altLang="en-US" sz="8000" b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 descr="C:\Documents and Settings\tw\桌面\u=2374685208,4273288939&amp;fm=21&amp;gp=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2233" y="0"/>
            <a:ext cx="9146233" cy="6866991"/>
          </a:xfrm>
          <a:prstGeom prst="rect">
            <a:avLst/>
          </a:prstGeom>
          <a:noFill/>
        </p:spPr>
      </p:pic>
      <p:pic>
        <p:nvPicPr>
          <p:cNvPr id="4" name="Picture 3" descr="C:\Documents and Settings\tw\桌面\u=4098143548,2628779057&amp;fm=21&amp;gp=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1571612"/>
            <a:ext cx="6825597" cy="472211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428860" y="285728"/>
            <a:ext cx="50720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0" dirty="0" smtClean="0">
                <a:solidFill>
                  <a:srgbClr val="00B050"/>
                </a:solidFill>
              </a:rPr>
              <a:t>  grape</a:t>
            </a:r>
            <a:r>
              <a:rPr lang="en-US" altLang="zh-CN" sz="8000" b="1" u="sng" dirty="0" smtClean="0">
                <a:solidFill>
                  <a:srgbClr val="00B050"/>
                </a:solidFill>
              </a:rPr>
              <a:t>s</a:t>
            </a:r>
            <a:endParaRPr lang="zh-CN" altLang="en-US" sz="8000" b="1" u="sng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 descr="C:\Documents and Settings\tw\桌面\u=2374685208,4273288939&amp;fm=21&amp;gp=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2233" y="0"/>
            <a:ext cx="9146233" cy="6866991"/>
          </a:xfrm>
          <a:prstGeom prst="rect">
            <a:avLst/>
          </a:prstGeom>
          <a:noFill/>
        </p:spPr>
      </p:pic>
      <p:pic>
        <p:nvPicPr>
          <p:cNvPr id="6147" name="Picture 3" descr="C:\Documents and Settings\tw\桌面\u=2709415895,2871879067&amp;fm=21&amp;gp=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3042" y="2072478"/>
            <a:ext cx="6490467" cy="399972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42910" y="357166"/>
            <a:ext cx="82153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0" i="1" dirty="0" smtClean="0">
                <a:solidFill>
                  <a:srgbClr val="FFC000"/>
                </a:solidFill>
              </a:rPr>
              <a:t>m</a:t>
            </a:r>
            <a:r>
              <a:rPr lang="en-US" altLang="zh-CN" sz="8000" i="1" dirty="0" smtClean="0">
                <a:solidFill>
                  <a:srgbClr val="FFC000"/>
                </a:solidFill>
              </a:rPr>
              <a:t>ango--mango</a:t>
            </a:r>
            <a:r>
              <a:rPr lang="en-US" altLang="zh-CN" sz="8000" b="1" i="1" u="sng" dirty="0" smtClean="0">
                <a:solidFill>
                  <a:srgbClr val="FFC000"/>
                </a:solidFill>
              </a:rPr>
              <a:t>es</a:t>
            </a:r>
            <a:endParaRPr lang="zh-CN" altLang="en-US" sz="8000" b="1" i="1" u="sng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 descr="C:\Documents and Settings\tw\桌面\u=2374685208,4273288939&amp;fm=21&amp;gp=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2233" y="0"/>
            <a:ext cx="9146233" cy="6866991"/>
          </a:xfrm>
          <a:prstGeom prst="rect">
            <a:avLst/>
          </a:prstGeom>
          <a:noFill/>
        </p:spPr>
      </p:pic>
      <p:pic>
        <p:nvPicPr>
          <p:cNvPr id="8194" name="Picture 2" descr="C:\Documents and Settings\tw\桌面\u=2638446436,4106200039&amp;fm=21&amp;gp=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2143116"/>
            <a:ext cx="4071934" cy="2976576"/>
          </a:xfrm>
          <a:prstGeom prst="rect">
            <a:avLst/>
          </a:prstGeom>
          <a:noFill/>
        </p:spPr>
      </p:pic>
      <p:pic>
        <p:nvPicPr>
          <p:cNvPr id="8196" name="Picture 4" descr="C:\Documents and Settings\tw\桌面\u=2731928914,1459678736&amp;fm=21&amp;gp=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2857496"/>
            <a:ext cx="4106060" cy="292895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1071546"/>
            <a:ext cx="41433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0" dirty="0" smtClean="0">
                <a:solidFill>
                  <a:srgbClr val="FF6600"/>
                </a:solidFill>
              </a:rPr>
              <a:t>orang</a:t>
            </a:r>
            <a:r>
              <a:rPr lang="en-US" altLang="zh-CN" sz="8000" b="1" u="sng" dirty="0" smtClean="0">
                <a:solidFill>
                  <a:srgbClr val="FF6600"/>
                </a:solidFill>
              </a:rPr>
              <a:t>es</a:t>
            </a:r>
            <a:endParaRPr lang="zh-CN" altLang="en-US" sz="8000" b="1" u="sng" dirty="0">
              <a:solidFill>
                <a:srgbClr val="FF66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29058" y="285728"/>
            <a:ext cx="52149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0" dirty="0" smtClean="0">
                <a:solidFill>
                  <a:srgbClr val="FF6600"/>
                </a:solidFill>
              </a:rPr>
              <a:t>tangerin</a:t>
            </a:r>
            <a:r>
              <a:rPr lang="en-US" altLang="zh-CN" sz="8000" b="1" u="sng" dirty="0" smtClean="0">
                <a:solidFill>
                  <a:srgbClr val="FF6600"/>
                </a:solidFill>
              </a:rPr>
              <a:t>es</a:t>
            </a:r>
            <a:endParaRPr lang="zh-CN" altLang="en-US" sz="8000" b="1" u="sng" dirty="0">
              <a:solidFill>
                <a:srgbClr val="FF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 descr="C:\Documents and Settings\tw\桌面\u=2374685208,4273288939&amp;fm=21&amp;gp=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2233" y="0"/>
            <a:ext cx="9146233" cy="6866991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0" y="0"/>
            <a:ext cx="91440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i="1" dirty="0" smtClean="0">
                <a:solidFill>
                  <a:srgbClr val="0070C0"/>
                </a:solidFill>
              </a:rPr>
              <a:t>Discuss:</a:t>
            </a:r>
          </a:p>
          <a:p>
            <a:r>
              <a:rPr lang="en-US" altLang="zh-CN" sz="6000" i="1" dirty="0" smtClean="0">
                <a:solidFill>
                  <a:srgbClr val="0070C0"/>
                </a:solidFill>
              </a:rPr>
              <a:t> Q: How many fruit  will you </a:t>
            </a:r>
            <a:r>
              <a:rPr lang="en-US" altLang="zh-CN" sz="6000" b="1" i="1" dirty="0" smtClean="0">
                <a:solidFill>
                  <a:srgbClr val="FF0000"/>
                </a:solidFill>
              </a:rPr>
              <a:t>pick</a:t>
            </a:r>
            <a:r>
              <a:rPr lang="en-US" altLang="zh-CN" sz="6000" i="1" dirty="0" smtClean="0">
                <a:solidFill>
                  <a:srgbClr val="0070C0"/>
                </a:solidFill>
              </a:rPr>
              <a:t>?</a:t>
            </a:r>
          </a:p>
          <a:p>
            <a:endParaRPr lang="en-US" altLang="zh-CN" sz="6000" i="1" dirty="0" smtClean="0">
              <a:solidFill>
                <a:srgbClr val="0070C0"/>
              </a:solidFill>
            </a:endParaRPr>
          </a:p>
          <a:p>
            <a:endParaRPr lang="en-US" altLang="zh-CN" sz="6000" i="1" dirty="0" smtClean="0">
              <a:solidFill>
                <a:srgbClr val="0070C0"/>
              </a:solidFill>
            </a:endParaRPr>
          </a:p>
          <a:p>
            <a:endParaRPr lang="en-US" altLang="zh-CN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0" y="2571744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i="1" dirty="0" smtClean="0">
                <a:solidFill>
                  <a:srgbClr val="0070C0"/>
                </a:solidFill>
              </a:rPr>
              <a:t>A: I  ‘</a:t>
            </a:r>
            <a:r>
              <a:rPr lang="en-US" altLang="zh-CN" sz="6000" i="1" dirty="0" err="1" smtClean="0">
                <a:solidFill>
                  <a:srgbClr val="0070C0"/>
                </a:solidFill>
              </a:rPr>
              <a:t>ll</a:t>
            </a:r>
            <a:r>
              <a:rPr lang="en-US" altLang="zh-CN" sz="6000" i="1" dirty="0" smtClean="0">
                <a:solidFill>
                  <a:srgbClr val="0070C0"/>
                </a:solidFill>
              </a:rPr>
              <a:t>  </a:t>
            </a:r>
            <a:r>
              <a:rPr lang="en-US" altLang="zh-CN" sz="6000" b="1" i="1" dirty="0" smtClean="0">
                <a:solidFill>
                  <a:srgbClr val="FF0000"/>
                </a:solidFill>
              </a:rPr>
              <a:t>pick</a:t>
            </a:r>
            <a:r>
              <a:rPr lang="en-US" altLang="zh-CN" sz="6000" b="1" i="1" dirty="0" smtClean="0">
                <a:solidFill>
                  <a:srgbClr val="0070C0"/>
                </a:solidFill>
              </a:rPr>
              <a:t> </a:t>
            </a:r>
            <a:r>
              <a:rPr lang="en-US" altLang="zh-CN" sz="6000" b="1" i="1" u="sng" dirty="0" smtClean="0">
                <a:solidFill>
                  <a:srgbClr val="0070C0"/>
                </a:solidFill>
              </a:rPr>
              <a:t>thirteen peach</a:t>
            </a:r>
            <a:r>
              <a:rPr lang="en-US" altLang="zh-CN" sz="6000" b="1" i="1" u="sng" dirty="0" smtClean="0">
                <a:solidFill>
                  <a:srgbClr val="FF0000"/>
                </a:solidFill>
              </a:rPr>
              <a:t>es.</a:t>
            </a:r>
            <a:endParaRPr lang="zh-CN" altLang="en-US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 descr="C:\Documents and Settings\tw\桌面\u=2374685208,4273288939&amp;fm=21&amp;gp=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2233" y="0"/>
            <a:ext cx="9146233" cy="6866991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714480" y="928670"/>
            <a:ext cx="571504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0" b="1" dirty="0" smtClean="0">
                <a:solidFill>
                  <a:srgbClr val="FFC000"/>
                </a:solidFill>
              </a:rPr>
              <a:t>  </a:t>
            </a:r>
            <a:r>
              <a:rPr lang="en-US" altLang="zh-CN" sz="20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PK</a:t>
            </a:r>
            <a:r>
              <a:rPr lang="en-US" altLang="zh-CN" dirty="0" smtClean="0"/>
              <a:t> 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2050" name="Picture 2" descr="C:\Documents and Settings\tw\桌面\u=1758618916,2110622921&amp;fm=21&amp;gp=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2233" y="0"/>
            <a:ext cx="9146233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28596" y="428604"/>
            <a:ext cx="8358246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000" b="1" i="1" dirty="0" smtClean="0">
                <a:solidFill>
                  <a:srgbClr val="0070C0"/>
                </a:solidFill>
              </a:rPr>
              <a:t>    1. One       2. two     3. three</a:t>
            </a:r>
          </a:p>
          <a:p>
            <a:r>
              <a:rPr lang="en-US" altLang="zh-CN" sz="5000" b="1" i="1" dirty="0" smtClean="0">
                <a:solidFill>
                  <a:srgbClr val="0070C0"/>
                </a:solidFill>
              </a:rPr>
              <a:t> </a:t>
            </a:r>
          </a:p>
          <a:p>
            <a:r>
              <a:rPr lang="en-US" altLang="zh-CN" sz="5000" b="1" i="1" dirty="0" smtClean="0">
                <a:solidFill>
                  <a:srgbClr val="0070C0"/>
                </a:solidFill>
              </a:rPr>
              <a:t>   4. four       5. five       6. six </a:t>
            </a:r>
          </a:p>
          <a:p>
            <a:endParaRPr lang="en-US" altLang="zh-CN" sz="5000" b="1" i="1" dirty="0" smtClean="0">
              <a:solidFill>
                <a:srgbClr val="0070C0"/>
              </a:solidFill>
            </a:endParaRPr>
          </a:p>
          <a:p>
            <a:r>
              <a:rPr lang="en-US" altLang="zh-CN" sz="5000" b="1" i="1" dirty="0" smtClean="0">
                <a:solidFill>
                  <a:srgbClr val="0070C0"/>
                </a:solidFill>
              </a:rPr>
              <a:t>   7. seven    8. eight     9. nine</a:t>
            </a:r>
          </a:p>
          <a:p>
            <a:r>
              <a:rPr lang="en-US" altLang="zh-CN" sz="5000" b="1" i="1" dirty="0" smtClean="0">
                <a:solidFill>
                  <a:srgbClr val="0070C0"/>
                </a:solidFill>
              </a:rPr>
              <a:t> </a:t>
            </a:r>
          </a:p>
          <a:p>
            <a:r>
              <a:rPr lang="en-US" altLang="zh-CN" sz="5000" b="1" i="1" dirty="0" smtClean="0">
                <a:solidFill>
                  <a:srgbClr val="0070C0"/>
                </a:solidFill>
              </a:rPr>
              <a:t>   10. ten</a:t>
            </a:r>
            <a:endParaRPr lang="zh-CN" altLang="en-US" sz="5000" b="1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2050" name="Picture 2" descr="C:\Documents and Settings\tw\桌面\u=1758618916,2110622921&amp;fm=21&amp;gp=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2233" y="0"/>
            <a:ext cx="9146233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428604"/>
            <a:ext cx="9144000" cy="9325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000" b="1" i="1" dirty="0" smtClean="0">
                <a:solidFill>
                  <a:srgbClr val="0070C0"/>
                </a:solidFill>
              </a:rPr>
              <a:t>    11. eleven                  12. twelve </a:t>
            </a:r>
          </a:p>
          <a:p>
            <a:r>
              <a:rPr lang="en-US" altLang="zh-CN" sz="5000" b="1" i="1" dirty="0" smtClean="0">
                <a:solidFill>
                  <a:srgbClr val="0070C0"/>
                </a:solidFill>
              </a:rPr>
              <a:t>    </a:t>
            </a:r>
          </a:p>
          <a:p>
            <a:r>
              <a:rPr lang="en-US" altLang="zh-CN" sz="5000" b="1" i="1" dirty="0" smtClean="0">
                <a:solidFill>
                  <a:srgbClr val="0070C0"/>
                </a:solidFill>
              </a:rPr>
              <a:t> </a:t>
            </a:r>
            <a:r>
              <a:rPr lang="en-US" altLang="zh-CN" sz="5000" b="1" i="1" dirty="0" smtClean="0">
                <a:solidFill>
                  <a:srgbClr val="0070C0"/>
                </a:solidFill>
              </a:rPr>
              <a:t>   </a:t>
            </a:r>
            <a:r>
              <a:rPr lang="en-US" altLang="zh-CN" sz="5000" b="1" i="1" u="sng" dirty="0" smtClean="0">
                <a:solidFill>
                  <a:srgbClr val="0070C0"/>
                </a:solidFill>
              </a:rPr>
              <a:t>13. thir</a:t>
            </a:r>
            <a:r>
              <a:rPr lang="en-US" altLang="zh-CN" sz="5000" b="1" i="1" u="sng" dirty="0" smtClean="0">
                <a:solidFill>
                  <a:srgbClr val="FFFF00"/>
                </a:solidFill>
              </a:rPr>
              <a:t>teen</a:t>
            </a:r>
            <a:r>
              <a:rPr lang="en-US" altLang="zh-CN" sz="5000" b="1" i="1" dirty="0" smtClean="0">
                <a:solidFill>
                  <a:srgbClr val="0070C0"/>
                </a:solidFill>
              </a:rPr>
              <a:t>             14. four</a:t>
            </a:r>
            <a:r>
              <a:rPr lang="en-US" altLang="zh-CN" sz="5000" b="1" i="1" dirty="0" smtClean="0">
                <a:solidFill>
                  <a:srgbClr val="FFFF00"/>
                </a:solidFill>
              </a:rPr>
              <a:t>teen</a:t>
            </a:r>
          </a:p>
          <a:p>
            <a:r>
              <a:rPr lang="en-US" altLang="zh-CN" sz="5000" b="1" i="1" dirty="0" smtClean="0">
                <a:solidFill>
                  <a:srgbClr val="0070C0"/>
                </a:solidFill>
              </a:rPr>
              <a:t> </a:t>
            </a:r>
            <a:r>
              <a:rPr lang="en-US" altLang="zh-CN" sz="5000" b="1" i="1" dirty="0" smtClean="0">
                <a:solidFill>
                  <a:srgbClr val="0070C0"/>
                </a:solidFill>
              </a:rPr>
              <a:t>   </a:t>
            </a:r>
            <a:r>
              <a:rPr lang="en-US" altLang="zh-CN" sz="5000" b="1" i="1" u="sng" dirty="0" smtClean="0">
                <a:solidFill>
                  <a:srgbClr val="0070C0"/>
                </a:solidFill>
              </a:rPr>
              <a:t>15. fif</a:t>
            </a:r>
            <a:r>
              <a:rPr lang="en-US" altLang="zh-CN" sz="5000" b="1" i="1" u="sng" dirty="0" smtClean="0">
                <a:solidFill>
                  <a:srgbClr val="FFFF00"/>
                </a:solidFill>
              </a:rPr>
              <a:t>teen </a:t>
            </a:r>
            <a:r>
              <a:rPr lang="en-US" altLang="zh-CN" sz="5000" b="1" i="1" dirty="0" smtClean="0">
                <a:solidFill>
                  <a:srgbClr val="0070C0"/>
                </a:solidFill>
              </a:rPr>
              <a:t>               16. six</a:t>
            </a:r>
            <a:r>
              <a:rPr lang="en-US" altLang="zh-CN" sz="5000" b="1" i="1" dirty="0" smtClean="0">
                <a:solidFill>
                  <a:srgbClr val="FFFF00"/>
                </a:solidFill>
              </a:rPr>
              <a:t>teen</a:t>
            </a:r>
          </a:p>
          <a:p>
            <a:r>
              <a:rPr lang="en-US" altLang="zh-CN" sz="5000" b="1" i="1" dirty="0" smtClean="0">
                <a:solidFill>
                  <a:srgbClr val="0070C0"/>
                </a:solidFill>
              </a:rPr>
              <a:t> </a:t>
            </a:r>
            <a:r>
              <a:rPr lang="en-US" altLang="zh-CN" sz="5000" b="1" i="1" dirty="0" smtClean="0">
                <a:solidFill>
                  <a:srgbClr val="0070C0"/>
                </a:solidFill>
              </a:rPr>
              <a:t>   17. seven</a:t>
            </a:r>
            <a:r>
              <a:rPr lang="en-US" altLang="zh-CN" sz="5000" b="1" i="1" dirty="0" smtClean="0">
                <a:solidFill>
                  <a:srgbClr val="FFFF00"/>
                </a:solidFill>
              </a:rPr>
              <a:t>teen</a:t>
            </a:r>
            <a:r>
              <a:rPr lang="en-US" altLang="zh-CN" sz="5000" b="1" i="1" dirty="0" smtClean="0">
                <a:solidFill>
                  <a:srgbClr val="0070C0"/>
                </a:solidFill>
              </a:rPr>
              <a:t>        18. eigh</a:t>
            </a:r>
            <a:r>
              <a:rPr lang="en-US" altLang="zh-CN" sz="5000" b="1" i="1" dirty="0" smtClean="0">
                <a:solidFill>
                  <a:srgbClr val="FFFF00"/>
                </a:solidFill>
              </a:rPr>
              <a:t>teen</a:t>
            </a:r>
          </a:p>
          <a:p>
            <a:r>
              <a:rPr lang="en-US" altLang="zh-CN" sz="5000" b="1" i="1" dirty="0" smtClean="0">
                <a:solidFill>
                  <a:srgbClr val="0070C0"/>
                </a:solidFill>
              </a:rPr>
              <a:t>    19.nine</a:t>
            </a:r>
            <a:r>
              <a:rPr lang="en-US" altLang="zh-CN" sz="5000" b="1" i="1" dirty="0" smtClean="0">
                <a:solidFill>
                  <a:srgbClr val="FFFF00"/>
                </a:solidFill>
              </a:rPr>
              <a:t>teen</a:t>
            </a:r>
          </a:p>
          <a:p>
            <a:endParaRPr lang="en-US" altLang="zh-CN" sz="5000" b="1" i="1" dirty="0" smtClean="0">
              <a:solidFill>
                <a:srgbClr val="0070C0"/>
              </a:solidFill>
            </a:endParaRPr>
          </a:p>
          <a:p>
            <a:r>
              <a:rPr lang="en-US" altLang="zh-CN" sz="5000" b="1" i="1" dirty="0" smtClean="0">
                <a:solidFill>
                  <a:srgbClr val="0070C0"/>
                </a:solidFill>
              </a:rPr>
              <a:t> </a:t>
            </a:r>
          </a:p>
          <a:p>
            <a:endParaRPr lang="en-US" altLang="zh-CN" sz="5000" b="1" i="1" dirty="0" smtClean="0">
              <a:solidFill>
                <a:srgbClr val="0070C0"/>
              </a:solidFill>
            </a:endParaRPr>
          </a:p>
          <a:p>
            <a:r>
              <a:rPr lang="en-US" altLang="zh-CN" sz="5000" b="1" i="1" dirty="0" smtClean="0">
                <a:solidFill>
                  <a:srgbClr val="0070C0"/>
                </a:solidFill>
              </a:rPr>
              <a:t>   7 seven    8 eight     9 nine</a:t>
            </a:r>
          </a:p>
          <a:p>
            <a:r>
              <a:rPr lang="en-US" altLang="zh-CN" sz="5000" b="1" i="1" dirty="0" smtClean="0">
                <a:solidFill>
                  <a:srgbClr val="0070C0"/>
                </a:solidFill>
              </a:rPr>
              <a:t> </a:t>
            </a:r>
          </a:p>
          <a:p>
            <a:r>
              <a:rPr lang="en-US" altLang="zh-CN" sz="5000" b="1" i="1" dirty="0" smtClean="0">
                <a:solidFill>
                  <a:srgbClr val="0070C0"/>
                </a:solidFill>
              </a:rPr>
              <a:t>   10 ten</a:t>
            </a:r>
            <a:endParaRPr lang="zh-CN" altLang="en-US" sz="5000" b="1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2050" name="Picture 2" descr="C:\Documents and Settings\tw\桌面\u=1758618916,2110622921&amp;fm=21&amp;gp=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2233" y="0"/>
            <a:ext cx="9146233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428604"/>
            <a:ext cx="9144000" cy="9325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000" b="1" i="1" dirty="0" smtClean="0">
                <a:solidFill>
                  <a:srgbClr val="0070C0"/>
                </a:solidFill>
              </a:rPr>
              <a:t>                  20. twen</a:t>
            </a:r>
            <a:r>
              <a:rPr lang="en-US" altLang="zh-CN" sz="5000" b="1" i="1" dirty="0" smtClean="0">
                <a:solidFill>
                  <a:srgbClr val="FFFF00"/>
                </a:solidFill>
              </a:rPr>
              <a:t>ty</a:t>
            </a:r>
            <a:r>
              <a:rPr lang="en-US" altLang="zh-CN" sz="5000" b="1" i="1" dirty="0" smtClean="0">
                <a:solidFill>
                  <a:srgbClr val="0070C0"/>
                </a:solidFill>
              </a:rPr>
              <a:t>          </a:t>
            </a:r>
            <a:br>
              <a:rPr lang="en-US" altLang="zh-CN" sz="5000" b="1" i="1" dirty="0" smtClean="0">
                <a:solidFill>
                  <a:srgbClr val="0070C0"/>
                </a:solidFill>
              </a:rPr>
            </a:br>
            <a:r>
              <a:rPr lang="en-US" altLang="zh-CN" sz="5000" b="1" i="1" dirty="0" smtClean="0">
                <a:solidFill>
                  <a:srgbClr val="0070C0"/>
                </a:solidFill>
              </a:rPr>
              <a:t>                 21. twen</a:t>
            </a:r>
            <a:r>
              <a:rPr lang="en-US" altLang="zh-CN" sz="5000" b="1" i="1" dirty="0" smtClean="0">
                <a:solidFill>
                  <a:srgbClr val="FFFF00"/>
                </a:solidFill>
              </a:rPr>
              <a:t>ty</a:t>
            </a:r>
            <a:r>
              <a:rPr lang="en-US" altLang="zh-CN" sz="5000" b="1" i="1" dirty="0" smtClean="0">
                <a:solidFill>
                  <a:srgbClr val="0070C0"/>
                </a:solidFill>
              </a:rPr>
              <a:t>-one</a:t>
            </a:r>
          </a:p>
          <a:p>
            <a:r>
              <a:rPr lang="en-US" altLang="zh-CN" sz="5000" b="1" i="1" dirty="0" smtClean="0">
                <a:solidFill>
                  <a:srgbClr val="0070C0"/>
                </a:solidFill>
              </a:rPr>
              <a:t> </a:t>
            </a:r>
            <a:r>
              <a:rPr lang="en-US" altLang="zh-CN" sz="5000" b="1" i="1" dirty="0" smtClean="0">
                <a:solidFill>
                  <a:srgbClr val="0070C0"/>
                </a:solidFill>
              </a:rPr>
              <a:t>               22. twen</a:t>
            </a:r>
            <a:r>
              <a:rPr lang="en-US" altLang="zh-CN" sz="5000" b="1" i="1" dirty="0" smtClean="0">
                <a:solidFill>
                  <a:srgbClr val="FFFF00"/>
                </a:solidFill>
              </a:rPr>
              <a:t>ty</a:t>
            </a:r>
            <a:r>
              <a:rPr lang="en-US" altLang="zh-CN" sz="5000" b="1" i="1" dirty="0" smtClean="0">
                <a:solidFill>
                  <a:srgbClr val="0070C0"/>
                </a:solidFill>
              </a:rPr>
              <a:t>-two</a:t>
            </a:r>
          </a:p>
          <a:p>
            <a:r>
              <a:rPr lang="en-US" altLang="zh-CN" sz="5000" b="1" i="1" dirty="0" smtClean="0">
                <a:solidFill>
                  <a:srgbClr val="0070C0"/>
                </a:solidFill>
              </a:rPr>
              <a:t>               23. twen</a:t>
            </a:r>
            <a:r>
              <a:rPr lang="en-US" altLang="zh-CN" sz="5000" b="1" i="1" dirty="0" smtClean="0">
                <a:solidFill>
                  <a:srgbClr val="FFFF00"/>
                </a:solidFill>
              </a:rPr>
              <a:t>ty</a:t>
            </a:r>
            <a:r>
              <a:rPr lang="en-US" altLang="zh-CN" sz="5000" b="1" i="1" dirty="0" smtClean="0">
                <a:solidFill>
                  <a:srgbClr val="0070C0"/>
                </a:solidFill>
              </a:rPr>
              <a:t>-three</a:t>
            </a:r>
          </a:p>
          <a:p>
            <a:r>
              <a:rPr lang="en-US" altLang="zh-CN" sz="5000" b="1" i="1" dirty="0" smtClean="0">
                <a:solidFill>
                  <a:srgbClr val="0070C0"/>
                </a:solidFill>
              </a:rPr>
              <a:t> </a:t>
            </a:r>
            <a:r>
              <a:rPr lang="en-US" altLang="zh-CN" sz="5000" b="1" i="1" dirty="0" smtClean="0">
                <a:solidFill>
                  <a:srgbClr val="0070C0"/>
                </a:solidFill>
              </a:rPr>
              <a:t>              24. twen</a:t>
            </a:r>
            <a:r>
              <a:rPr lang="en-US" altLang="zh-CN" sz="5000" b="1" i="1" dirty="0" smtClean="0">
                <a:solidFill>
                  <a:srgbClr val="FFFF00"/>
                </a:solidFill>
              </a:rPr>
              <a:t>ty</a:t>
            </a:r>
            <a:r>
              <a:rPr lang="en-US" altLang="zh-CN" sz="5000" b="1" i="1" dirty="0" smtClean="0">
                <a:solidFill>
                  <a:srgbClr val="0070C0"/>
                </a:solidFill>
              </a:rPr>
              <a:t>- four</a:t>
            </a:r>
          </a:p>
          <a:p>
            <a:r>
              <a:rPr lang="en-US" altLang="zh-CN" sz="5000" b="1" i="1" dirty="0" smtClean="0">
                <a:solidFill>
                  <a:srgbClr val="0070C0"/>
                </a:solidFill>
              </a:rPr>
              <a:t> </a:t>
            </a:r>
            <a:r>
              <a:rPr lang="en-US" altLang="zh-CN" sz="5000" b="1" i="1" dirty="0" smtClean="0">
                <a:solidFill>
                  <a:srgbClr val="0070C0"/>
                </a:solidFill>
              </a:rPr>
              <a:t>             25. twen</a:t>
            </a:r>
            <a:r>
              <a:rPr lang="en-US" altLang="zh-CN" sz="5000" b="1" i="1" dirty="0" smtClean="0">
                <a:solidFill>
                  <a:srgbClr val="FFFF00"/>
                </a:solidFill>
              </a:rPr>
              <a:t>ty</a:t>
            </a:r>
            <a:r>
              <a:rPr lang="en-US" altLang="zh-CN" sz="5000" b="1" i="1" dirty="0" smtClean="0">
                <a:solidFill>
                  <a:srgbClr val="0070C0"/>
                </a:solidFill>
              </a:rPr>
              <a:t>- five</a:t>
            </a:r>
          </a:p>
          <a:p>
            <a:r>
              <a:rPr lang="en-US" altLang="zh-CN" sz="5000" b="1" i="1" dirty="0" smtClean="0">
                <a:solidFill>
                  <a:srgbClr val="0070C0"/>
                </a:solidFill>
              </a:rPr>
              <a:t> </a:t>
            </a:r>
            <a:r>
              <a:rPr lang="en-US" altLang="zh-CN" sz="5000" b="1" i="1" dirty="0" smtClean="0">
                <a:solidFill>
                  <a:srgbClr val="0070C0"/>
                </a:solidFill>
              </a:rPr>
              <a:t>            26.twen</a:t>
            </a:r>
            <a:r>
              <a:rPr lang="en-US" altLang="zh-CN" sz="5000" b="1" i="1" dirty="0" smtClean="0">
                <a:solidFill>
                  <a:srgbClr val="FFFF00"/>
                </a:solidFill>
              </a:rPr>
              <a:t>ty</a:t>
            </a:r>
            <a:r>
              <a:rPr lang="en-US" altLang="zh-CN" sz="5000" b="1" i="1" dirty="0" smtClean="0">
                <a:solidFill>
                  <a:srgbClr val="0070C0"/>
                </a:solidFill>
              </a:rPr>
              <a:t>- six</a:t>
            </a:r>
          </a:p>
          <a:p>
            <a:r>
              <a:rPr lang="en-US" altLang="zh-CN" sz="5000" b="1" i="1" dirty="0" smtClean="0">
                <a:solidFill>
                  <a:srgbClr val="0070C0"/>
                </a:solidFill>
              </a:rPr>
              <a:t> </a:t>
            </a:r>
            <a:r>
              <a:rPr lang="en-US" altLang="zh-CN" sz="5000" b="1" i="1" dirty="0" smtClean="0">
                <a:solidFill>
                  <a:srgbClr val="0070C0"/>
                </a:solidFill>
              </a:rPr>
              <a:t>           …</a:t>
            </a:r>
          </a:p>
          <a:p>
            <a:endParaRPr lang="en-US" altLang="zh-CN" sz="5000" b="1" i="1" dirty="0" smtClean="0">
              <a:solidFill>
                <a:srgbClr val="0070C0"/>
              </a:solidFill>
            </a:endParaRPr>
          </a:p>
          <a:p>
            <a:r>
              <a:rPr lang="en-US" altLang="zh-CN" sz="5000" b="1" i="1" dirty="0" smtClean="0">
                <a:solidFill>
                  <a:srgbClr val="0070C0"/>
                </a:solidFill>
              </a:rPr>
              <a:t> </a:t>
            </a:r>
          </a:p>
          <a:p>
            <a:endParaRPr lang="en-US" altLang="zh-CN" sz="5000" b="1" i="1" dirty="0" smtClean="0">
              <a:solidFill>
                <a:srgbClr val="0070C0"/>
              </a:solidFill>
            </a:endParaRPr>
          </a:p>
          <a:p>
            <a:r>
              <a:rPr lang="en-US" altLang="zh-CN" sz="5000" b="1" i="1" dirty="0" smtClean="0">
                <a:solidFill>
                  <a:srgbClr val="0070C0"/>
                </a:solidFill>
              </a:rPr>
              <a:t>   </a:t>
            </a:r>
            <a:endParaRPr lang="zh-CN" altLang="en-US" sz="5000" b="1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 descr="C:\Documents and Settings\tw\桌面\u=2374685208,4273288939&amp;fm=21&amp;gp=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2233" y="0"/>
            <a:ext cx="9146233" cy="6866991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0" y="0"/>
            <a:ext cx="821533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0" b="1" i="1" dirty="0" smtClean="0">
                <a:solidFill>
                  <a:srgbClr val="7030A0"/>
                </a:solidFill>
              </a:rPr>
              <a:t>Guess:</a:t>
            </a:r>
          </a:p>
          <a:p>
            <a:r>
              <a:rPr lang="en-US" altLang="zh-CN" sz="8000" i="1" dirty="0" smtClean="0">
                <a:solidFill>
                  <a:srgbClr val="0070C0"/>
                </a:solidFill>
              </a:rPr>
              <a:t>       Q: Is it a …?</a:t>
            </a:r>
          </a:p>
          <a:p>
            <a:endParaRPr lang="en-US" altLang="zh-CN" sz="8000" i="1" dirty="0" smtClean="0">
              <a:solidFill>
                <a:srgbClr val="0070C0"/>
              </a:solidFill>
            </a:endParaRPr>
          </a:p>
          <a:p>
            <a:r>
              <a:rPr lang="en-US" altLang="zh-CN" sz="8000" i="1" dirty="0" smtClean="0">
                <a:solidFill>
                  <a:srgbClr val="0070C0"/>
                </a:solidFill>
              </a:rPr>
              <a:t>       A: Yes, it is. </a:t>
            </a:r>
          </a:p>
          <a:p>
            <a:r>
              <a:rPr lang="en-US" altLang="zh-CN" sz="8000" i="1" dirty="0" smtClean="0">
                <a:solidFill>
                  <a:srgbClr val="0070C0"/>
                </a:solidFill>
              </a:rPr>
              <a:t>            No, it isn’t.</a:t>
            </a:r>
            <a:endParaRPr lang="zh-CN" altLang="en-US" sz="80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 descr="C:\Documents and Settings\tw\桌面\u=2374685208,4273288939&amp;fm=21&amp;gp=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2233" y="0"/>
            <a:ext cx="9146233" cy="6866991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0" y="0"/>
            <a:ext cx="91440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i="1" dirty="0" smtClean="0">
                <a:solidFill>
                  <a:srgbClr val="0070C0"/>
                </a:solidFill>
              </a:rPr>
              <a:t>Q: What can we see in the </a:t>
            </a:r>
            <a:r>
              <a:rPr lang="en-US" altLang="zh-CN" sz="6000" i="1" dirty="0" smtClean="0">
                <a:solidFill>
                  <a:srgbClr val="FF0000"/>
                </a:solidFill>
              </a:rPr>
              <a:t>fruit farm</a:t>
            </a:r>
            <a:r>
              <a:rPr lang="en-US" altLang="zh-CN" sz="6000" i="1" dirty="0" smtClean="0">
                <a:solidFill>
                  <a:srgbClr val="0070C0"/>
                </a:solidFill>
              </a:rPr>
              <a:t>?</a:t>
            </a:r>
          </a:p>
          <a:p>
            <a:endParaRPr lang="en-US" altLang="zh-CN" sz="6000" i="1" dirty="0" smtClean="0">
              <a:solidFill>
                <a:srgbClr val="0070C0"/>
              </a:solidFill>
            </a:endParaRPr>
          </a:p>
          <a:p>
            <a:endParaRPr lang="en-US" altLang="zh-CN" sz="6000" i="1" dirty="0" smtClean="0">
              <a:solidFill>
                <a:srgbClr val="0070C0"/>
              </a:solidFill>
            </a:endParaRPr>
          </a:p>
          <a:p>
            <a:endParaRPr lang="en-US" altLang="zh-CN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0" y="2571744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i="1" dirty="0" smtClean="0">
                <a:solidFill>
                  <a:srgbClr val="0070C0"/>
                </a:solidFill>
              </a:rPr>
              <a:t>A: We </a:t>
            </a:r>
            <a:r>
              <a:rPr lang="en-US" altLang="zh-CN" sz="6000" i="1" dirty="0" smtClean="0">
                <a:solidFill>
                  <a:srgbClr val="0070C0"/>
                </a:solidFill>
              </a:rPr>
              <a:t>can see… in the </a:t>
            </a:r>
            <a:r>
              <a:rPr lang="en-US" altLang="zh-CN" sz="6000" i="1" dirty="0" smtClean="0">
                <a:solidFill>
                  <a:srgbClr val="FF0000"/>
                </a:solidFill>
              </a:rPr>
              <a:t>fruit farm</a:t>
            </a:r>
            <a:r>
              <a:rPr lang="en-US" altLang="zh-CN" dirty="0" smtClean="0">
                <a:solidFill>
                  <a:srgbClr val="FF0000"/>
                </a:solidFill>
              </a:rPr>
              <a:t>.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 descr="C:\Documents and Settings\tw\桌面\u=2374685208,4273288939&amp;fm=21&amp;gp=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2233" y="0"/>
            <a:ext cx="9146233" cy="6866991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0" y="0"/>
            <a:ext cx="91440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i="1" dirty="0" smtClean="0">
                <a:solidFill>
                  <a:srgbClr val="0070C0"/>
                </a:solidFill>
              </a:rPr>
              <a:t>Q: What  will you do in the </a:t>
            </a:r>
            <a:r>
              <a:rPr lang="en-US" altLang="zh-CN" sz="6000" i="1" dirty="0" smtClean="0">
                <a:solidFill>
                  <a:srgbClr val="FF0000"/>
                </a:solidFill>
              </a:rPr>
              <a:t>fruit farm</a:t>
            </a:r>
            <a:r>
              <a:rPr lang="en-US" altLang="zh-CN" sz="6000" i="1" dirty="0" smtClean="0">
                <a:solidFill>
                  <a:srgbClr val="0070C0"/>
                </a:solidFill>
              </a:rPr>
              <a:t>?</a:t>
            </a:r>
          </a:p>
          <a:p>
            <a:endParaRPr lang="en-US" altLang="zh-CN" sz="6000" i="1" dirty="0" smtClean="0">
              <a:solidFill>
                <a:srgbClr val="0070C0"/>
              </a:solidFill>
            </a:endParaRPr>
          </a:p>
          <a:p>
            <a:endParaRPr lang="en-US" altLang="zh-CN" sz="6000" i="1" dirty="0" smtClean="0">
              <a:solidFill>
                <a:srgbClr val="0070C0"/>
              </a:solidFill>
            </a:endParaRPr>
          </a:p>
          <a:p>
            <a:endParaRPr lang="en-US" altLang="zh-CN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0" y="2571744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i="1" dirty="0" smtClean="0">
                <a:solidFill>
                  <a:srgbClr val="0070C0"/>
                </a:solidFill>
              </a:rPr>
              <a:t>A: We ‘</a:t>
            </a:r>
            <a:r>
              <a:rPr lang="en-US" altLang="zh-CN" sz="6000" i="1" dirty="0" err="1" smtClean="0">
                <a:solidFill>
                  <a:srgbClr val="0070C0"/>
                </a:solidFill>
              </a:rPr>
              <a:t>ll</a:t>
            </a:r>
            <a:r>
              <a:rPr lang="en-US" altLang="zh-CN" sz="6000" i="1" dirty="0" smtClean="0">
                <a:solidFill>
                  <a:srgbClr val="0070C0"/>
                </a:solidFill>
              </a:rPr>
              <a:t>  … </a:t>
            </a:r>
            <a:r>
              <a:rPr lang="en-US" altLang="zh-CN" sz="6000" i="1" dirty="0" smtClean="0">
                <a:solidFill>
                  <a:srgbClr val="0070C0"/>
                </a:solidFill>
              </a:rPr>
              <a:t>in the </a:t>
            </a:r>
            <a:r>
              <a:rPr lang="en-US" altLang="zh-CN" sz="6000" i="1" dirty="0" smtClean="0">
                <a:solidFill>
                  <a:srgbClr val="FF0000"/>
                </a:solidFill>
              </a:rPr>
              <a:t>fruit farm</a:t>
            </a:r>
            <a:r>
              <a:rPr lang="en-US" altLang="zh-CN" dirty="0" smtClean="0">
                <a:solidFill>
                  <a:srgbClr val="FF0000"/>
                </a:solidFill>
              </a:rPr>
              <a:t>.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 descr="C:\Documents and Settings\tw\桌面\u=2374685208,4273288939&amp;fm=21&amp;gp=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2233" y="0"/>
            <a:ext cx="9146233" cy="6866991"/>
          </a:xfrm>
          <a:prstGeom prst="rect">
            <a:avLst/>
          </a:prstGeom>
          <a:noFill/>
        </p:spPr>
      </p:pic>
      <p:pic>
        <p:nvPicPr>
          <p:cNvPr id="4" name="Picture 3" descr="C:\Documents and Settings\tw\桌面\u=2315123811,590974422&amp;fm=21&amp;gp=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2105565"/>
            <a:ext cx="5179635" cy="365230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000364" y="428604"/>
            <a:ext cx="38576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0" b="1" dirty="0" smtClean="0">
                <a:solidFill>
                  <a:srgbClr val="FF0000"/>
                </a:solidFill>
              </a:rPr>
              <a:t>  pick</a:t>
            </a:r>
            <a:endParaRPr lang="zh-CN" altLang="en-US" sz="8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 descr="C:\Documents and Settings\tw\桌面\u=2374685208,4273288939&amp;fm=21&amp;gp=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2233" y="0"/>
            <a:ext cx="9146233" cy="6866991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0" y="0"/>
            <a:ext cx="91440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i="1" dirty="0" smtClean="0">
                <a:solidFill>
                  <a:srgbClr val="0070C0"/>
                </a:solidFill>
              </a:rPr>
              <a:t>Q: What </a:t>
            </a:r>
            <a:r>
              <a:rPr lang="en-US" altLang="zh-CN" sz="6000" b="1" i="1" dirty="0" smtClean="0">
                <a:solidFill>
                  <a:srgbClr val="FF0000"/>
                </a:solidFill>
              </a:rPr>
              <a:t>other</a:t>
            </a:r>
            <a:r>
              <a:rPr lang="en-US" altLang="zh-CN" sz="6000" i="1" dirty="0" smtClean="0">
                <a:solidFill>
                  <a:srgbClr val="0070C0"/>
                </a:solidFill>
              </a:rPr>
              <a:t> fruit will you  </a:t>
            </a:r>
            <a:r>
              <a:rPr lang="en-US" altLang="zh-CN" sz="6000" b="1" i="1" dirty="0" smtClean="0">
                <a:solidFill>
                  <a:srgbClr val="FF0000"/>
                </a:solidFill>
              </a:rPr>
              <a:t>pick</a:t>
            </a:r>
            <a:r>
              <a:rPr lang="en-US" altLang="zh-CN" sz="6000" i="1" dirty="0" smtClean="0">
                <a:solidFill>
                  <a:srgbClr val="0070C0"/>
                </a:solidFill>
              </a:rPr>
              <a:t>?</a:t>
            </a:r>
          </a:p>
          <a:p>
            <a:endParaRPr lang="en-US" altLang="zh-CN" sz="6000" i="1" dirty="0" smtClean="0">
              <a:solidFill>
                <a:srgbClr val="0070C0"/>
              </a:solidFill>
            </a:endParaRPr>
          </a:p>
          <a:p>
            <a:endParaRPr lang="en-US" altLang="zh-CN" sz="6000" i="1" dirty="0" smtClean="0">
              <a:solidFill>
                <a:srgbClr val="0070C0"/>
              </a:solidFill>
            </a:endParaRPr>
          </a:p>
          <a:p>
            <a:endParaRPr lang="en-US" altLang="zh-CN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0" y="2571744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i="1" dirty="0" smtClean="0">
                <a:solidFill>
                  <a:srgbClr val="0070C0"/>
                </a:solidFill>
              </a:rPr>
              <a:t>A:  I ‘</a:t>
            </a:r>
            <a:r>
              <a:rPr lang="en-US" altLang="zh-CN" sz="6000" i="1" dirty="0" err="1" smtClean="0">
                <a:solidFill>
                  <a:srgbClr val="0070C0"/>
                </a:solidFill>
              </a:rPr>
              <a:t>ll</a:t>
            </a:r>
            <a:r>
              <a:rPr lang="en-US" altLang="zh-CN" sz="6000" i="1" dirty="0" smtClean="0">
                <a:solidFill>
                  <a:srgbClr val="0070C0"/>
                </a:solidFill>
              </a:rPr>
              <a:t> </a:t>
            </a:r>
            <a:r>
              <a:rPr lang="en-US" altLang="zh-CN" sz="6000" b="1" i="1" dirty="0" smtClean="0">
                <a:solidFill>
                  <a:srgbClr val="FF0000"/>
                </a:solidFill>
              </a:rPr>
              <a:t>pick</a:t>
            </a:r>
            <a:r>
              <a:rPr lang="en-US" altLang="zh-CN" sz="6000" i="1" dirty="0" smtClean="0">
                <a:solidFill>
                  <a:srgbClr val="0070C0"/>
                </a:solidFill>
              </a:rPr>
              <a:t> … </a:t>
            </a:r>
            <a:r>
              <a:rPr lang="en-US" altLang="zh-CN" sz="6000" i="1" dirty="0" smtClean="0">
                <a:solidFill>
                  <a:srgbClr val="FF0000"/>
                </a:solidFill>
              </a:rPr>
              <a:t>s/</a:t>
            </a:r>
            <a:r>
              <a:rPr lang="en-US" altLang="zh-CN" sz="6000" i="1" dirty="0" err="1" smtClean="0">
                <a:solidFill>
                  <a:srgbClr val="FF0000"/>
                </a:solidFill>
              </a:rPr>
              <a:t>es</a:t>
            </a:r>
            <a:r>
              <a:rPr lang="en-US" altLang="zh-CN" dirty="0" smtClean="0">
                <a:solidFill>
                  <a:srgbClr val="FF0000"/>
                </a:solidFill>
              </a:rPr>
              <a:t>.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239</Words>
  <PresentationFormat>全屏显示(4:3)</PresentationFormat>
  <Paragraphs>64</Paragraphs>
  <Slides>17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18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cp:lastModifiedBy>tw</cp:lastModifiedBy>
  <cp:revision>31</cp:revision>
  <dcterms:modified xsi:type="dcterms:W3CDTF">2016-03-30T04:31:43Z</dcterms:modified>
</cp:coreProperties>
</file>