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8F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4424" autoAdjust="0"/>
  </p:normalViewPr>
  <p:slideViewPr>
    <p:cSldViewPr snapToGrid="0">
      <p:cViewPr varScale="1">
        <p:scale>
          <a:sx n="61" d="100"/>
          <a:sy n="61" d="100"/>
        </p:scale>
        <p:origin x="66" y="2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1782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BCE8F-C595-4D54-BE73-2F3BE162B889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90EEA-8010-4599-A80B-63C577C44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0931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90EEA-8010-4599-A80B-63C577C443F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992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4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918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49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21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339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5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771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363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417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316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605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E7D9-3EF5-4E1F-B7C6-786E88A9A4D6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EDEDD-8C90-4289-BF51-EEA0C18CF2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0151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60913" y="1178977"/>
            <a:ext cx="75011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0000FF"/>
                </a:solidFill>
              </a:rPr>
              <a:t>一年级下册总复习</a:t>
            </a:r>
            <a:endParaRPr lang="zh-CN" altLang="en-US" sz="60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79372" y="2890064"/>
            <a:ext cx="5470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数的认识</a:t>
            </a:r>
            <a:endParaRPr lang="zh-CN" altLang="en-US" sz="9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0741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88566" y="743029"/>
            <a:ext cx="886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本学期，我们认识了哪些数？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88569" y="1937658"/>
            <a:ext cx="886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、一个一个的数，从</a:t>
            </a:r>
            <a:r>
              <a:rPr lang="en-US" altLang="zh-CN" sz="4000" dirty="0" smtClean="0">
                <a:solidFill>
                  <a:srgbClr val="0000FF"/>
                </a:solidFill>
              </a:rPr>
              <a:t>70</a:t>
            </a:r>
            <a:r>
              <a:rPr lang="zh-CN" altLang="en-US" sz="4000" dirty="0" smtClean="0">
                <a:solidFill>
                  <a:srgbClr val="0000FF"/>
                </a:solidFill>
              </a:rPr>
              <a:t>数到</a:t>
            </a:r>
            <a:r>
              <a:rPr lang="en-US" altLang="zh-CN" sz="4000" dirty="0" smtClean="0">
                <a:solidFill>
                  <a:srgbClr val="0000FF"/>
                </a:solidFill>
              </a:rPr>
              <a:t>54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88567" y="2911145"/>
            <a:ext cx="886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2</a:t>
            </a:r>
            <a:r>
              <a:rPr lang="zh-CN" altLang="en-US" sz="4000" dirty="0" smtClean="0"/>
              <a:t>、五个五个的数，从</a:t>
            </a:r>
            <a:r>
              <a:rPr lang="en-US" altLang="zh-CN" sz="4000" dirty="0" smtClean="0"/>
              <a:t>35</a:t>
            </a:r>
            <a:r>
              <a:rPr lang="zh-CN" altLang="en-US" sz="4000" dirty="0" smtClean="0"/>
              <a:t>数到</a:t>
            </a:r>
            <a:r>
              <a:rPr lang="en-US" altLang="zh-CN" sz="4000" dirty="0" smtClean="0"/>
              <a:t>90</a:t>
            </a:r>
            <a:endParaRPr lang="zh-CN" altLang="en-US" sz="4000" dirty="0"/>
          </a:p>
        </p:txBody>
      </p:sp>
      <p:sp>
        <p:nvSpPr>
          <p:cNvPr id="7" name="文本框 6"/>
          <p:cNvSpPr txBox="1"/>
          <p:nvPr/>
        </p:nvSpPr>
        <p:spPr>
          <a:xfrm>
            <a:off x="1088566" y="3879661"/>
            <a:ext cx="886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3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10</a:t>
            </a:r>
            <a:r>
              <a:rPr lang="zh-CN" altLang="en-US" sz="4000" dirty="0" smtClean="0">
                <a:solidFill>
                  <a:srgbClr val="0000FF"/>
                </a:solidFill>
              </a:rPr>
              <a:t>个</a:t>
            </a:r>
            <a:r>
              <a:rPr lang="en-US" altLang="zh-CN" sz="4000" dirty="0" smtClean="0">
                <a:solidFill>
                  <a:srgbClr val="0000FF"/>
                </a:solidFill>
              </a:rPr>
              <a:t>10</a:t>
            </a:r>
            <a:r>
              <a:rPr lang="zh-CN" altLang="en-US" sz="4000" dirty="0" smtClean="0">
                <a:solidFill>
                  <a:srgbClr val="0000FF"/>
                </a:solidFill>
              </a:rPr>
              <a:t>个的数，从</a:t>
            </a:r>
            <a:r>
              <a:rPr lang="en-US" altLang="zh-CN" sz="4000" dirty="0">
                <a:solidFill>
                  <a:srgbClr val="0000FF"/>
                </a:solidFill>
              </a:rPr>
              <a:t>0</a:t>
            </a:r>
            <a:r>
              <a:rPr lang="zh-CN" altLang="en-US" sz="4000" dirty="0" smtClean="0">
                <a:solidFill>
                  <a:srgbClr val="0000FF"/>
                </a:solidFill>
              </a:rPr>
              <a:t>数到</a:t>
            </a:r>
            <a:r>
              <a:rPr lang="en-US" altLang="zh-CN" sz="4000" dirty="0" smtClean="0">
                <a:solidFill>
                  <a:srgbClr val="0000FF"/>
                </a:solidFill>
              </a:rPr>
              <a:t>100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88566" y="4848177"/>
            <a:ext cx="886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4</a:t>
            </a:r>
            <a:r>
              <a:rPr lang="zh-CN" altLang="en-US" sz="4000" dirty="0" smtClean="0"/>
              <a:t>、</a:t>
            </a:r>
            <a:r>
              <a:rPr lang="zh-CN" altLang="en-US" sz="4000" dirty="0"/>
              <a:t>两</a:t>
            </a:r>
            <a:r>
              <a:rPr lang="zh-CN" altLang="en-US" sz="4000" dirty="0" smtClean="0"/>
              <a:t>个</a:t>
            </a:r>
            <a:r>
              <a:rPr lang="zh-CN" altLang="en-US" sz="4000" dirty="0"/>
              <a:t>两</a:t>
            </a:r>
            <a:r>
              <a:rPr lang="zh-CN" altLang="en-US" sz="4000" dirty="0" smtClean="0"/>
              <a:t>个的数，从</a:t>
            </a:r>
            <a:r>
              <a:rPr lang="en-US" altLang="zh-CN" sz="4000" dirty="0" smtClean="0"/>
              <a:t>40</a:t>
            </a:r>
            <a:r>
              <a:rPr lang="zh-CN" altLang="en-US" sz="4000" dirty="0" smtClean="0"/>
              <a:t>数到</a:t>
            </a:r>
            <a:r>
              <a:rPr lang="en-US" altLang="zh-CN" sz="4000" dirty="0" smtClean="0"/>
              <a:t>60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5283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216" y="162410"/>
            <a:ext cx="6564197" cy="6695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/>
        </p:nvSpPr>
        <p:spPr>
          <a:xfrm>
            <a:off x="805429" y="586132"/>
            <a:ext cx="22424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单数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05429" y="1446241"/>
            <a:ext cx="22424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0000FF"/>
                </a:solidFill>
              </a:rPr>
              <a:t>双</a:t>
            </a:r>
            <a:r>
              <a:rPr lang="zh-CN" altLang="en-US" sz="4400" dirty="0" smtClean="0">
                <a:solidFill>
                  <a:srgbClr val="0000FF"/>
                </a:solidFill>
              </a:rPr>
              <a:t>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5686" y="2397018"/>
            <a:ext cx="22424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整十数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0" y="3347795"/>
            <a:ext cx="31676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最大两位数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0" y="4298572"/>
            <a:ext cx="31676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最小两位数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0" y="5222848"/>
            <a:ext cx="31676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最小三位数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671899" y="753743"/>
            <a:ext cx="22424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FF"/>
                </a:solidFill>
              </a:rPr>
              <a:t>个位和十位相同的数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671899" y="2289506"/>
            <a:ext cx="22424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FF"/>
                </a:solidFill>
              </a:rPr>
              <a:t>个位比十位多</a:t>
            </a:r>
            <a:r>
              <a:rPr lang="en-US" altLang="zh-CN" sz="3200" dirty="0" smtClean="0">
                <a:solidFill>
                  <a:srgbClr val="0000FF"/>
                </a:solidFill>
              </a:rPr>
              <a:t>2</a:t>
            </a:r>
            <a:r>
              <a:rPr lang="zh-CN" altLang="en-US" sz="3200" dirty="0" smtClean="0">
                <a:solidFill>
                  <a:srgbClr val="0000FF"/>
                </a:solidFill>
              </a:rPr>
              <a:t>的数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949542" y="4098517"/>
            <a:ext cx="2242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……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06450" y="708237"/>
            <a:ext cx="405465" cy="5714334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4464431" y="753743"/>
            <a:ext cx="405465" cy="5714334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731156" y="753743"/>
            <a:ext cx="405465" cy="5714334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6837403" y="826696"/>
            <a:ext cx="405465" cy="5714334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8070294" y="708237"/>
            <a:ext cx="405465" cy="5714334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895568" y="753743"/>
            <a:ext cx="405465" cy="5714334"/>
          </a:xfrm>
          <a:prstGeom prst="rect">
            <a:avLst/>
          </a:prstGeom>
          <a:solidFill>
            <a:srgbClr val="E8FB35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5110670" y="764900"/>
            <a:ext cx="405465" cy="5714334"/>
          </a:xfrm>
          <a:prstGeom prst="rect">
            <a:avLst/>
          </a:prstGeom>
          <a:solidFill>
            <a:srgbClr val="E8FB35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6291770" y="764900"/>
            <a:ext cx="405465" cy="5714334"/>
          </a:xfrm>
          <a:prstGeom prst="rect">
            <a:avLst/>
          </a:prstGeom>
          <a:solidFill>
            <a:srgbClr val="E8FB35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7489028" y="764900"/>
            <a:ext cx="405465" cy="5714334"/>
          </a:xfrm>
          <a:prstGeom prst="rect">
            <a:avLst/>
          </a:prstGeom>
          <a:solidFill>
            <a:srgbClr val="E8FB35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8625580" y="764900"/>
            <a:ext cx="405465" cy="5714334"/>
          </a:xfrm>
          <a:prstGeom prst="rect">
            <a:avLst/>
          </a:prstGeom>
          <a:solidFill>
            <a:srgbClr val="E8FB35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8634301" y="764900"/>
            <a:ext cx="405465" cy="5714334"/>
          </a:xfrm>
          <a:prstGeom prst="rect">
            <a:avLst/>
          </a:prstGeom>
          <a:solidFill>
            <a:srgbClr val="FF0000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006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3" grpId="0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8" grpId="1" animBg="1"/>
      <p:bldP spid="28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550504" y="735495"/>
            <a:ext cx="9064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你能用几种方法表示</a:t>
            </a:r>
            <a:r>
              <a:rPr lang="en-US" altLang="zh-CN" sz="4800" dirty="0" smtClean="0">
                <a:solidFill>
                  <a:srgbClr val="0000FF"/>
                </a:solidFill>
              </a:rPr>
              <a:t>32</a:t>
            </a:r>
            <a:r>
              <a:rPr lang="zh-CN" altLang="en-US" sz="4800" dirty="0" smtClean="0">
                <a:solidFill>
                  <a:srgbClr val="0000FF"/>
                </a:solidFill>
              </a:rPr>
              <a:t>这个数？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7688" y="1749286"/>
            <a:ext cx="15306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小棒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pic>
        <p:nvPicPr>
          <p:cNvPr id="6" name="图片 5" descr="5 (2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88" y="2580283"/>
            <a:ext cx="4064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6" descr="5 (2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88" y="2580282"/>
            <a:ext cx="4064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7" descr="5 (2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679" y="2580282"/>
            <a:ext cx="4064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 descr="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77" y="2652512"/>
            <a:ext cx="134937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9" descr="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612" y="2624014"/>
            <a:ext cx="134937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文本框 10"/>
          <p:cNvSpPr txBox="1"/>
          <p:nvPr/>
        </p:nvSpPr>
        <p:spPr>
          <a:xfrm>
            <a:off x="3359426" y="1781758"/>
            <a:ext cx="240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计数器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877876" y="1779144"/>
            <a:ext cx="240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小方块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550503" y="3842300"/>
            <a:ext cx="9064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0000FF"/>
                </a:solidFill>
              </a:rPr>
              <a:t>32</a:t>
            </a:r>
            <a:r>
              <a:rPr lang="zh-CN" altLang="en-US" sz="4800" dirty="0" smtClean="0">
                <a:solidFill>
                  <a:srgbClr val="0000FF"/>
                </a:solidFill>
              </a:rPr>
              <a:t>里面有（   ）个十和（   ）个一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90488" y="4799091"/>
            <a:ext cx="10060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smtClean="0">
                <a:solidFill>
                  <a:srgbClr val="0000FF"/>
                </a:solidFill>
              </a:rPr>
              <a:t>6</a:t>
            </a:r>
            <a:r>
              <a:rPr lang="zh-CN" altLang="en-US" sz="4800" smtClean="0">
                <a:solidFill>
                  <a:srgbClr val="0000FF"/>
                </a:solidFill>
              </a:rPr>
              <a:t>个</a:t>
            </a:r>
            <a:r>
              <a:rPr lang="zh-CN" altLang="en-US" sz="4800" dirty="0" smtClean="0">
                <a:solidFill>
                  <a:srgbClr val="0000FF"/>
                </a:solidFill>
              </a:rPr>
              <a:t>一和</a:t>
            </a:r>
            <a:r>
              <a:rPr lang="en-US" altLang="zh-CN" sz="4800" dirty="0" smtClean="0">
                <a:solidFill>
                  <a:srgbClr val="0000FF"/>
                </a:solidFill>
              </a:rPr>
              <a:t>8</a:t>
            </a:r>
            <a:r>
              <a:rPr lang="zh-CN" altLang="en-US" sz="4800" dirty="0" smtClean="0">
                <a:solidFill>
                  <a:srgbClr val="0000FF"/>
                </a:solidFill>
              </a:rPr>
              <a:t>个十组成的数是（   ）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213679" y="5653876"/>
            <a:ext cx="10060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0000FF"/>
                </a:solidFill>
              </a:rPr>
              <a:t>10</a:t>
            </a:r>
            <a:r>
              <a:rPr lang="zh-CN" altLang="en-US" sz="4800" dirty="0" smtClean="0">
                <a:solidFill>
                  <a:srgbClr val="0000FF"/>
                </a:solidFill>
              </a:rPr>
              <a:t>个十是（      ）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11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828799" y="636103"/>
            <a:ext cx="9064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怎样比较两个数的大小？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74642" y="2031468"/>
            <a:ext cx="9064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数位多的大。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51511" y="2031467"/>
            <a:ext cx="9064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十位相同比个位。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7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56590" y="437321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96</a:t>
            </a:r>
            <a:r>
              <a:rPr lang="zh-CN" altLang="en-US" sz="4000" dirty="0" smtClean="0">
                <a:solidFill>
                  <a:srgbClr val="0000FF"/>
                </a:solidFill>
              </a:rPr>
              <a:t>里面有（    ）个十和（   ）个一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6590" y="1331505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2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3</a:t>
            </a:r>
            <a:r>
              <a:rPr lang="zh-CN" altLang="en-US" sz="4000" dirty="0" smtClean="0">
                <a:solidFill>
                  <a:srgbClr val="0000FF"/>
                </a:solidFill>
              </a:rPr>
              <a:t>个十和</a:t>
            </a:r>
            <a:r>
              <a:rPr lang="en-US" altLang="zh-CN" sz="4000" dirty="0" smtClean="0">
                <a:solidFill>
                  <a:srgbClr val="0000FF"/>
                </a:solidFill>
              </a:rPr>
              <a:t>5</a:t>
            </a:r>
            <a:r>
              <a:rPr lang="zh-CN" altLang="en-US" sz="4000" dirty="0" smtClean="0">
                <a:solidFill>
                  <a:srgbClr val="0000FF"/>
                </a:solidFill>
              </a:rPr>
              <a:t>个一合起来是（   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6590" y="2309282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3</a:t>
            </a:r>
            <a:r>
              <a:rPr lang="zh-CN" altLang="en-US" sz="4000" dirty="0" smtClean="0">
                <a:solidFill>
                  <a:srgbClr val="0000FF"/>
                </a:solidFill>
              </a:rPr>
              <a:t>、个位上是</a:t>
            </a:r>
            <a:r>
              <a:rPr lang="en-US" altLang="zh-CN" sz="4000" dirty="0" smtClean="0">
                <a:solidFill>
                  <a:srgbClr val="0000FF"/>
                </a:solidFill>
              </a:rPr>
              <a:t>9</a:t>
            </a:r>
            <a:r>
              <a:rPr lang="zh-CN" altLang="en-US" sz="4000" dirty="0" smtClean="0">
                <a:solidFill>
                  <a:srgbClr val="0000FF"/>
                </a:solidFill>
              </a:rPr>
              <a:t>，十位上是</a:t>
            </a:r>
            <a:r>
              <a:rPr lang="en-US" altLang="zh-CN" sz="4000" dirty="0" smtClean="0">
                <a:solidFill>
                  <a:srgbClr val="0000FF"/>
                </a:solidFill>
              </a:rPr>
              <a:t>6</a:t>
            </a:r>
            <a:r>
              <a:rPr lang="zh-CN" altLang="en-US" sz="4000" dirty="0" smtClean="0">
                <a:solidFill>
                  <a:srgbClr val="0000FF"/>
                </a:solidFill>
              </a:rPr>
              <a:t>，这个数是（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6590" y="3093609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4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38</a:t>
            </a:r>
            <a:r>
              <a:rPr lang="zh-CN" altLang="en-US" sz="4000" dirty="0" smtClean="0">
                <a:solidFill>
                  <a:srgbClr val="0000FF"/>
                </a:solidFill>
              </a:rPr>
              <a:t>右边的</a:t>
            </a:r>
            <a:r>
              <a:rPr lang="en-US" altLang="zh-CN" sz="4000" dirty="0" smtClean="0">
                <a:solidFill>
                  <a:srgbClr val="0000FF"/>
                </a:solidFill>
              </a:rPr>
              <a:t>8</a:t>
            </a:r>
            <a:r>
              <a:rPr lang="zh-CN" altLang="en-US" sz="4000" dirty="0" smtClean="0">
                <a:solidFill>
                  <a:srgbClr val="0000FF"/>
                </a:solidFill>
              </a:rPr>
              <a:t>在（   ）位，表示（      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56590" y="3877936"/>
            <a:ext cx="107541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5</a:t>
            </a:r>
            <a:r>
              <a:rPr lang="zh-CN" altLang="en-US" sz="4000" dirty="0" smtClean="0">
                <a:solidFill>
                  <a:srgbClr val="0000FF"/>
                </a:solidFill>
              </a:rPr>
              <a:t>、一个数十位数字是</a:t>
            </a:r>
            <a:r>
              <a:rPr lang="en-US" altLang="zh-CN" sz="4000" dirty="0" smtClean="0">
                <a:solidFill>
                  <a:srgbClr val="0000FF"/>
                </a:solidFill>
              </a:rPr>
              <a:t>8</a:t>
            </a:r>
            <a:r>
              <a:rPr lang="zh-CN" altLang="en-US" sz="4000" dirty="0" smtClean="0">
                <a:solidFill>
                  <a:srgbClr val="0000FF"/>
                </a:solidFill>
              </a:rPr>
              <a:t>，个位比十位小</a:t>
            </a:r>
            <a:r>
              <a:rPr lang="en-US" altLang="zh-CN" sz="4000" dirty="0" smtClean="0">
                <a:solidFill>
                  <a:srgbClr val="0000FF"/>
                </a:solidFill>
              </a:rPr>
              <a:t>6</a:t>
            </a:r>
            <a:r>
              <a:rPr lang="zh-CN" altLang="en-US" sz="4000" dirty="0" smtClean="0">
                <a:solidFill>
                  <a:srgbClr val="0000FF"/>
                </a:solidFill>
              </a:rPr>
              <a:t>，这个两位数是（   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6590" y="5201375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6</a:t>
            </a:r>
            <a:r>
              <a:rPr lang="zh-CN" altLang="en-US" sz="4000" dirty="0" smtClean="0">
                <a:solidFill>
                  <a:srgbClr val="0000FF"/>
                </a:solidFill>
              </a:rPr>
              <a:t>、最大的两位数与最小的三位数相差（  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1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55982" y="629375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7</a:t>
            </a:r>
            <a:r>
              <a:rPr lang="zh-CN" altLang="en-US" sz="4000" dirty="0" smtClean="0">
                <a:solidFill>
                  <a:srgbClr val="0000FF"/>
                </a:solidFill>
              </a:rPr>
              <a:t>、找规律填数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982" y="1682923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21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 ）、</a:t>
            </a:r>
            <a:r>
              <a:rPr lang="en-US" altLang="zh-CN" sz="4000" dirty="0" smtClean="0">
                <a:solidFill>
                  <a:srgbClr val="0000FF"/>
                </a:solidFill>
              </a:rPr>
              <a:t>27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31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）、（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5982" y="3094279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85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80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75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）、（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5982" y="4505635"/>
            <a:ext cx="10754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20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22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26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 ）、（      ）、</a:t>
            </a:r>
            <a:r>
              <a:rPr lang="en-US" altLang="zh-CN" sz="4000" dirty="0" smtClean="0">
                <a:solidFill>
                  <a:srgbClr val="0000FF"/>
                </a:solidFill>
              </a:rPr>
              <a:t>50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07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298</Words>
  <Application>Microsoft Office PowerPoint</Application>
  <PresentationFormat>宽屏</PresentationFormat>
  <Paragraphs>37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黑体</vt:lpstr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7</cp:revision>
  <dcterms:created xsi:type="dcterms:W3CDTF">2016-05-24T12:33:48Z</dcterms:created>
  <dcterms:modified xsi:type="dcterms:W3CDTF">2016-05-26T01:03:19Z</dcterms:modified>
</cp:coreProperties>
</file>