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E8FB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424" autoAdjust="0"/>
  </p:normalViewPr>
  <p:slideViewPr>
    <p:cSldViewPr snapToGrid="0">
      <p:cViewPr varScale="1">
        <p:scale>
          <a:sx n="69" d="100"/>
          <a:sy n="69" d="100"/>
        </p:scale>
        <p:origin x="-120" y="-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782" y="3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EC7BB32-6FEB-4037-A9A3-F73C28B19987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A3922BD-0A91-459B-B039-DA0C70D1CA5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A999A-63AA-478C-8DB4-EBE91FE588E3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1ED34-CE93-419E-8657-D066B5C8BB5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A60C8-9FE7-4233-8400-39AD178BD489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31B38-63CC-4422-A250-1BDFBF5481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8F86B-F706-49BC-BCB6-98903D3309BA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77E97-87B9-4440-8B77-F75C2665ED1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7BCCD-9D19-46C4-8475-3FA3E91F32BF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411CE-E2A5-48DA-B1B8-B3C5175691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6CC14-AB30-4CC7-8C51-006527910E39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65F6B-1A39-4361-98CC-F4B098A5B5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42EDA-96B6-4F63-B0C6-C2D087243C8D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4B95-D6CF-4C35-9134-3502CFB2A12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83E3-D3CA-4E24-AC16-B3DA38A59AE0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C00B5-0559-4570-81A9-BA19485207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08FA-ED76-4FF4-8FF9-86C55540E03A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1FCFD-73FB-488C-AE9F-C7D873CD9E2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C8513-36EC-45AE-8C59-672375F8F5F9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F0E2-192F-4D82-99AB-25DB9D58A3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2A3D7-BC5A-4F7F-AF1F-4778305D5EB8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03EB4-71E1-499D-98AA-0B5BC15CD9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74ECD-DB96-4A01-83E6-E1DF48B63A41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EFEB5-7B63-46E9-A851-C285EC83067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1A0DAD-562A-4423-8419-97FA2B77A869}" type="datetimeFigureOut">
              <a:rPr lang="zh-CN" altLang="en-US"/>
              <a:pPr>
                <a:defRPr/>
              </a:pPr>
              <a:t>2016-5-26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BB4EA41-672B-4603-9E61-0C269945B2A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宋体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3"/>
          <p:cNvSpPr txBox="1">
            <a:spLocks noChangeArrowheads="1"/>
          </p:cNvSpPr>
          <p:nvPr/>
        </p:nvSpPr>
        <p:spPr bwMode="auto">
          <a:xfrm>
            <a:off x="2860675" y="1179513"/>
            <a:ext cx="7500938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0">
                <a:solidFill>
                  <a:srgbClr val="0000FF"/>
                </a:solidFill>
                <a:latin typeface="Calibri" pitchFamily="34" charset="0"/>
              </a:rPr>
              <a:t>一年级下册总复习</a:t>
            </a:r>
          </a:p>
        </p:txBody>
      </p:sp>
      <p:sp>
        <p:nvSpPr>
          <p:cNvPr id="14339" name="文本框 4"/>
          <p:cNvSpPr txBox="1">
            <a:spLocks noChangeArrowheads="1"/>
          </p:cNvSpPr>
          <p:nvPr/>
        </p:nvSpPr>
        <p:spPr bwMode="auto">
          <a:xfrm>
            <a:off x="3679825" y="2890838"/>
            <a:ext cx="54705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960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数的运算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本框 3"/>
          <p:cNvSpPr txBox="1">
            <a:spLocks noChangeArrowheads="1"/>
          </p:cNvSpPr>
          <p:nvPr/>
        </p:nvSpPr>
        <p:spPr bwMode="auto">
          <a:xfrm>
            <a:off x="1457325" y="576263"/>
            <a:ext cx="4787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FF0000"/>
                </a:solidFill>
                <a:latin typeface="Calibri" pitchFamily="34" charset="0"/>
              </a:rPr>
              <a:t>20</a:t>
            </a:r>
            <a:r>
              <a:rPr lang="zh-CN" altLang="en-US" sz="4000">
                <a:solidFill>
                  <a:srgbClr val="FF0000"/>
                </a:solidFill>
                <a:latin typeface="Calibri" pitchFamily="34" charset="0"/>
              </a:rPr>
              <a:t>以内的加减法</a:t>
            </a:r>
          </a:p>
        </p:txBody>
      </p:sp>
      <p:sp>
        <p:nvSpPr>
          <p:cNvPr id="15362" name="文本框 4"/>
          <p:cNvSpPr txBox="1">
            <a:spLocks noChangeArrowheads="1"/>
          </p:cNvSpPr>
          <p:nvPr/>
        </p:nvSpPr>
        <p:spPr bwMode="auto">
          <a:xfrm>
            <a:off x="1581150" y="1535113"/>
            <a:ext cx="47879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5+4=            10-2=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363" name="文本框 5"/>
          <p:cNvSpPr txBox="1">
            <a:spLocks noChangeArrowheads="1"/>
          </p:cNvSpPr>
          <p:nvPr/>
        </p:nvSpPr>
        <p:spPr bwMode="auto">
          <a:xfrm>
            <a:off x="1581150" y="2743200"/>
            <a:ext cx="4787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9+7=            8+5=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5364" name="文本框 6"/>
          <p:cNvSpPr txBox="1">
            <a:spLocks noChangeArrowheads="1"/>
          </p:cNvSpPr>
          <p:nvPr/>
        </p:nvSpPr>
        <p:spPr bwMode="auto">
          <a:xfrm>
            <a:off x="1457325" y="3951288"/>
            <a:ext cx="4787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12-7=            16-8=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文本框 3"/>
          <p:cNvSpPr txBox="1">
            <a:spLocks noChangeArrowheads="1"/>
          </p:cNvSpPr>
          <p:nvPr/>
        </p:nvSpPr>
        <p:spPr bwMode="auto">
          <a:xfrm>
            <a:off x="1471613" y="654050"/>
            <a:ext cx="6169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不进位加法、不退位减法</a:t>
            </a:r>
          </a:p>
        </p:txBody>
      </p:sp>
      <p:sp>
        <p:nvSpPr>
          <p:cNvPr id="16386" name="文本框 4"/>
          <p:cNvSpPr txBox="1">
            <a:spLocks noChangeArrowheads="1"/>
          </p:cNvSpPr>
          <p:nvPr/>
        </p:nvSpPr>
        <p:spPr bwMode="auto">
          <a:xfrm>
            <a:off x="2076450" y="4419600"/>
            <a:ext cx="6169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43+24=        52+16=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387" name="文本框 5"/>
          <p:cNvSpPr txBox="1">
            <a:spLocks noChangeArrowheads="1"/>
          </p:cNvSpPr>
          <p:nvPr/>
        </p:nvSpPr>
        <p:spPr bwMode="auto">
          <a:xfrm>
            <a:off x="2101850" y="1739900"/>
            <a:ext cx="6169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40+30=        90-20=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388" name="文本框 6"/>
          <p:cNvSpPr txBox="1">
            <a:spLocks noChangeArrowheads="1"/>
          </p:cNvSpPr>
          <p:nvPr/>
        </p:nvSpPr>
        <p:spPr bwMode="auto">
          <a:xfrm>
            <a:off x="2076450" y="3522663"/>
            <a:ext cx="6169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56-50=        56-5=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389" name="文本框 7"/>
          <p:cNvSpPr txBox="1">
            <a:spLocks noChangeArrowheads="1"/>
          </p:cNvSpPr>
          <p:nvPr/>
        </p:nvSpPr>
        <p:spPr bwMode="auto">
          <a:xfrm>
            <a:off x="2108200" y="2609850"/>
            <a:ext cx="6167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24+3=        24+30=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6390" name="文本框 8"/>
          <p:cNvSpPr txBox="1">
            <a:spLocks noChangeArrowheads="1"/>
          </p:cNvSpPr>
          <p:nvPr/>
        </p:nvSpPr>
        <p:spPr bwMode="auto">
          <a:xfrm>
            <a:off x="2165350" y="5253038"/>
            <a:ext cx="6169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78-23=        69-27=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文本框 3"/>
          <p:cNvSpPr txBox="1">
            <a:spLocks noChangeArrowheads="1"/>
          </p:cNvSpPr>
          <p:nvPr/>
        </p:nvSpPr>
        <p:spPr bwMode="auto">
          <a:xfrm>
            <a:off x="1833563" y="625475"/>
            <a:ext cx="3384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进位加法</a:t>
            </a:r>
          </a:p>
        </p:txBody>
      </p:sp>
      <p:sp>
        <p:nvSpPr>
          <p:cNvPr id="17413" name="文本框 5"/>
          <p:cNvSpPr txBox="1">
            <a:spLocks noChangeArrowheads="1"/>
          </p:cNvSpPr>
          <p:nvPr/>
        </p:nvSpPr>
        <p:spPr bwMode="auto">
          <a:xfrm>
            <a:off x="2116138" y="1506538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37+28=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14" name="文本框 5"/>
          <p:cNvSpPr txBox="1">
            <a:spLocks noChangeArrowheads="1"/>
          </p:cNvSpPr>
          <p:nvPr/>
        </p:nvSpPr>
        <p:spPr bwMode="auto">
          <a:xfrm>
            <a:off x="1243013" y="2487613"/>
            <a:ext cx="2165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估一估</a:t>
            </a:r>
          </a:p>
        </p:txBody>
      </p:sp>
      <p:sp>
        <p:nvSpPr>
          <p:cNvPr id="17415" name="文本框 5"/>
          <p:cNvSpPr txBox="1">
            <a:spLocks noChangeArrowheads="1"/>
          </p:cNvSpPr>
          <p:nvPr/>
        </p:nvSpPr>
        <p:spPr bwMode="auto">
          <a:xfrm>
            <a:off x="8421688" y="2514600"/>
            <a:ext cx="2622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竖式计算</a:t>
            </a:r>
          </a:p>
        </p:txBody>
      </p:sp>
      <p:sp>
        <p:nvSpPr>
          <p:cNvPr id="17416" name="文本框 5"/>
          <p:cNvSpPr txBox="1">
            <a:spLocks noChangeArrowheads="1"/>
          </p:cNvSpPr>
          <p:nvPr/>
        </p:nvSpPr>
        <p:spPr bwMode="auto">
          <a:xfrm>
            <a:off x="5273675" y="2500313"/>
            <a:ext cx="2165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口算</a:t>
            </a:r>
          </a:p>
        </p:txBody>
      </p:sp>
      <p:sp>
        <p:nvSpPr>
          <p:cNvPr id="17418" name="文本框 5"/>
          <p:cNvSpPr txBox="1">
            <a:spLocks noChangeArrowheads="1"/>
          </p:cNvSpPr>
          <p:nvPr/>
        </p:nvSpPr>
        <p:spPr bwMode="auto">
          <a:xfrm>
            <a:off x="1216025" y="3362325"/>
            <a:ext cx="254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40+30=70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19" name="文本框 5"/>
          <p:cNvSpPr txBox="1">
            <a:spLocks noChangeArrowheads="1"/>
          </p:cNvSpPr>
          <p:nvPr/>
        </p:nvSpPr>
        <p:spPr bwMode="auto">
          <a:xfrm>
            <a:off x="1300163" y="4137025"/>
            <a:ext cx="1860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比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70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小</a:t>
            </a:r>
          </a:p>
        </p:txBody>
      </p:sp>
      <p:sp>
        <p:nvSpPr>
          <p:cNvPr id="17420" name="文本框 5"/>
          <p:cNvSpPr txBox="1">
            <a:spLocks noChangeArrowheads="1"/>
          </p:cNvSpPr>
          <p:nvPr/>
        </p:nvSpPr>
        <p:spPr bwMode="auto">
          <a:xfrm>
            <a:off x="5013325" y="3306763"/>
            <a:ext cx="254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30+20=50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21" name="文本框 5"/>
          <p:cNvSpPr txBox="1">
            <a:spLocks noChangeArrowheads="1"/>
          </p:cNvSpPr>
          <p:nvPr/>
        </p:nvSpPr>
        <p:spPr bwMode="auto">
          <a:xfrm>
            <a:off x="5000625" y="3917950"/>
            <a:ext cx="254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7+8=15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22" name="文本框 5"/>
          <p:cNvSpPr txBox="1">
            <a:spLocks noChangeArrowheads="1"/>
          </p:cNvSpPr>
          <p:nvPr/>
        </p:nvSpPr>
        <p:spPr bwMode="auto">
          <a:xfrm>
            <a:off x="5029200" y="4556125"/>
            <a:ext cx="254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50+15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65</a:t>
            </a:r>
          </a:p>
        </p:txBody>
      </p:sp>
      <p:sp>
        <p:nvSpPr>
          <p:cNvPr id="17423" name="文本框 5"/>
          <p:cNvSpPr txBox="1">
            <a:spLocks noChangeArrowheads="1"/>
          </p:cNvSpPr>
          <p:nvPr/>
        </p:nvSpPr>
        <p:spPr bwMode="auto">
          <a:xfrm>
            <a:off x="9043988" y="3460750"/>
            <a:ext cx="1846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3  7</a:t>
            </a:r>
          </a:p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+2  8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8742363" y="4738688"/>
            <a:ext cx="1843087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7425" name="文本框 5"/>
          <p:cNvSpPr txBox="1">
            <a:spLocks noChangeArrowheads="1"/>
          </p:cNvSpPr>
          <p:nvPr/>
        </p:nvSpPr>
        <p:spPr bwMode="auto">
          <a:xfrm>
            <a:off x="9790113" y="4672013"/>
            <a:ext cx="48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26" name="文本框 5"/>
          <p:cNvSpPr txBox="1">
            <a:spLocks noChangeArrowheads="1"/>
          </p:cNvSpPr>
          <p:nvPr/>
        </p:nvSpPr>
        <p:spPr bwMode="auto">
          <a:xfrm>
            <a:off x="9509125" y="4352925"/>
            <a:ext cx="488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solidFill>
                  <a:srgbClr val="FF3300"/>
                </a:solidFill>
                <a:latin typeface="Calibri" pitchFamily="34" charset="0"/>
              </a:rPr>
              <a:t>1</a:t>
            </a:r>
            <a:endParaRPr lang="zh-CN" altLang="en-US" sz="2800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17427" name="文本框 5"/>
          <p:cNvSpPr txBox="1">
            <a:spLocks noChangeArrowheads="1"/>
          </p:cNvSpPr>
          <p:nvPr/>
        </p:nvSpPr>
        <p:spPr bwMode="auto">
          <a:xfrm>
            <a:off x="9305925" y="4683125"/>
            <a:ext cx="48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7428" name="文本框 3"/>
          <p:cNvSpPr txBox="1">
            <a:spLocks noChangeArrowheads="1"/>
          </p:cNvSpPr>
          <p:nvPr/>
        </p:nvSpPr>
        <p:spPr bwMode="auto">
          <a:xfrm>
            <a:off x="1042988" y="5530850"/>
            <a:ext cx="711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计算进位加法要注意什么？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7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17419" grpId="0"/>
      <p:bldP spid="17420" grpId="0"/>
      <p:bldP spid="17421" grpId="0"/>
      <p:bldP spid="17422" grpId="0"/>
      <p:bldP spid="17423" grpId="0"/>
      <p:bldP spid="17424" grpId="0" animBg="1"/>
      <p:bldP spid="17425" grpId="0"/>
      <p:bldP spid="17426" grpId="0"/>
      <p:bldP spid="174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文本框 5"/>
          <p:cNvSpPr txBox="1">
            <a:spLocks noChangeArrowheads="1"/>
          </p:cNvSpPr>
          <p:nvPr/>
        </p:nvSpPr>
        <p:spPr bwMode="auto">
          <a:xfrm>
            <a:off x="2462213" y="1052513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45+9=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38" name="文本框 5"/>
          <p:cNvSpPr txBox="1">
            <a:spLocks noChangeArrowheads="1"/>
          </p:cNvSpPr>
          <p:nvPr/>
        </p:nvSpPr>
        <p:spPr bwMode="auto">
          <a:xfrm>
            <a:off x="2530475" y="2009775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6+27=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39" name="文本框 5"/>
          <p:cNvSpPr txBox="1">
            <a:spLocks noChangeArrowheads="1"/>
          </p:cNvSpPr>
          <p:nvPr/>
        </p:nvSpPr>
        <p:spPr bwMode="auto">
          <a:xfrm>
            <a:off x="2544763" y="2936875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34+8=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40" name="文本框 5"/>
          <p:cNvSpPr txBox="1">
            <a:spLocks noChangeArrowheads="1"/>
          </p:cNvSpPr>
          <p:nvPr/>
        </p:nvSpPr>
        <p:spPr bwMode="auto">
          <a:xfrm>
            <a:off x="2530475" y="3865563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65+6=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41" name="文本框 5"/>
          <p:cNvSpPr txBox="1">
            <a:spLocks noChangeArrowheads="1"/>
          </p:cNvSpPr>
          <p:nvPr/>
        </p:nvSpPr>
        <p:spPr bwMode="auto">
          <a:xfrm>
            <a:off x="6299200" y="1136650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39+24=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42" name="文本框 5"/>
          <p:cNvSpPr txBox="1">
            <a:spLocks noChangeArrowheads="1"/>
          </p:cNvSpPr>
          <p:nvPr/>
        </p:nvSpPr>
        <p:spPr bwMode="auto">
          <a:xfrm>
            <a:off x="6284913" y="2078038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58+15=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43" name="文本框 5"/>
          <p:cNvSpPr txBox="1">
            <a:spLocks noChangeArrowheads="1"/>
          </p:cNvSpPr>
          <p:nvPr/>
        </p:nvSpPr>
        <p:spPr bwMode="auto">
          <a:xfrm>
            <a:off x="6256338" y="3048000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26+26=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8444" name="文本框 5"/>
          <p:cNvSpPr txBox="1">
            <a:spLocks noChangeArrowheads="1"/>
          </p:cNvSpPr>
          <p:nvPr/>
        </p:nvSpPr>
        <p:spPr bwMode="auto">
          <a:xfrm>
            <a:off x="6283325" y="3908425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49+33=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2" grpId="0"/>
      <p:bldP spid="18443" grpId="0"/>
      <p:bldP spid="184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文本框 3"/>
          <p:cNvSpPr txBox="1">
            <a:spLocks noChangeArrowheads="1"/>
          </p:cNvSpPr>
          <p:nvPr/>
        </p:nvSpPr>
        <p:spPr bwMode="auto">
          <a:xfrm>
            <a:off x="1833563" y="625475"/>
            <a:ext cx="3384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退位减法</a:t>
            </a:r>
          </a:p>
        </p:txBody>
      </p:sp>
      <p:sp>
        <p:nvSpPr>
          <p:cNvPr id="19461" name="文本框 5"/>
          <p:cNvSpPr txBox="1">
            <a:spLocks noChangeArrowheads="1"/>
          </p:cNvSpPr>
          <p:nvPr/>
        </p:nvSpPr>
        <p:spPr bwMode="auto">
          <a:xfrm>
            <a:off x="8861425" y="1517650"/>
            <a:ext cx="2705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16=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62" name="文本框 5"/>
          <p:cNvSpPr txBox="1">
            <a:spLocks noChangeArrowheads="1"/>
          </p:cNvSpPr>
          <p:nvPr/>
        </p:nvSpPr>
        <p:spPr bwMode="auto">
          <a:xfrm>
            <a:off x="5443538" y="1508125"/>
            <a:ext cx="2705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53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27=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64" name="文本框 5"/>
          <p:cNvSpPr txBox="1">
            <a:spLocks noChangeArrowheads="1"/>
          </p:cNvSpPr>
          <p:nvPr/>
        </p:nvSpPr>
        <p:spPr bwMode="auto">
          <a:xfrm>
            <a:off x="8807450" y="2544763"/>
            <a:ext cx="2330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10=90</a:t>
            </a:r>
            <a:endParaRPr lang="zh-CN" altLang="en-US" sz="32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65" name="文本框 5"/>
          <p:cNvSpPr txBox="1">
            <a:spLocks noChangeArrowheads="1"/>
          </p:cNvSpPr>
          <p:nvPr/>
        </p:nvSpPr>
        <p:spPr bwMode="auto">
          <a:xfrm>
            <a:off x="8907463" y="2971800"/>
            <a:ext cx="2109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90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6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84</a:t>
            </a:r>
          </a:p>
        </p:txBody>
      </p:sp>
      <p:sp>
        <p:nvSpPr>
          <p:cNvPr id="19466" name="文本框 5"/>
          <p:cNvSpPr txBox="1">
            <a:spLocks noChangeArrowheads="1"/>
          </p:cNvSpPr>
          <p:nvPr/>
        </p:nvSpPr>
        <p:spPr bwMode="auto">
          <a:xfrm>
            <a:off x="1784350" y="1422400"/>
            <a:ext cx="1984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74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67" name="文本框 5"/>
          <p:cNvSpPr txBox="1">
            <a:spLocks noChangeArrowheads="1"/>
          </p:cNvSpPr>
          <p:nvPr/>
        </p:nvSpPr>
        <p:spPr bwMode="auto">
          <a:xfrm>
            <a:off x="1701800" y="2324100"/>
            <a:ext cx="198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14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5=9</a:t>
            </a:r>
            <a:endParaRPr lang="zh-CN" altLang="en-US" sz="32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68" name="文本框 5"/>
          <p:cNvSpPr txBox="1">
            <a:spLocks noChangeArrowheads="1"/>
          </p:cNvSpPr>
          <p:nvPr/>
        </p:nvSpPr>
        <p:spPr bwMode="auto">
          <a:xfrm>
            <a:off x="1703388" y="2809875"/>
            <a:ext cx="198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60+9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69</a:t>
            </a:r>
          </a:p>
        </p:txBody>
      </p:sp>
      <p:sp>
        <p:nvSpPr>
          <p:cNvPr id="19469" name="文本框 5"/>
          <p:cNvSpPr txBox="1">
            <a:spLocks noChangeArrowheads="1"/>
          </p:cNvSpPr>
          <p:nvPr/>
        </p:nvSpPr>
        <p:spPr bwMode="auto">
          <a:xfrm>
            <a:off x="1635125" y="3806825"/>
            <a:ext cx="2316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10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5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9470" name="文本框 5"/>
          <p:cNvSpPr txBox="1">
            <a:spLocks noChangeArrowheads="1"/>
          </p:cNvSpPr>
          <p:nvPr/>
        </p:nvSpPr>
        <p:spPr bwMode="auto">
          <a:xfrm>
            <a:off x="1692275" y="4278313"/>
            <a:ext cx="23161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64+5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69</a:t>
            </a:r>
          </a:p>
        </p:txBody>
      </p:sp>
      <p:sp>
        <p:nvSpPr>
          <p:cNvPr id="19471" name="文本框 5"/>
          <p:cNvSpPr txBox="1">
            <a:spLocks noChangeArrowheads="1"/>
          </p:cNvSpPr>
          <p:nvPr/>
        </p:nvSpPr>
        <p:spPr bwMode="auto">
          <a:xfrm>
            <a:off x="5468938" y="2519363"/>
            <a:ext cx="1846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  5  3</a:t>
            </a:r>
          </a:p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2  7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5251450" y="3768725"/>
            <a:ext cx="205105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9474" name="文本框 5"/>
          <p:cNvSpPr txBox="1">
            <a:spLocks noChangeArrowheads="1"/>
          </p:cNvSpPr>
          <p:nvPr/>
        </p:nvSpPr>
        <p:spPr bwMode="auto">
          <a:xfrm>
            <a:off x="9001125" y="3957638"/>
            <a:ext cx="2330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20=80</a:t>
            </a:r>
            <a:endParaRPr lang="zh-CN" altLang="en-US" sz="32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75" name="文本框 5"/>
          <p:cNvSpPr txBox="1">
            <a:spLocks noChangeArrowheads="1"/>
          </p:cNvSpPr>
          <p:nvPr/>
        </p:nvSpPr>
        <p:spPr bwMode="auto">
          <a:xfrm>
            <a:off x="9015413" y="4470400"/>
            <a:ext cx="2330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80+4=84</a:t>
            </a:r>
            <a:endParaRPr lang="zh-CN" altLang="en-US" sz="32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476" name="文本框 5"/>
          <p:cNvSpPr txBox="1">
            <a:spLocks noChangeArrowheads="1"/>
          </p:cNvSpPr>
          <p:nvPr/>
        </p:nvSpPr>
        <p:spPr bwMode="auto">
          <a:xfrm>
            <a:off x="9001125" y="5357813"/>
            <a:ext cx="2330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99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16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83</a:t>
            </a:r>
          </a:p>
        </p:txBody>
      </p:sp>
      <p:sp>
        <p:nvSpPr>
          <p:cNvPr id="19477" name="文本框 5"/>
          <p:cNvSpPr txBox="1">
            <a:spLocks noChangeArrowheads="1"/>
          </p:cNvSpPr>
          <p:nvPr/>
        </p:nvSpPr>
        <p:spPr bwMode="auto">
          <a:xfrm>
            <a:off x="9042400" y="5911850"/>
            <a:ext cx="2330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83+1</a:t>
            </a:r>
            <a:r>
              <a:rPr lang="zh-CN" altLang="en-US" sz="3200">
                <a:solidFill>
                  <a:srgbClr val="0000FF"/>
                </a:solidFill>
                <a:latin typeface="Calibri" pitchFamily="34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Calibri" pitchFamily="34" charset="0"/>
              </a:rPr>
              <a:t>84</a:t>
            </a:r>
          </a:p>
        </p:txBody>
      </p:sp>
      <p:sp>
        <p:nvSpPr>
          <p:cNvPr id="19478" name="文本框 3"/>
          <p:cNvSpPr txBox="1">
            <a:spLocks noChangeArrowheads="1"/>
          </p:cNvSpPr>
          <p:nvPr/>
        </p:nvSpPr>
        <p:spPr bwMode="auto">
          <a:xfrm>
            <a:off x="1236663" y="5405438"/>
            <a:ext cx="6488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计算退位减法要注意什么？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5" grpId="0"/>
      <p:bldP spid="19467" grpId="0"/>
      <p:bldP spid="19468" grpId="0"/>
      <p:bldP spid="19469" grpId="0"/>
      <p:bldP spid="19470" grpId="0"/>
      <p:bldP spid="19471" grpId="0"/>
      <p:bldP spid="19472" grpId="0" animBg="1"/>
      <p:bldP spid="19474" grpId="0"/>
      <p:bldP spid="19475" grpId="0"/>
      <p:bldP spid="19476" grpId="0"/>
      <p:bldP spid="194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文本框 5"/>
          <p:cNvSpPr txBox="1">
            <a:spLocks noChangeArrowheads="1"/>
          </p:cNvSpPr>
          <p:nvPr/>
        </p:nvSpPr>
        <p:spPr bwMode="auto">
          <a:xfrm>
            <a:off x="2393950" y="1287463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45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9=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5" name="文本框 5"/>
          <p:cNvSpPr txBox="1">
            <a:spLocks noChangeArrowheads="1"/>
          </p:cNvSpPr>
          <p:nvPr/>
        </p:nvSpPr>
        <p:spPr bwMode="auto">
          <a:xfrm>
            <a:off x="2406650" y="2106613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63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7=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6" name="文本框 5"/>
          <p:cNvSpPr txBox="1">
            <a:spLocks noChangeArrowheads="1"/>
          </p:cNvSpPr>
          <p:nvPr/>
        </p:nvSpPr>
        <p:spPr bwMode="auto">
          <a:xfrm>
            <a:off x="2406650" y="3076575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81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7" name="文本框 5"/>
          <p:cNvSpPr txBox="1">
            <a:spLocks noChangeArrowheads="1"/>
          </p:cNvSpPr>
          <p:nvPr/>
        </p:nvSpPr>
        <p:spPr bwMode="auto">
          <a:xfrm>
            <a:off x="2322513" y="4005263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34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8" name="文本框 5"/>
          <p:cNvSpPr txBox="1">
            <a:spLocks noChangeArrowheads="1"/>
          </p:cNvSpPr>
          <p:nvPr/>
        </p:nvSpPr>
        <p:spPr bwMode="auto">
          <a:xfrm>
            <a:off x="6284913" y="1303338"/>
            <a:ext cx="2622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93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24=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89" name="文本框 5"/>
          <p:cNvSpPr txBox="1">
            <a:spLocks noChangeArrowheads="1"/>
          </p:cNvSpPr>
          <p:nvPr/>
        </p:nvSpPr>
        <p:spPr bwMode="auto">
          <a:xfrm>
            <a:off x="6313488" y="2162175"/>
            <a:ext cx="2622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52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48=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90" name="文本框 5"/>
          <p:cNvSpPr txBox="1">
            <a:spLocks noChangeArrowheads="1"/>
          </p:cNvSpPr>
          <p:nvPr/>
        </p:nvSpPr>
        <p:spPr bwMode="auto">
          <a:xfrm>
            <a:off x="6284913" y="3132138"/>
            <a:ext cx="2622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61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25=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0491" name="文本框 5"/>
          <p:cNvSpPr txBox="1">
            <a:spLocks noChangeArrowheads="1"/>
          </p:cNvSpPr>
          <p:nvPr/>
        </p:nvSpPr>
        <p:spPr bwMode="auto">
          <a:xfrm>
            <a:off x="6284913" y="4005263"/>
            <a:ext cx="2622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100</a:t>
            </a:r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33=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/>
      <p:bldP spid="20489" grpId="0"/>
      <p:bldP spid="20490" grpId="0"/>
      <p:bldP spid="204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文本框 3"/>
          <p:cNvSpPr txBox="1">
            <a:spLocks noChangeArrowheads="1"/>
          </p:cNvSpPr>
          <p:nvPr/>
        </p:nvSpPr>
        <p:spPr bwMode="auto">
          <a:xfrm>
            <a:off x="1401763" y="930275"/>
            <a:ext cx="7929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solidFill>
                  <a:srgbClr val="FF3300"/>
                </a:solidFill>
                <a:latin typeface="Calibri" pitchFamily="34" charset="0"/>
              </a:rPr>
              <a:t>在计算中，你出现过哪些错误？</a:t>
            </a:r>
          </a:p>
        </p:txBody>
      </p:sp>
      <p:sp>
        <p:nvSpPr>
          <p:cNvPr id="21509" name="文本框 5"/>
          <p:cNvSpPr txBox="1">
            <a:spLocks noChangeArrowheads="1"/>
          </p:cNvSpPr>
          <p:nvPr/>
        </p:nvSpPr>
        <p:spPr bwMode="auto">
          <a:xfrm>
            <a:off x="180975" y="2327275"/>
            <a:ext cx="2690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20+9=11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1" name="文本框 5"/>
          <p:cNvSpPr txBox="1">
            <a:spLocks noChangeArrowheads="1"/>
          </p:cNvSpPr>
          <p:nvPr/>
        </p:nvSpPr>
        <p:spPr bwMode="auto">
          <a:xfrm>
            <a:off x="4414838" y="2325688"/>
            <a:ext cx="1846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5  5</a:t>
            </a:r>
          </a:p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+ 2  7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349750" y="3546475"/>
            <a:ext cx="1497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13" name="文本框 5"/>
          <p:cNvSpPr txBox="1">
            <a:spLocks noChangeArrowheads="1"/>
          </p:cNvSpPr>
          <p:nvPr/>
        </p:nvSpPr>
        <p:spPr bwMode="auto">
          <a:xfrm>
            <a:off x="4387850" y="3597275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7  2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4" name="文本框 5"/>
          <p:cNvSpPr txBox="1">
            <a:spLocks noChangeArrowheads="1"/>
          </p:cNvSpPr>
          <p:nvPr/>
        </p:nvSpPr>
        <p:spPr bwMode="auto">
          <a:xfrm>
            <a:off x="6383338" y="2339975"/>
            <a:ext cx="1846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   5  5</a:t>
            </a:r>
          </a:p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 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2  8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6386513" y="3505200"/>
            <a:ext cx="156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17" name="文本框 5"/>
          <p:cNvSpPr txBox="1">
            <a:spLocks noChangeArrowheads="1"/>
          </p:cNvSpPr>
          <p:nvPr/>
        </p:nvSpPr>
        <p:spPr bwMode="auto">
          <a:xfrm>
            <a:off x="6699250" y="3556000"/>
            <a:ext cx="184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3  7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8" name="文本框 5"/>
          <p:cNvSpPr txBox="1">
            <a:spLocks noChangeArrowheads="1"/>
          </p:cNvSpPr>
          <p:nvPr/>
        </p:nvSpPr>
        <p:spPr bwMode="auto">
          <a:xfrm>
            <a:off x="8751888" y="2298700"/>
            <a:ext cx="18462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   7  2</a:t>
            </a:r>
          </a:p>
          <a:p>
            <a:r>
              <a:rPr lang="zh-CN" altLang="en-US" sz="4000">
                <a:solidFill>
                  <a:srgbClr val="0000FF"/>
                </a:solidFill>
                <a:latin typeface="Calibri" pitchFamily="34" charset="0"/>
              </a:rPr>
              <a:t>－ </a:t>
            </a:r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3  6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19" name="文本框 5"/>
          <p:cNvSpPr txBox="1">
            <a:spLocks noChangeArrowheads="1"/>
          </p:cNvSpPr>
          <p:nvPr/>
        </p:nvSpPr>
        <p:spPr bwMode="auto">
          <a:xfrm>
            <a:off x="9040813" y="3582988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4  4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8921750" y="3505200"/>
            <a:ext cx="156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21" name="文本框 5"/>
          <p:cNvSpPr txBox="1">
            <a:spLocks noChangeArrowheads="1"/>
          </p:cNvSpPr>
          <p:nvPr/>
        </p:nvSpPr>
        <p:spPr bwMode="auto">
          <a:xfrm>
            <a:off x="2530475" y="2393950"/>
            <a:ext cx="18462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3</a:t>
            </a:r>
          </a:p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+2  9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300288" y="3602038"/>
            <a:ext cx="1454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23" name="文本框 5"/>
          <p:cNvSpPr txBox="1">
            <a:spLocks noChangeArrowheads="1"/>
          </p:cNvSpPr>
          <p:nvPr/>
        </p:nvSpPr>
        <p:spPr bwMode="auto">
          <a:xfrm>
            <a:off x="2414588" y="3522663"/>
            <a:ext cx="184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000">
                <a:solidFill>
                  <a:srgbClr val="0000FF"/>
                </a:solidFill>
                <a:latin typeface="Calibri" pitchFamily="34" charset="0"/>
              </a:rPr>
              <a:t>   5  9</a:t>
            </a:r>
            <a:endParaRPr lang="zh-CN" altLang="en-US" sz="4000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3" grpId="0"/>
      <p:bldP spid="21514" grpId="0"/>
      <p:bldP spid="21517" grpId="0"/>
      <p:bldP spid="21518" grpId="0"/>
      <p:bldP spid="21519" grpId="0"/>
      <p:bldP spid="21521" grpId="0"/>
      <p:bldP spid="2152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209</Words>
  <Application>Microsoft Office PowerPoint</Application>
  <PresentationFormat>自定义</PresentationFormat>
  <Paragraphs>75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Calibri</vt:lpstr>
      <vt:lpstr>宋体</vt:lpstr>
      <vt:lpstr>Arial</vt:lpstr>
      <vt:lpstr>Calibri Light</vt:lpstr>
      <vt:lpstr>黑体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微软用户</cp:lastModifiedBy>
  <cp:revision>11</cp:revision>
  <dcterms:created xsi:type="dcterms:W3CDTF">2016-05-24T12:33:48Z</dcterms:created>
  <dcterms:modified xsi:type="dcterms:W3CDTF">2016-05-26T02:19:20Z</dcterms:modified>
</cp:coreProperties>
</file>