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FF"/>
    <a:srgbClr val="E8FB3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59" autoAdjust="0"/>
    <p:restoredTop sz="94424" autoAdjust="0"/>
  </p:normalViewPr>
  <p:slideViewPr>
    <p:cSldViewPr snapToGrid="0">
      <p:cViewPr varScale="1">
        <p:scale>
          <a:sx n="69" d="100"/>
          <a:sy n="69" d="100"/>
        </p:scale>
        <p:origin x="-120" y="-2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1782" y="3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EEC7BB32-6FEB-4037-A9A3-F73C28B19987}" type="datetimeFigureOut">
              <a:rPr lang="zh-CN" altLang="en-US"/>
              <a:pPr>
                <a:defRPr/>
              </a:pPr>
              <a:t>2016-5-26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DA3922BD-0A91-459B-B039-DA0C70D1CA5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A999A-63AA-478C-8DB4-EBE91FE588E3}" type="datetimeFigureOut">
              <a:rPr lang="zh-CN" altLang="en-US"/>
              <a:pPr>
                <a:defRPr/>
              </a:pPr>
              <a:t>2016-5-26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1ED34-CE93-419E-8657-D066B5C8BB5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A60C8-9FE7-4233-8400-39AD178BD489}" type="datetimeFigureOut">
              <a:rPr lang="zh-CN" altLang="en-US"/>
              <a:pPr>
                <a:defRPr/>
              </a:pPr>
              <a:t>2016-5-26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F31B38-63CC-4422-A250-1BDFBF54813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8F86B-F706-49BC-BCB6-98903D3309BA}" type="datetimeFigureOut">
              <a:rPr lang="zh-CN" altLang="en-US"/>
              <a:pPr>
                <a:defRPr/>
              </a:pPr>
              <a:t>2016-5-26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77E97-87B9-4440-8B77-F75C2665ED1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7BCCD-9D19-46C4-8475-3FA3E91F32BF}" type="datetimeFigureOut">
              <a:rPr lang="zh-CN" altLang="en-US"/>
              <a:pPr>
                <a:defRPr/>
              </a:pPr>
              <a:t>2016-5-26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411CE-E2A5-48DA-B1B8-B3C5175691E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6CC14-AB30-4CC7-8C51-006527910E39}" type="datetimeFigureOut">
              <a:rPr lang="zh-CN" altLang="en-US"/>
              <a:pPr>
                <a:defRPr/>
              </a:pPr>
              <a:t>2016-5-26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65F6B-1A39-4361-98CC-F4B098A5B5F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42EDA-96B6-4F63-B0C6-C2D087243C8D}" type="datetimeFigureOut">
              <a:rPr lang="zh-CN" altLang="en-US"/>
              <a:pPr>
                <a:defRPr/>
              </a:pPr>
              <a:t>2016-5-26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24B95-D6CF-4C35-9134-3502CFB2A1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B83E3-D3CA-4E24-AC16-B3DA38A59AE0}" type="datetimeFigureOut">
              <a:rPr lang="zh-CN" altLang="en-US"/>
              <a:pPr>
                <a:defRPr/>
              </a:pPr>
              <a:t>2016-5-26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C00B5-0559-4570-81A9-BA19485207C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D08FA-ED76-4FF4-8FF9-86C55540E03A}" type="datetimeFigureOut">
              <a:rPr lang="zh-CN" altLang="en-US"/>
              <a:pPr>
                <a:defRPr/>
              </a:pPr>
              <a:t>2016-5-26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1FCFD-73FB-488C-AE9F-C7D873CD9E2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C8513-36EC-45AE-8C59-672375F8F5F9}" type="datetimeFigureOut">
              <a:rPr lang="zh-CN" altLang="en-US"/>
              <a:pPr>
                <a:defRPr/>
              </a:pPr>
              <a:t>2016-5-26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DF0E2-192F-4D82-99AB-25DB9D58A3E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2A3D7-BC5A-4F7F-AF1F-4778305D5EB8}" type="datetimeFigureOut">
              <a:rPr lang="zh-CN" altLang="en-US"/>
              <a:pPr>
                <a:defRPr/>
              </a:pPr>
              <a:t>2016-5-26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03EB4-71E1-499D-98AA-0B5BC15CD94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74ECD-DB96-4A01-83E6-E1DF48B63A41}" type="datetimeFigureOut">
              <a:rPr lang="zh-CN" altLang="en-US"/>
              <a:pPr>
                <a:defRPr/>
              </a:pPr>
              <a:t>2016-5-26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EFEB5-7B63-46E9-A851-C285EC83067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A1A0DAD-562A-4423-8419-97FA2B77A869}" type="datetimeFigureOut">
              <a:rPr lang="zh-CN" altLang="en-US"/>
              <a:pPr>
                <a:defRPr/>
              </a:pPr>
              <a:t>2016-5-26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BB4EA41-672B-4603-9E61-0C269945B2A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文本框 3"/>
          <p:cNvSpPr txBox="1">
            <a:spLocks noChangeArrowheads="1"/>
          </p:cNvSpPr>
          <p:nvPr/>
        </p:nvSpPr>
        <p:spPr bwMode="auto">
          <a:xfrm>
            <a:off x="2860675" y="1179513"/>
            <a:ext cx="7500938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6000">
                <a:solidFill>
                  <a:srgbClr val="0000FF"/>
                </a:solidFill>
                <a:latin typeface="Calibri" pitchFamily="34" charset="0"/>
              </a:rPr>
              <a:t>一年级下册总复习</a:t>
            </a:r>
          </a:p>
        </p:txBody>
      </p:sp>
      <p:sp>
        <p:nvSpPr>
          <p:cNvPr id="14339" name="文本框 4"/>
          <p:cNvSpPr txBox="1">
            <a:spLocks noChangeArrowheads="1"/>
          </p:cNvSpPr>
          <p:nvPr/>
        </p:nvSpPr>
        <p:spPr bwMode="auto">
          <a:xfrm>
            <a:off x="3679825" y="2890838"/>
            <a:ext cx="5470525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960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数的运算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文本框 3"/>
          <p:cNvSpPr txBox="1">
            <a:spLocks noChangeArrowheads="1"/>
          </p:cNvSpPr>
          <p:nvPr/>
        </p:nvSpPr>
        <p:spPr bwMode="auto">
          <a:xfrm>
            <a:off x="1457325" y="576263"/>
            <a:ext cx="47879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FF0000"/>
                </a:solidFill>
                <a:latin typeface="Calibri" pitchFamily="34" charset="0"/>
              </a:rPr>
              <a:t>20</a:t>
            </a:r>
            <a:r>
              <a:rPr lang="zh-CN" altLang="en-US" sz="4000">
                <a:solidFill>
                  <a:srgbClr val="FF0000"/>
                </a:solidFill>
                <a:latin typeface="Calibri" pitchFamily="34" charset="0"/>
              </a:rPr>
              <a:t>以内的加减法</a:t>
            </a:r>
          </a:p>
        </p:txBody>
      </p:sp>
      <p:sp>
        <p:nvSpPr>
          <p:cNvPr id="15362" name="文本框 4"/>
          <p:cNvSpPr txBox="1">
            <a:spLocks noChangeArrowheads="1"/>
          </p:cNvSpPr>
          <p:nvPr/>
        </p:nvSpPr>
        <p:spPr bwMode="auto">
          <a:xfrm>
            <a:off x="1581150" y="1535113"/>
            <a:ext cx="47879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5+4=            10-2=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5363" name="文本框 5"/>
          <p:cNvSpPr txBox="1">
            <a:spLocks noChangeArrowheads="1"/>
          </p:cNvSpPr>
          <p:nvPr/>
        </p:nvSpPr>
        <p:spPr bwMode="auto">
          <a:xfrm>
            <a:off x="1581150" y="2743200"/>
            <a:ext cx="47879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9+7=            8+5=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5364" name="文本框 6"/>
          <p:cNvSpPr txBox="1">
            <a:spLocks noChangeArrowheads="1"/>
          </p:cNvSpPr>
          <p:nvPr/>
        </p:nvSpPr>
        <p:spPr bwMode="auto">
          <a:xfrm>
            <a:off x="1457325" y="3951288"/>
            <a:ext cx="47879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12-7=            16-8=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文本框 3"/>
          <p:cNvSpPr txBox="1">
            <a:spLocks noChangeArrowheads="1"/>
          </p:cNvSpPr>
          <p:nvPr/>
        </p:nvSpPr>
        <p:spPr bwMode="auto">
          <a:xfrm>
            <a:off x="1471613" y="654050"/>
            <a:ext cx="61690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>
                <a:solidFill>
                  <a:srgbClr val="FF3300"/>
                </a:solidFill>
                <a:latin typeface="Calibri" pitchFamily="34" charset="0"/>
              </a:rPr>
              <a:t>不进位加法、不退位减法</a:t>
            </a:r>
          </a:p>
        </p:txBody>
      </p:sp>
      <p:sp>
        <p:nvSpPr>
          <p:cNvPr id="16386" name="文本框 4"/>
          <p:cNvSpPr txBox="1">
            <a:spLocks noChangeArrowheads="1"/>
          </p:cNvSpPr>
          <p:nvPr/>
        </p:nvSpPr>
        <p:spPr bwMode="auto">
          <a:xfrm>
            <a:off x="2076450" y="4419600"/>
            <a:ext cx="61690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43+24=        52+16=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6387" name="文本框 5"/>
          <p:cNvSpPr txBox="1">
            <a:spLocks noChangeArrowheads="1"/>
          </p:cNvSpPr>
          <p:nvPr/>
        </p:nvSpPr>
        <p:spPr bwMode="auto">
          <a:xfrm>
            <a:off x="2101850" y="1739900"/>
            <a:ext cx="61690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40+30=        90-20=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6388" name="文本框 6"/>
          <p:cNvSpPr txBox="1">
            <a:spLocks noChangeArrowheads="1"/>
          </p:cNvSpPr>
          <p:nvPr/>
        </p:nvSpPr>
        <p:spPr bwMode="auto">
          <a:xfrm>
            <a:off x="2076450" y="3522663"/>
            <a:ext cx="61690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56-50=        56-5=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6389" name="文本框 7"/>
          <p:cNvSpPr txBox="1">
            <a:spLocks noChangeArrowheads="1"/>
          </p:cNvSpPr>
          <p:nvPr/>
        </p:nvSpPr>
        <p:spPr bwMode="auto">
          <a:xfrm>
            <a:off x="2108200" y="2609850"/>
            <a:ext cx="61674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24+3=        24+30=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6390" name="文本框 8"/>
          <p:cNvSpPr txBox="1">
            <a:spLocks noChangeArrowheads="1"/>
          </p:cNvSpPr>
          <p:nvPr/>
        </p:nvSpPr>
        <p:spPr bwMode="auto">
          <a:xfrm>
            <a:off x="2165350" y="5253038"/>
            <a:ext cx="61690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78-23=        69-27=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文本框 3"/>
          <p:cNvSpPr txBox="1">
            <a:spLocks noChangeArrowheads="1"/>
          </p:cNvSpPr>
          <p:nvPr/>
        </p:nvSpPr>
        <p:spPr bwMode="auto">
          <a:xfrm>
            <a:off x="1833563" y="625475"/>
            <a:ext cx="33845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>
                <a:solidFill>
                  <a:srgbClr val="FF3300"/>
                </a:solidFill>
                <a:latin typeface="Calibri" pitchFamily="34" charset="0"/>
              </a:rPr>
              <a:t>进位加法</a:t>
            </a:r>
          </a:p>
        </p:txBody>
      </p:sp>
      <p:sp>
        <p:nvSpPr>
          <p:cNvPr id="17413" name="文本框 5"/>
          <p:cNvSpPr txBox="1">
            <a:spLocks noChangeArrowheads="1"/>
          </p:cNvSpPr>
          <p:nvPr/>
        </p:nvSpPr>
        <p:spPr bwMode="auto">
          <a:xfrm>
            <a:off x="2116138" y="1506538"/>
            <a:ext cx="1846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37+28=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7414" name="文本框 5"/>
          <p:cNvSpPr txBox="1">
            <a:spLocks noChangeArrowheads="1"/>
          </p:cNvSpPr>
          <p:nvPr/>
        </p:nvSpPr>
        <p:spPr bwMode="auto">
          <a:xfrm>
            <a:off x="1243013" y="2487613"/>
            <a:ext cx="21653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>
                <a:solidFill>
                  <a:srgbClr val="0000FF"/>
                </a:solidFill>
                <a:latin typeface="Calibri" pitchFamily="34" charset="0"/>
              </a:rPr>
              <a:t>估一估</a:t>
            </a:r>
          </a:p>
        </p:txBody>
      </p:sp>
      <p:sp>
        <p:nvSpPr>
          <p:cNvPr id="17415" name="文本框 5"/>
          <p:cNvSpPr txBox="1">
            <a:spLocks noChangeArrowheads="1"/>
          </p:cNvSpPr>
          <p:nvPr/>
        </p:nvSpPr>
        <p:spPr bwMode="auto">
          <a:xfrm>
            <a:off x="8421688" y="2514600"/>
            <a:ext cx="26225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>
                <a:solidFill>
                  <a:srgbClr val="0000FF"/>
                </a:solidFill>
                <a:latin typeface="Calibri" pitchFamily="34" charset="0"/>
              </a:rPr>
              <a:t>竖式计算</a:t>
            </a:r>
          </a:p>
        </p:txBody>
      </p:sp>
      <p:sp>
        <p:nvSpPr>
          <p:cNvPr id="17416" name="文本框 5"/>
          <p:cNvSpPr txBox="1">
            <a:spLocks noChangeArrowheads="1"/>
          </p:cNvSpPr>
          <p:nvPr/>
        </p:nvSpPr>
        <p:spPr bwMode="auto">
          <a:xfrm>
            <a:off x="5273675" y="2500313"/>
            <a:ext cx="21653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>
                <a:solidFill>
                  <a:srgbClr val="0000FF"/>
                </a:solidFill>
                <a:latin typeface="Calibri" pitchFamily="34" charset="0"/>
              </a:rPr>
              <a:t>口算</a:t>
            </a:r>
          </a:p>
        </p:txBody>
      </p:sp>
      <p:sp>
        <p:nvSpPr>
          <p:cNvPr id="17418" name="文本框 5"/>
          <p:cNvSpPr txBox="1">
            <a:spLocks noChangeArrowheads="1"/>
          </p:cNvSpPr>
          <p:nvPr/>
        </p:nvSpPr>
        <p:spPr bwMode="auto">
          <a:xfrm>
            <a:off x="1216025" y="3362325"/>
            <a:ext cx="2540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40+30=70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7419" name="文本框 5"/>
          <p:cNvSpPr txBox="1">
            <a:spLocks noChangeArrowheads="1"/>
          </p:cNvSpPr>
          <p:nvPr/>
        </p:nvSpPr>
        <p:spPr bwMode="auto">
          <a:xfrm>
            <a:off x="1300163" y="4137025"/>
            <a:ext cx="18605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>
                <a:solidFill>
                  <a:srgbClr val="0000FF"/>
                </a:solidFill>
                <a:latin typeface="Calibri" pitchFamily="34" charset="0"/>
              </a:rPr>
              <a:t>比</a:t>
            </a:r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70</a:t>
            </a:r>
            <a:r>
              <a:rPr lang="zh-CN" altLang="en-US" sz="4000">
                <a:solidFill>
                  <a:srgbClr val="0000FF"/>
                </a:solidFill>
                <a:latin typeface="Calibri" pitchFamily="34" charset="0"/>
              </a:rPr>
              <a:t>小</a:t>
            </a:r>
          </a:p>
        </p:txBody>
      </p:sp>
      <p:sp>
        <p:nvSpPr>
          <p:cNvPr id="17420" name="文本框 5"/>
          <p:cNvSpPr txBox="1">
            <a:spLocks noChangeArrowheads="1"/>
          </p:cNvSpPr>
          <p:nvPr/>
        </p:nvSpPr>
        <p:spPr bwMode="auto">
          <a:xfrm>
            <a:off x="5013325" y="3306763"/>
            <a:ext cx="2540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30+20=50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7421" name="文本框 5"/>
          <p:cNvSpPr txBox="1">
            <a:spLocks noChangeArrowheads="1"/>
          </p:cNvSpPr>
          <p:nvPr/>
        </p:nvSpPr>
        <p:spPr bwMode="auto">
          <a:xfrm>
            <a:off x="5000625" y="3917950"/>
            <a:ext cx="2540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7+8=15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7422" name="文本框 5"/>
          <p:cNvSpPr txBox="1">
            <a:spLocks noChangeArrowheads="1"/>
          </p:cNvSpPr>
          <p:nvPr/>
        </p:nvSpPr>
        <p:spPr bwMode="auto">
          <a:xfrm>
            <a:off x="5029200" y="4556125"/>
            <a:ext cx="2540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50+15</a:t>
            </a:r>
            <a:r>
              <a:rPr lang="zh-CN" altLang="en-US" sz="4000">
                <a:solidFill>
                  <a:srgbClr val="0000FF"/>
                </a:solidFill>
                <a:latin typeface="Calibri" pitchFamily="34" charset="0"/>
              </a:rPr>
              <a:t>＝</a:t>
            </a:r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65</a:t>
            </a:r>
          </a:p>
        </p:txBody>
      </p:sp>
      <p:sp>
        <p:nvSpPr>
          <p:cNvPr id="17423" name="文本框 5"/>
          <p:cNvSpPr txBox="1">
            <a:spLocks noChangeArrowheads="1"/>
          </p:cNvSpPr>
          <p:nvPr/>
        </p:nvSpPr>
        <p:spPr bwMode="auto">
          <a:xfrm>
            <a:off x="9043988" y="3460750"/>
            <a:ext cx="184626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  3  7</a:t>
            </a:r>
          </a:p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+2  8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>
            <a:off x="8742363" y="4738688"/>
            <a:ext cx="1843087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7425" name="文本框 5"/>
          <p:cNvSpPr txBox="1">
            <a:spLocks noChangeArrowheads="1"/>
          </p:cNvSpPr>
          <p:nvPr/>
        </p:nvSpPr>
        <p:spPr bwMode="auto">
          <a:xfrm>
            <a:off x="9790113" y="4672013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5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7426" name="文本框 5"/>
          <p:cNvSpPr txBox="1">
            <a:spLocks noChangeArrowheads="1"/>
          </p:cNvSpPr>
          <p:nvPr/>
        </p:nvSpPr>
        <p:spPr bwMode="auto">
          <a:xfrm>
            <a:off x="9509125" y="4352925"/>
            <a:ext cx="488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solidFill>
                  <a:srgbClr val="FF3300"/>
                </a:solidFill>
                <a:latin typeface="Calibri" pitchFamily="34" charset="0"/>
              </a:rPr>
              <a:t>1</a:t>
            </a:r>
            <a:endParaRPr lang="zh-CN" altLang="en-US" sz="2800">
              <a:solidFill>
                <a:srgbClr val="FF3300"/>
              </a:solidFill>
              <a:latin typeface="Calibri" pitchFamily="34" charset="0"/>
            </a:endParaRPr>
          </a:p>
        </p:txBody>
      </p:sp>
      <p:sp>
        <p:nvSpPr>
          <p:cNvPr id="17427" name="文本框 5"/>
          <p:cNvSpPr txBox="1">
            <a:spLocks noChangeArrowheads="1"/>
          </p:cNvSpPr>
          <p:nvPr/>
        </p:nvSpPr>
        <p:spPr bwMode="auto">
          <a:xfrm>
            <a:off x="9305925" y="4683125"/>
            <a:ext cx="4889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6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7428" name="文本框 3"/>
          <p:cNvSpPr txBox="1">
            <a:spLocks noChangeArrowheads="1"/>
          </p:cNvSpPr>
          <p:nvPr/>
        </p:nvSpPr>
        <p:spPr bwMode="auto">
          <a:xfrm>
            <a:off x="1042988" y="5530850"/>
            <a:ext cx="711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>
                <a:solidFill>
                  <a:srgbClr val="FF3300"/>
                </a:solidFill>
                <a:latin typeface="Calibri" pitchFamily="34" charset="0"/>
              </a:rPr>
              <a:t>计算进位加法要注意什么？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17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8" grpId="0"/>
      <p:bldP spid="17419" grpId="0"/>
      <p:bldP spid="17420" grpId="0"/>
      <p:bldP spid="17421" grpId="0"/>
      <p:bldP spid="17422" grpId="0"/>
      <p:bldP spid="17423" grpId="0"/>
      <p:bldP spid="17424" grpId="0" animBg="1"/>
      <p:bldP spid="17425" grpId="0"/>
      <p:bldP spid="17426" grpId="0"/>
      <p:bldP spid="174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文本框 5"/>
          <p:cNvSpPr txBox="1">
            <a:spLocks noChangeArrowheads="1"/>
          </p:cNvSpPr>
          <p:nvPr/>
        </p:nvSpPr>
        <p:spPr bwMode="auto">
          <a:xfrm>
            <a:off x="2462213" y="1052513"/>
            <a:ext cx="1846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45+9=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8438" name="文本框 5"/>
          <p:cNvSpPr txBox="1">
            <a:spLocks noChangeArrowheads="1"/>
          </p:cNvSpPr>
          <p:nvPr/>
        </p:nvSpPr>
        <p:spPr bwMode="auto">
          <a:xfrm>
            <a:off x="2530475" y="2009775"/>
            <a:ext cx="18462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6+27=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8439" name="文本框 5"/>
          <p:cNvSpPr txBox="1">
            <a:spLocks noChangeArrowheads="1"/>
          </p:cNvSpPr>
          <p:nvPr/>
        </p:nvSpPr>
        <p:spPr bwMode="auto">
          <a:xfrm>
            <a:off x="2544763" y="2936875"/>
            <a:ext cx="1846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34+8=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8440" name="文本框 5"/>
          <p:cNvSpPr txBox="1">
            <a:spLocks noChangeArrowheads="1"/>
          </p:cNvSpPr>
          <p:nvPr/>
        </p:nvSpPr>
        <p:spPr bwMode="auto">
          <a:xfrm>
            <a:off x="2530475" y="3865563"/>
            <a:ext cx="18462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65+6=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8441" name="文本框 5"/>
          <p:cNvSpPr txBox="1">
            <a:spLocks noChangeArrowheads="1"/>
          </p:cNvSpPr>
          <p:nvPr/>
        </p:nvSpPr>
        <p:spPr bwMode="auto">
          <a:xfrm>
            <a:off x="6299200" y="1136650"/>
            <a:ext cx="18462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39+24=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8442" name="文本框 5"/>
          <p:cNvSpPr txBox="1">
            <a:spLocks noChangeArrowheads="1"/>
          </p:cNvSpPr>
          <p:nvPr/>
        </p:nvSpPr>
        <p:spPr bwMode="auto">
          <a:xfrm>
            <a:off x="6284913" y="2078038"/>
            <a:ext cx="1846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58+15=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8443" name="文本框 5"/>
          <p:cNvSpPr txBox="1">
            <a:spLocks noChangeArrowheads="1"/>
          </p:cNvSpPr>
          <p:nvPr/>
        </p:nvSpPr>
        <p:spPr bwMode="auto">
          <a:xfrm>
            <a:off x="6256338" y="3048000"/>
            <a:ext cx="1846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26+26=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8444" name="文本框 5"/>
          <p:cNvSpPr txBox="1">
            <a:spLocks noChangeArrowheads="1"/>
          </p:cNvSpPr>
          <p:nvPr/>
        </p:nvSpPr>
        <p:spPr bwMode="auto">
          <a:xfrm>
            <a:off x="6283325" y="3908425"/>
            <a:ext cx="18462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49+33=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1" grpId="0"/>
      <p:bldP spid="18442" grpId="0"/>
      <p:bldP spid="18443" grpId="0"/>
      <p:bldP spid="1844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文本框 3"/>
          <p:cNvSpPr txBox="1">
            <a:spLocks noChangeArrowheads="1"/>
          </p:cNvSpPr>
          <p:nvPr/>
        </p:nvSpPr>
        <p:spPr bwMode="auto">
          <a:xfrm>
            <a:off x="1833563" y="625475"/>
            <a:ext cx="33845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>
                <a:solidFill>
                  <a:srgbClr val="FF3300"/>
                </a:solidFill>
                <a:latin typeface="Calibri" pitchFamily="34" charset="0"/>
              </a:rPr>
              <a:t>退位减法</a:t>
            </a:r>
          </a:p>
        </p:txBody>
      </p:sp>
      <p:sp>
        <p:nvSpPr>
          <p:cNvPr id="19461" name="文本框 5"/>
          <p:cNvSpPr txBox="1">
            <a:spLocks noChangeArrowheads="1"/>
          </p:cNvSpPr>
          <p:nvPr/>
        </p:nvSpPr>
        <p:spPr bwMode="auto">
          <a:xfrm>
            <a:off x="8861425" y="1517650"/>
            <a:ext cx="27051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100</a:t>
            </a:r>
            <a:r>
              <a:rPr lang="zh-CN" altLang="en-US" sz="4000">
                <a:solidFill>
                  <a:srgbClr val="0000FF"/>
                </a:solidFill>
                <a:latin typeface="Calibri" pitchFamily="34" charset="0"/>
              </a:rPr>
              <a:t>－</a:t>
            </a:r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16=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9462" name="文本框 5"/>
          <p:cNvSpPr txBox="1">
            <a:spLocks noChangeArrowheads="1"/>
          </p:cNvSpPr>
          <p:nvPr/>
        </p:nvSpPr>
        <p:spPr bwMode="auto">
          <a:xfrm>
            <a:off x="5443538" y="1508125"/>
            <a:ext cx="27051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53</a:t>
            </a:r>
            <a:r>
              <a:rPr lang="zh-CN" altLang="en-US" sz="4000">
                <a:solidFill>
                  <a:srgbClr val="0000FF"/>
                </a:solidFill>
                <a:latin typeface="Calibri" pitchFamily="34" charset="0"/>
              </a:rPr>
              <a:t>－</a:t>
            </a:r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27=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9464" name="文本框 5"/>
          <p:cNvSpPr txBox="1">
            <a:spLocks noChangeArrowheads="1"/>
          </p:cNvSpPr>
          <p:nvPr/>
        </p:nvSpPr>
        <p:spPr bwMode="auto">
          <a:xfrm>
            <a:off x="8807450" y="2544763"/>
            <a:ext cx="23304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100</a:t>
            </a:r>
            <a:r>
              <a:rPr lang="zh-CN" altLang="en-US" sz="3200">
                <a:solidFill>
                  <a:srgbClr val="0000FF"/>
                </a:solidFill>
                <a:latin typeface="Calibri" pitchFamily="34" charset="0"/>
              </a:rPr>
              <a:t>－</a:t>
            </a:r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10=90</a:t>
            </a:r>
            <a:endParaRPr lang="zh-CN" altLang="en-US" sz="32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9465" name="文本框 5"/>
          <p:cNvSpPr txBox="1">
            <a:spLocks noChangeArrowheads="1"/>
          </p:cNvSpPr>
          <p:nvPr/>
        </p:nvSpPr>
        <p:spPr bwMode="auto">
          <a:xfrm>
            <a:off x="8907463" y="2971800"/>
            <a:ext cx="21097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90</a:t>
            </a:r>
            <a:r>
              <a:rPr lang="zh-CN" altLang="en-US" sz="3200">
                <a:solidFill>
                  <a:srgbClr val="0000FF"/>
                </a:solidFill>
                <a:latin typeface="Calibri" pitchFamily="34" charset="0"/>
              </a:rPr>
              <a:t>－</a:t>
            </a:r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6</a:t>
            </a:r>
            <a:r>
              <a:rPr lang="zh-CN" altLang="en-US" sz="3200">
                <a:solidFill>
                  <a:srgbClr val="0000FF"/>
                </a:solidFill>
                <a:latin typeface="Calibri" pitchFamily="34" charset="0"/>
              </a:rPr>
              <a:t>＝</a:t>
            </a:r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84</a:t>
            </a:r>
          </a:p>
        </p:txBody>
      </p:sp>
      <p:sp>
        <p:nvSpPr>
          <p:cNvPr id="19466" name="文本框 5"/>
          <p:cNvSpPr txBox="1">
            <a:spLocks noChangeArrowheads="1"/>
          </p:cNvSpPr>
          <p:nvPr/>
        </p:nvSpPr>
        <p:spPr bwMode="auto">
          <a:xfrm>
            <a:off x="1784350" y="1422400"/>
            <a:ext cx="19843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74</a:t>
            </a:r>
            <a:r>
              <a:rPr lang="zh-CN" altLang="en-US" sz="4000">
                <a:solidFill>
                  <a:srgbClr val="0000FF"/>
                </a:solidFill>
                <a:latin typeface="Calibri" pitchFamily="34" charset="0"/>
              </a:rPr>
              <a:t>－</a:t>
            </a:r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5=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9467" name="文本框 5"/>
          <p:cNvSpPr txBox="1">
            <a:spLocks noChangeArrowheads="1"/>
          </p:cNvSpPr>
          <p:nvPr/>
        </p:nvSpPr>
        <p:spPr bwMode="auto">
          <a:xfrm>
            <a:off x="1701800" y="2324100"/>
            <a:ext cx="19843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14</a:t>
            </a:r>
            <a:r>
              <a:rPr lang="zh-CN" altLang="en-US" sz="3200">
                <a:solidFill>
                  <a:srgbClr val="0000FF"/>
                </a:solidFill>
                <a:latin typeface="Calibri" pitchFamily="34" charset="0"/>
              </a:rPr>
              <a:t>－</a:t>
            </a:r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5=9</a:t>
            </a:r>
            <a:endParaRPr lang="zh-CN" altLang="en-US" sz="32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9468" name="文本框 5"/>
          <p:cNvSpPr txBox="1">
            <a:spLocks noChangeArrowheads="1"/>
          </p:cNvSpPr>
          <p:nvPr/>
        </p:nvSpPr>
        <p:spPr bwMode="auto">
          <a:xfrm>
            <a:off x="1703388" y="2809875"/>
            <a:ext cx="19843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60+9</a:t>
            </a:r>
            <a:r>
              <a:rPr lang="zh-CN" altLang="en-US" sz="3200">
                <a:solidFill>
                  <a:srgbClr val="0000FF"/>
                </a:solidFill>
                <a:latin typeface="Calibri" pitchFamily="34" charset="0"/>
              </a:rPr>
              <a:t>＝</a:t>
            </a:r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69</a:t>
            </a:r>
          </a:p>
        </p:txBody>
      </p:sp>
      <p:sp>
        <p:nvSpPr>
          <p:cNvPr id="19469" name="文本框 5"/>
          <p:cNvSpPr txBox="1">
            <a:spLocks noChangeArrowheads="1"/>
          </p:cNvSpPr>
          <p:nvPr/>
        </p:nvSpPr>
        <p:spPr bwMode="auto">
          <a:xfrm>
            <a:off x="1635125" y="3806825"/>
            <a:ext cx="23161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10</a:t>
            </a:r>
            <a:r>
              <a:rPr lang="zh-CN" altLang="en-US" sz="3200">
                <a:solidFill>
                  <a:srgbClr val="0000FF"/>
                </a:solidFill>
                <a:latin typeface="Calibri" pitchFamily="34" charset="0"/>
              </a:rPr>
              <a:t>－</a:t>
            </a:r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5</a:t>
            </a:r>
            <a:r>
              <a:rPr lang="zh-CN" altLang="en-US" sz="3200">
                <a:solidFill>
                  <a:srgbClr val="0000FF"/>
                </a:solidFill>
                <a:latin typeface="Calibri" pitchFamily="34" charset="0"/>
              </a:rPr>
              <a:t>＝</a:t>
            </a:r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5</a:t>
            </a:r>
          </a:p>
        </p:txBody>
      </p:sp>
      <p:sp>
        <p:nvSpPr>
          <p:cNvPr id="19470" name="文本框 5"/>
          <p:cNvSpPr txBox="1">
            <a:spLocks noChangeArrowheads="1"/>
          </p:cNvSpPr>
          <p:nvPr/>
        </p:nvSpPr>
        <p:spPr bwMode="auto">
          <a:xfrm>
            <a:off x="1692275" y="4278313"/>
            <a:ext cx="23161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64+5</a:t>
            </a:r>
            <a:r>
              <a:rPr lang="zh-CN" altLang="en-US" sz="3200">
                <a:solidFill>
                  <a:srgbClr val="0000FF"/>
                </a:solidFill>
                <a:latin typeface="Calibri" pitchFamily="34" charset="0"/>
              </a:rPr>
              <a:t>＝</a:t>
            </a:r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69</a:t>
            </a:r>
          </a:p>
        </p:txBody>
      </p:sp>
      <p:sp>
        <p:nvSpPr>
          <p:cNvPr id="19471" name="文本框 5"/>
          <p:cNvSpPr txBox="1">
            <a:spLocks noChangeArrowheads="1"/>
          </p:cNvSpPr>
          <p:nvPr/>
        </p:nvSpPr>
        <p:spPr bwMode="auto">
          <a:xfrm>
            <a:off x="5468938" y="2519363"/>
            <a:ext cx="184626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     5  3</a:t>
            </a:r>
          </a:p>
          <a:p>
            <a:r>
              <a:rPr lang="zh-CN" altLang="en-US" sz="4000">
                <a:solidFill>
                  <a:srgbClr val="0000FF"/>
                </a:solidFill>
                <a:latin typeface="Calibri" pitchFamily="34" charset="0"/>
              </a:rPr>
              <a:t>－</a:t>
            </a:r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2  7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>
            <a:off x="5251450" y="3768725"/>
            <a:ext cx="2051050" cy="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9474" name="文本框 5"/>
          <p:cNvSpPr txBox="1">
            <a:spLocks noChangeArrowheads="1"/>
          </p:cNvSpPr>
          <p:nvPr/>
        </p:nvSpPr>
        <p:spPr bwMode="auto">
          <a:xfrm>
            <a:off x="9001125" y="3957638"/>
            <a:ext cx="23304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100</a:t>
            </a:r>
            <a:r>
              <a:rPr lang="zh-CN" altLang="en-US" sz="3200">
                <a:solidFill>
                  <a:srgbClr val="0000FF"/>
                </a:solidFill>
                <a:latin typeface="Calibri" pitchFamily="34" charset="0"/>
              </a:rPr>
              <a:t>－</a:t>
            </a:r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20=80</a:t>
            </a:r>
            <a:endParaRPr lang="zh-CN" altLang="en-US" sz="32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9475" name="文本框 5"/>
          <p:cNvSpPr txBox="1">
            <a:spLocks noChangeArrowheads="1"/>
          </p:cNvSpPr>
          <p:nvPr/>
        </p:nvSpPr>
        <p:spPr bwMode="auto">
          <a:xfrm>
            <a:off x="9015413" y="4470400"/>
            <a:ext cx="23304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80+4=84</a:t>
            </a:r>
            <a:endParaRPr lang="zh-CN" altLang="en-US" sz="32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9476" name="文本框 5"/>
          <p:cNvSpPr txBox="1">
            <a:spLocks noChangeArrowheads="1"/>
          </p:cNvSpPr>
          <p:nvPr/>
        </p:nvSpPr>
        <p:spPr bwMode="auto">
          <a:xfrm>
            <a:off x="9001125" y="5357813"/>
            <a:ext cx="23304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99</a:t>
            </a:r>
            <a:r>
              <a:rPr lang="zh-CN" altLang="en-US" sz="3200">
                <a:solidFill>
                  <a:srgbClr val="0000FF"/>
                </a:solidFill>
                <a:latin typeface="Calibri" pitchFamily="34" charset="0"/>
              </a:rPr>
              <a:t>－</a:t>
            </a:r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16</a:t>
            </a:r>
            <a:r>
              <a:rPr lang="zh-CN" altLang="en-US" sz="3200">
                <a:solidFill>
                  <a:srgbClr val="0000FF"/>
                </a:solidFill>
                <a:latin typeface="Calibri" pitchFamily="34" charset="0"/>
              </a:rPr>
              <a:t>＝</a:t>
            </a:r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83</a:t>
            </a:r>
          </a:p>
        </p:txBody>
      </p:sp>
      <p:sp>
        <p:nvSpPr>
          <p:cNvPr id="19477" name="文本框 5"/>
          <p:cNvSpPr txBox="1">
            <a:spLocks noChangeArrowheads="1"/>
          </p:cNvSpPr>
          <p:nvPr/>
        </p:nvSpPr>
        <p:spPr bwMode="auto">
          <a:xfrm>
            <a:off x="9042400" y="5911850"/>
            <a:ext cx="23304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83+1</a:t>
            </a:r>
            <a:r>
              <a:rPr lang="zh-CN" altLang="en-US" sz="3200">
                <a:solidFill>
                  <a:srgbClr val="0000FF"/>
                </a:solidFill>
                <a:latin typeface="Calibri" pitchFamily="34" charset="0"/>
              </a:rPr>
              <a:t>＝</a:t>
            </a:r>
            <a:r>
              <a:rPr lang="en-US" altLang="zh-CN" sz="3200">
                <a:solidFill>
                  <a:srgbClr val="0000FF"/>
                </a:solidFill>
                <a:latin typeface="Calibri" pitchFamily="34" charset="0"/>
              </a:rPr>
              <a:t>84</a:t>
            </a:r>
          </a:p>
        </p:txBody>
      </p:sp>
      <p:sp>
        <p:nvSpPr>
          <p:cNvPr id="19478" name="文本框 3"/>
          <p:cNvSpPr txBox="1">
            <a:spLocks noChangeArrowheads="1"/>
          </p:cNvSpPr>
          <p:nvPr/>
        </p:nvSpPr>
        <p:spPr bwMode="auto">
          <a:xfrm>
            <a:off x="1236663" y="5405438"/>
            <a:ext cx="64881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>
                <a:solidFill>
                  <a:srgbClr val="FF3300"/>
                </a:solidFill>
                <a:latin typeface="Calibri" pitchFamily="34" charset="0"/>
              </a:rPr>
              <a:t>计算退位减法要注意什么？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194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/>
      <p:bldP spid="19465" grpId="0"/>
      <p:bldP spid="19467" grpId="0"/>
      <p:bldP spid="19468" grpId="0"/>
      <p:bldP spid="19469" grpId="0"/>
      <p:bldP spid="19470" grpId="0"/>
      <p:bldP spid="19471" grpId="0"/>
      <p:bldP spid="19472" grpId="0" animBg="1"/>
      <p:bldP spid="19474" grpId="0"/>
      <p:bldP spid="19475" grpId="0"/>
      <p:bldP spid="19476" grpId="0"/>
      <p:bldP spid="1947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文本框 5"/>
          <p:cNvSpPr txBox="1">
            <a:spLocks noChangeArrowheads="1"/>
          </p:cNvSpPr>
          <p:nvPr/>
        </p:nvSpPr>
        <p:spPr bwMode="auto">
          <a:xfrm>
            <a:off x="2393950" y="1287463"/>
            <a:ext cx="18462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45</a:t>
            </a:r>
            <a:r>
              <a:rPr lang="zh-CN" altLang="en-US" sz="4000">
                <a:solidFill>
                  <a:srgbClr val="0000FF"/>
                </a:solidFill>
                <a:latin typeface="Calibri" pitchFamily="34" charset="0"/>
              </a:rPr>
              <a:t>－</a:t>
            </a:r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9=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0485" name="文本框 5"/>
          <p:cNvSpPr txBox="1">
            <a:spLocks noChangeArrowheads="1"/>
          </p:cNvSpPr>
          <p:nvPr/>
        </p:nvSpPr>
        <p:spPr bwMode="auto">
          <a:xfrm>
            <a:off x="2406650" y="2106613"/>
            <a:ext cx="18462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63</a:t>
            </a:r>
            <a:r>
              <a:rPr lang="zh-CN" altLang="en-US" sz="4000">
                <a:solidFill>
                  <a:srgbClr val="0000FF"/>
                </a:solidFill>
                <a:latin typeface="Calibri" pitchFamily="34" charset="0"/>
              </a:rPr>
              <a:t>－</a:t>
            </a:r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7=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0486" name="文本框 5"/>
          <p:cNvSpPr txBox="1">
            <a:spLocks noChangeArrowheads="1"/>
          </p:cNvSpPr>
          <p:nvPr/>
        </p:nvSpPr>
        <p:spPr bwMode="auto">
          <a:xfrm>
            <a:off x="2406650" y="3076575"/>
            <a:ext cx="18462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81</a:t>
            </a:r>
            <a:r>
              <a:rPr lang="zh-CN" altLang="en-US" sz="4000">
                <a:solidFill>
                  <a:srgbClr val="0000FF"/>
                </a:solidFill>
                <a:latin typeface="Calibri" pitchFamily="34" charset="0"/>
              </a:rPr>
              <a:t>－</a:t>
            </a:r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6=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0487" name="文本框 5"/>
          <p:cNvSpPr txBox="1">
            <a:spLocks noChangeArrowheads="1"/>
          </p:cNvSpPr>
          <p:nvPr/>
        </p:nvSpPr>
        <p:spPr bwMode="auto">
          <a:xfrm>
            <a:off x="2322513" y="4005263"/>
            <a:ext cx="1846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34</a:t>
            </a:r>
            <a:r>
              <a:rPr lang="zh-CN" altLang="en-US" sz="4000">
                <a:solidFill>
                  <a:srgbClr val="0000FF"/>
                </a:solidFill>
                <a:latin typeface="Calibri" pitchFamily="34" charset="0"/>
              </a:rPr>
              <a:t>－</a:t>
            </a:r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5=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0488" name="文本框 5"/>
          <p:cNvSpPr txBox="1">
            <a:spLocks noChangeArrowheads="1"/>
          </p:cNvSpPr>
          <p:nvPr/>
        </p:nvSpPr>
        <p:spPr bwMode="auto">
          <a:xfrm>
            <a:off x="6284913" y="1303338"/>
            <a:ext cx="26225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93</a:t>
            </a:r>
            <a:r>
              <a:rPr lang="zh-CN" altLang="en-US" sz="4000">
                <a:solidFill>
                  <a:srgbClr val="0000FF"/>
                </a:solidFill>
                <a:latin typeface="Calibri" pitchFamily="34" charset="0"/>
              </a:rPr>
              <a:t>－</a:t>
            </a:r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24=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0489" name="文本框 5"/>
          <p:cNvSpPr txBox="1">
            <a:spLocks noChangeArrowheads="1"/>
          </p:cNvSpPr>
          <p:nvPr/>
        </p:nvSpPr>
        <p:spPr bwMode="auto">
          <a:xfrm>
            <a:off x="6313488" y="2162175"/>
            <a:ext cx="26225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52</a:t>
            </a:r>
            <a:r>
              <a:rPr lang="zh-CN" altLang="en-US" sz="4000">
                <a:solidFill>
                  <a:srgbClr val="0000FF"/>
                </a:solidFill>
                <a:latin typeface="Calibri" pitchFamily="34" charset="0"/>
              </a:rPr>
              <a:t>－</a:t>
            </a:r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48=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0490" name="文本框 5"/>
          <p:cNvSpPr txBox="1">
            <a:spLocks noChangeArrowheads="1"/>
          </p:cNvSpPr>
          <p:nvPr/>
        </p:nvSpPr>
        <p:spPr bwMode="auto">
          <a:xfrm>
            <a:off x="6284913" y="3132138"/>
            <a:ext cx="26225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61</a:t>
            </a:r>
            <a:r>
              <a:rPr lang="zh-CN" altLang="en-US" sz="4000">
                <a:solidFill>
                  <a:srgbClr val="0000FF"/>
                </a:solidFill>
                <a:latin typeface="Calibri" pitchFamily="34" charset="0"/>
              </a:rPr>
              <a:t>－</a:t>
            </a:r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25=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0491" name="文本框 5"/>
          <p:cNvSpPr txBox="1">
            <a:spLocks noChangeArrowheads="1"/>
          </p:cNvSpPr>
          <p:nvPr/>
        </p:nvSpPr>
        <p:spPr bwMode="auto">
          <a:xfrm>
            <a:off x="6284913" y="4005263"/>
            <a:ext cx="26225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100</a:t>
            </a:r>
            <a:r>
              <a:rPr lang="zh-CN" altLang="en-US" sz="4000">
                <a:solidFill>
                  <a:srgbClr val="0000FF"/>
                </a:solidFill>
                <a:latin typeface="Calibri" pitchFamily="34" charset="0"/>
              </a:rPr>
              <a:t>－</a:t>
            </a:r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33=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8" grpId="0"/>
      <p:bldP spid="20489" grpId="0"/>
      <p:bldP spid="20490" grpId="0"/>
      <p:bldP spid="2049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文本框 3"/>
          <p:cNvSpPr txBox="1">
            <a:spLocks noChangeArrowheads="1"/>
          </p:cNvSpPr>
          <p:nvPr/>
        </p:nvSpPr>
        <p:spPr bwMode="auto">
          <a:xfrm>
            <a:off x="1401763" y="930275"/>
            <a:ext cx="79295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000">
                <a:solidFill>
                  <a:srgbClr val="FF3300"/>
                </a:solidFill>
                <a:latin typeface="Calibri" pitchFamily="34" charset="0"/>
              </a:rPr>
              <a:t>在计算中，你出现过哪些错误？</a:t>
            </a:r>
          </a:p>
        </p:txBody>
      </p:sp>
      <p:sp>
        <p:nvSpPr>
          <p:cNvPr id="21509" name="文本框 5"/>
          <p:cNvSpPr txBox="1">
            <a:spLocks noChangeArrowheads="1"/>
          </p:cNvSpPr>
          <p:nvPr/>
        </p:nvSpPr>
        <p:spPr bwMode="auto">
          <a:xfrm>
            <a:off x="180975" y="2327275"/>
            <a:ext cx="26908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20+9=11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1511" name="文本框 5"/>
          <p:cNvSpPr txBox="1">
            <a:spLocks noChangeArrowheads="1"/>
          </p:cNvSpPr>
          <p:nvPr/>
        </p:nvSpPr>
        <p:spPr bwMode="auto">
          <a:xfrm>
            <a:off x="4414838" y="2325688"/>
            <a:ext cx="184626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   5  5</a:t>
            </a:r>
          </a:p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+ 2  7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>
            <a:off x="4349750" y="3546475"/>
            <a:ext cx="14970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1513" name="文本框 5"/>
          <p:cNvSpPr txBox="1">
            <a:spLocks noChangeArrowheads="1"/>
          </p:cNvSpPr>
          <p:nvPr/>
        </p:nvSpPr>
        <p:spPr bwMode="auto">
          <a:xfrm>
            <a:off x="4387850" y="3597275"/>
            <a:ext cx="18462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   7  2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1514" name="文本框 5"/>
          <p:cNvSpPr txBox="1">
            <a:spLocks noChangeArrowheads="1"/>
          </p:cNvSpPr>
          <p:nvPr/>
        </p:nvSpPr>
        <p:spPr bwMode="auto">
          <a:xfrm>
            <a:off x="6383338" y="2339975"/>
            <a:ext cx="184626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      5  5</a:t>
            </a:r>
          </a:p>
          <a:p>
            <a:r>
              <a:rPr lang="zh-CN" altLang="en-US" sz="4000">
                <a:solidFill>
                  <a:srgbClr val="0000FF"/>
                </a:solidFill>
                <a:latin typeface="Calibri" pitchFamily="34" charset="0"/>
              </a:rPr>
              <a:t>－ </a:t>
            </a:r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2  8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>
            <a:off x="6386513" y="3505200"/>
            <a:ext cx="15652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1517" name="文本框 5"/>
          <p:cNvSpPr txBox="1">
            <a:spLocks noChangeArrowheads="1"/>
          </p:cNvSpPr>
          <p:nvPr/>
        </p:nvSpPr>
        <p:spPr bwMode="auto">
          <a:xfrm>
            <a:off x="6699250" y="3556000"/>
            <a:ext cx="18462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   3  7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1518" name="文本框 5"/>
          <p:cNvSpPr txBox="1">
            <a:spLocks noChangeArrowheads="1"/>
          </p:cNvSpPr>
          <p:nvPr/>
        </p:nvSpPr>
        <p:spPr bwMode="auto">
          <a:xfrm>
            <a:off x="8751888" y="2298700"/>
            <a:ext cx="1846262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      7  2</a:t>
            </a:r>
          </a:p>
          <a:p>
            <a:r>
              <a:rPr lang="zh-CN" altLang="en-US" sz="4000">
                <a:solidFill>
                  <a:srgbClr val="0000FF"/>
                </a:solidFill>
                <a:latin typeface="Calibri" pitchFamily="34" charset="0"/>
              </a:rPr>
              <a:t>－ </a:t>
            </a:r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3  6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1519" name="文本框 5"/>
          <p:cNvSpPr txBox="1">
            <a:spLocks noChangeArrowheads="1"/>
          </p:cNvSpPr>
          <p:nvPr/>
        </p:nvSpPr>
        <p:spPr bwMode="auto">
          <a:xfrm>
            <a:off x="9040813" y="3582988"/>
            <a:ext cx="1846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   4  4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>
            <a:off x="8921750" y="3505200"/>
            <a:ext cx="15652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1521" name="文本框 5"/>
          <p:cNvSpPr txBox="1">
            <a:spLocks noChangeArrowheads="1"/>
          </p:cNvSpPr>
          <p:nvPr/>
        </p:nvSpPr>
        <p:spPr bwMode="auto">
          <a:xfrm>
            <a:off x="2530475" y="2393950"/>
            <a:ext cx="184626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  3</a:t>
            </a:r>
          </a:p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+2  9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>
            <a:off x="2300288" y="3602038"/>
            <a:ext cx="14541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21523" name="文本框 5"/>
          <p:cNvSpPr txBox="1">
            <a:spLocks noChangeArrowheads="1"/>
          </p:cNvSpPr>
          <p:nvPr/>
        </p:nvSpPr>
        <p:spPr bwMode="auto">
          <a:xfrm>
            <a:off x="2414588" y="3522663"/>
            <a:ext cx="18462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4000">
                <a:solidFill>
                  <a:srgbClr val="0000FF"/>
                </a:solidFill>
                <a:latin typeface="Calibri" pitchFamily="34" charset="0"/>
              </a:rPr>
              <a:t>   5  9</a:t>
            </a:r>
            <a:endParaRPr lang="zh-CN" altLang="en-US" sz="4000">
              <a:solidFill>
                <a:srgbClr val="0000F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1" grpId="0"/>
      <p:bldP spid="21513" grpId="0"/>
      <p:bldP spid="21514" grpId="0"/>
      <p:bldP spid="21517" grpId="0"/>
      <p:bldP spid="21518" grpId="0"/>
      <p:bldP spid="21519" grpId="0"/>
      <p:bldP spid="21521" grpId="0"/>
      <p:bldP spid="21523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209</Words>
  <Application>Microsoft Office PowerPoint</Application>
  <PresentationFormat>自定义</PresentationFormat>
  <Paragraphs>75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演示文稿设计模板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4" baseType="lpstr">
      <vt:lpstr>Calibri</vt:lpstr>
      <vt:lpstr>宋体</vt:lpstr>
      <vt:lpstr>Arial</vt:lpstr>
      <vt:lpstr>Calibri Light</vt:lpstr>
      <vt:lpstr>黑体</vt:lpstr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tw</dc:creator>
  <cp:lastModifiedBy>微软用户</cp:lastModifiedBy>
  <cp:revision>11</cp:revision>
  <dcterms:created xsi:type="dcterms:W3CDTF">2016-05-24T12:33:48Z</dcterms:created>
  <dcterms:modified xsi:type="dcterms:W3CDTF">2016-05-26T02:19:20Z</dcterms:modified>
</cp:coreProperties>
</file>