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81" r:id="rId4"/>
    <p:sldId id="271" r:id="rId5"/>
    <p:sldId id="270" r:id="rId6"/>
    <p:sldId id="272" r:id="rId7"/>
    <p:sldId id="273" r:id="rId8"/>
    <p:sldId id="274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7" r:id="rId19"/>
    <p:sldId id="286" r:id="rId20"/>
    <p:sldId id="288" r:id="rId21"/>
    <p:sldId id="289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912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F99A-15DB-4034-A677-13E118B4A30E}" type="datetimeFigureOut">
              <a:rPr lang="zh-CN" altLang="en-US" smtClean="0"/>
              <a:t>2016/10/7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E4943-8EDC-497F-A846-7EEBF51E77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6672"/>
            <a:ext cx="9145549" cy="59766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68918" y="2348880"/>
            <a:ext cx="9212918" cy="208823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4800" b="1" dirty="0" smtClean="0"/>
              <a:t>The ducks are playing in the rain.</a:t>
            </a:r>
            <a:br>
              <a:rPr lang="en-US" altLang="zh-CN" sz="4800" b="1" dirty="0" smtClean="0"/>
            </a:br>
            <a:r>
              <a:rPr lang="en-US" altLang="zh-CN" dirty="0" smtClean="0">
                <a:solidFill>
                  <a:schemeClr val="tx1"/>
                </a:solidFill>
              </a:rPr>
              <a:t>Module 3 Unit 2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508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Let’s go to the zoo!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9"/>
          <a:stretch/>
        </p:blipFill>
        <p:spPr>
          <a:xfrm>
            <a:off x="904419" y="1430214"/>
            <a:ext cx="7335162" cy="5612906"/>
          </a:xfrm>
        </p:spPr>
      </p:pic>
    </p:spTree>
    <p:extLst>
      <p:ext uri="{BB962C8B-B14F-4D97-AF65-F5344CB8AC3E}">
        <p14:creationId xmlns:p14="http://schemas.microsoft.com/office/powerpoint/2010/main" val="8907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0" y="-99392"/>
            <a:ext cx="9144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19" y="-17334"/>
            <a:ext cx="2868617" cy="25100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56" y="3159269"/>
            <a:ext cx="2276872" cy="22768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62" y="1287364"/>
            <a:ext cx="1728751" cy="184482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81" y="1287364"/>
            <a:ext cx="1728751" cy="1844824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615267" y="1692028"/>
            <a:ext cx="239546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37" y="3727917"/>
            <a:ext cx="2276872" cy="2276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765736" y="3513045"/>
            <a:ext cx="2097793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19" y="414714"/>
            <a:ext cx="2868617" cy="251004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952944" y="-17334"/>
            <a:ext cx="1656184" cy="297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13" y="2555262"/>
            <a:ext cx="1806439" cy="191683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51" y="3028566"/>
            <a:ext cx="1806439" cy="1916832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4970733" y="2634206"/>
            <a:ext cx="2097793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形标注 41"/>
          <p:cNvSpPr/>
          <p:nvPr/>
        </p:nvSpPr>
        <p:spPr>
          <a:xfrm>
            <a:off x="66606" y="2728529"/>
            <a:ext cx="3247657" cy="1124894"/>
          </a:xfrm>
          <a:prstGeom prst="wedgeEllipseCallout">
            <a:avLst>
              <a:gd name="adj1" fmla="val -9792"/>
              <a:gd name="adj2" fmla="val 1613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</a:rPr>
              <a:t>What are these/those?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4" name="椭圆形标注 43"/>
          <p:cNvSpPr/>
          <p:nvPr/>
        </p:nvSpPr>
        <p:spPr>
          <a:xfrm>
            <a:off x="2654427" y="5517491"/>
            <a:ext cx="3247657" cy="1124894"/>
          </a:xfrm>
          <a:prstGeom prst="wedgeEllipseCallout">
            <a:avLst>
              <a:gd name="adj1" fmla="val -57269"/>
              <a:gd name="adj2" fmla="val -363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</a:rPr>
              <a:t>They are…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859221" y="5148689"/>
            <a:ext cx="1672792" cy="1676981"/>
          </a:xfrm>
          <a:prstGeom prst="rect">
            <a:avLst/>
          </a:prstGeom>
        </p:spPr>
      </p:pic>
      <p:pic>
        <p:nvPicPr>
          <p:cNvPr id="1026" name="Picture 2" descr="dog  的图像结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7532" y="347692"/>
            <a:ext cx="1312574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og  的图像结果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4173" y="633136"/>
            <a:ext cx="1312574" cy="120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5466016" y="402083"/>
            <a:ext cx="1018115" cy="1426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7" grpId="0" animBg="1"/>
      <p:bldP spid="39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60" y="307503"/>
            <a:ext cx="9256760" cy="6289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474">
            <a:off x="3206177" y="1424632"/>
            <a:ext cx="814072" cy="786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474">
            <a:off x="7485531" y="2522464"/>
            <a:ext cx="814072" cy="7860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350">
            <a:off x="1491582" y="5469773"/>
            <a:ext cx="814072" cy="7860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474">
            <a:off x="3611583" y="4160936"/>
            <a:ext cx="814072" cy="786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474">
            <a:off x="4502321" y="5609428"/>
            <a:ext cx="814072" cy="7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883" y="-43451"/>
            <a:ext cx="8229600" cy="1143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This</a:t>
            </a:r>
            <a:r>
              <a:rPr lang="en-US" altLang="zh-CN" dirty="0" smtClean="0"/>
              <a:t> is Cambridge.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3" y="1052736"/>
            <a:ext cx="7200800" cy="5378376"/>
          </a:xfrm>
        </p:spPr>
      </p:pic>
      <p:sp>
        <p:nvSpPr>
          <p:cNvPr id="5" name="圆角矩形 4"/>
          <p:cNvSpPr/>
          <p:nvPr/>
        </p:nvSpPr>
        <p:spPr>
          <a:xfrm>
            <a:off x="921283" y="4726619"/>
            <a:ext cx="4248472" cy="481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</a:rPr>
              <a:t>These</a:t>
            </a:r>
            <a:r>
              <a:rPr lang="en-US" altLang="zh-CN" sz="4000" dirty="0" smtClean="0">
                <a:solidFill>
                  <a:schemeClr val="tx1"/>
                </a:solidFill>
              </a:rPr>
              <a:t> are boats.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662476" y="3828296"/>
            <a:ext cx="4248472" cy="500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</a:rPr>
              <a:t>Those</a:t>
            </a:r>
            <a:r>
              <a:rPr lang="en-US" altLang="zh-CN" sz="4000" dirty="0" smtClean="0">
                <a:solidFill>
                  <a:schemeClr val="tx1"/>
                </a:solidFill>
              </a:rPr>
              <a:t> are children.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089635" y="1191890"/>
            <a:ext cx="2952328" cy="4734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</a:rPr>
              <a:t>That</a:t>
            </a:r>
            <a:r>
              <a:rPr lang="en-US" altLang="zh-CN" sz="4000" dirty="0" smtClean="0">
                <a:solidFill>
                  <a:schemeClr val="tx1"/>
                </a:solidFill>
              </a:rPr>
              <a:t> is a bus.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 rot="3587386">
            <a:off x="3387845" y="1270638"/>
            <a:ext cx="310250" cy="108451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 rot="10800000">
            <a:off x="1886341" y="4160869"/>
            <a:ext cx="310250" cy="57591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0647908">
            <a:off x="4366557" y="3601079"/>
            <a:ext cx="310250" cy="32850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20601" r="10800" b="53150"/>
          <a:stretch/>
        </p:blipFill>
        <p:spPr>
          <a:xfrm>
            <a:off x="59061" y="5233572"/>
            <a:ext cx="1875575" cy="1171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2858">
            <a:off x="99908" y="5902664"/>
            <a:ext cx="564690" cy="5734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923928" y="2017395"/>
            <a:ext cx="4076874" cy="4734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</a:rPr>
              <a:t>That</a:t>
            </a:r>
            <a:r>
              <a:rPr lang="en-US" altLang="zh-CN" sz="4000" dirty="0" smtClean="0">
                <a:solidFill>
                  <a:schemeClr val="tx1"/>
                </a:solidFill>
              </a:rPr>
              <a:t> is a boatman.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14" name="下箭头 13"/>
          <p:cNvSpPr/>
          <p:nvPr/>
        </p:nvSpPr>
        <p:spPr>
          <a:xfrm rot="18764088">
            <a:off x="4251285" y="2475112"/>
            <a:ext cx="310250" cy="57591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9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43500" cy="685800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This is London. 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653469" y="4509120"/>
            <a:ext cx="16561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geese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1547664" y="5085184"/>
            <a:ext cx="1981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pigeons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3995936" y="1556792"/>
            <a:ext cx="14401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trees</a:t>
            </a:r>
            <a:endParaRPr lang="zh-CN" altLang="en-US" sz="4400" dirty="0"/>
          </a:p>
        </p:txBody>
      </p:sp>
      <p:sp>
        <p:nvSpPr>
          <p:cNvPr id="8" name="下箭头 7"/>
          <p:cNvSpPr/>
          <p:nvPr/>
        </p:nvSpPr>
        <p:spPr>
          <a:xfrm>
            <a:off x="4243461" y="2190882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1645761">
            <a:off x="2159262" y="4537795"/>
            <a:ext cx="310250" cy="60484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5400000">
            <a:off x="6361091" y="4777555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4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3687"/>
            <a:ext cx="5125734" cy="6834313"/>
          </a:xfr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This is London.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652120" y="1570038"/>
            <a:ext cx="21602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Big Ben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7023874" y="5715261"/>
            <a:ext cx="18153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people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2339752" y="3389131"/>
            <a:ext cx="14401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light</a:t>
            </a:r>
            <a:endParaRPr lang="zh-CN" altLang="en-US" sz="4400" dirty="0"/>
          </a:p>
        </p:txBody>
      </p:sp>
      <p:sp>
        <p:nvSpPr>
          <p:cNvPr id="9" name="文本框 8"/>
          <p:cNvSpPr txBox="1"/>
          <p:nvPr/>
        </p:nvSpPr>
        <p:spPr>
          <a:xfrm>
            <a:off x="1842279" y="4795803"/>
            <a:ext cx="110270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bus</a:t>
            </a:r>
            <a:endParaRPr lang="zh-CN" altLang="en-US" sz="4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090751" y="3835010"/>
            <a:ext cx="14401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trees</a:t>
            </a:r>
            <a:endParaRPr lang="zh-CN" altLang="en-US" sz="4400" dirty="0"/>
          </a:p>
        </p:txBody>
      </p:sp>
      <p:sp>
        <p:nvSpPr>
          <p:cNvPr id="11" name="下箭头 10"/>
          <p:cNvSpPr/>
          <p:nvPr/>
        </p:nvSpPr>
        <p:spPr>
          <a:xfrm rot="2035975">
            <a:off x="5681689" y="2221161"/>
            <a:ext cx="310250" cy="51183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7845974">
            <a:off x="3572225" y="398080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2353283" y="5573356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6577115" y="452129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4758052">
            <a:off x="6629473" y="601883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0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2" y="735153"/>
            <a:ext cx="8886888" cy="6091818"/>
          </a:xfr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585756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This is panda base.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403648" y="2998920"/>
            <a:ext cx="187220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pandas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224494" y="1878153"/>
            <a:ext cx="117915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tree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5940152" y="2634893"/>
            <a:ext cx="23762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bamboos</a:t>
            </a:r>
            <a:endParaRPr lang="zh-CN" altLang="en-US" sz="4400" dirty="0"/>
          </a:p>
        </p:txBody>
      </p:sp>
      <p:sp>
        <p:nvSpPr>
          <p:cNvPr id="9" name="文本框 8"/>
          <p:cNvSpPr txBox="1"/>
          <p:nvPr/>
        </p:nvSpPr>
        <p:spPr>
          <a:xfrm>
            <a:off x="1187624" y="899592"/>
            <a:ext cx="16561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stone</a:t>
            </a:r>
            <a:endParaRPr lang="zh-CN" altLang="en-US" sz="4400" dirty="0"/>
          </a:p>
        </p:txBody>
      </p:sp>
      <p:sp>
        <p:nvSpPr>
          <p:cNvPr id="10" name="文本框 9"/>
          <p:cNvSpPr txBox="1"/>
          <p:nvPr/>
        </p:nvSpPr>
        <p:spPr>
          <a:xfrm>
            <a:off x="3700961" y="5949280"/>
            <a:ext cx="199919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grasses</a:t>
            </a:r>
            <a:endParaRPr lang="zh-CN" altLang="en-US" sz="4400" dirty="0"/>
          </a:p>
        </p:txBody>
      </p:sp>
      <p:sp>
        <p:nvSpPr>
          <p:cNvPr id="11" name="下箭头 10"/>
          <p:cNvSpPr/>
          <p:nvPr/>
        </p:nvSpPr>
        <p:spPr>
          <a:xfrm>
            <a:off x="511624" y="2510341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2029502" y="3643809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 rot="6922769">
            <a:off x="5628977" y="243183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1860591" y="1527917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3004270">
            <a:off x="3477270" y="6329744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1" y="737305"/>
            <a:ext cx="9203511" cy="6120695"/>
          </a:xfr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6284" y="-24340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This is </a:t>
            </a:r>
            <a:r>
              <a:rPr lang="en-US" altLang="zh-CN" dirty="0" err="1" smtClean="0"/>
              <a:t>Emei</a:t>
            </a:r>
            <a:r>
              <a:rPr lang="en-US" altLang="zh-CN" dirty="0" smtClean="0"/>
              <a:t> mountain.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660232" y="1853957"/>
            <a:ext cx="22322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monkeys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1403648" y="1988840"/>
            <a:ext cx="14401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trees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6804248" y="5589240"/>
            <a:ext cx="18816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grasses</a:t>
            </a:r>
            <a:endParaRPr lang="zh-CN" altLang="en-US" sz="4400" dirty="0"/>
          </a:p>
        </p:txBody>
      </p:sp>
      <p:sp>
        <p:nvSpPr>
          <p:cNvPr id="9" name="下箭头 8"/>
          <p:cNvSpPr/>
          <p:nvPr/>
        </p:nvSpPr>
        <p:spPr>
          <a:xfrm>
            <a:off x="1691680" y="2758281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4876978">
            <a:off x="6241619" y="2186018"/>
            <a:ext cx="310250" cy="4937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3750974">
            <a:off x="6649123" y="627012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0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435280" cy="610503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This is </a:t>
            </a:r>
            <a:r>
              <a:rPr lang="en-US" altLang="zh-CN" dirty="0" err="1"/>
              <a:t>Erhai</a:t>
            </a:r>
            <a:r>
              <a:rPr lang="en-US" altLang="zh-CN" dirty="0"/>
              <a:t> Lake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419872" y="4221088"/>
            <a:ext cx="16561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boats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2945710" y="2049921"/>
            <a:ext cx="260450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mountains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1187624" y="5301208"/>
            <a:ext cx="11521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lake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6516216" y="4365104"/>
            <a:ext cx="18825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grasses</a:t>
            </a:r>
            <a:endParaRPr lang="zh-CN" altLang="en-US" sz="4400" dirty="0"/>
          </a:p>
        </p:txBody>
      </p:sp>
      <p:sp>
        <p:nvSpPr>
          <p:cNvPr id="9" name="下箭头 8"/>
          <p:cNvSpPr/>
          <p:nvPr/>
        </p:nvSpPr>
        <p:spPr>
          <a:xfrm rot="10608705">
            <a:off x="4151516" y="1784621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8073365">
            <a:off x="3073618" y="4137692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4054413">
            <a:off x="5110709" y="4137691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4363054">
            <a:off x="2309741" y="538786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7668344" y="5109121"/>
            <a:ext cx="310250" cy="40811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9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4778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This is </a:t>
            </a:r>
            <a:r>
              <a:rPr lang="en-US" altLang="zh-CN" dirty="0" err="1" smtClean="0"/>
              <a:t>Haichang</a:t>
            </a:r>
            <a:r>
              <a:rPr lang="en-US" altLang="zh-CN" dirty="0" smtClean="0"/>
              <a:t> polar ocean world.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" y="1073819"/>
            <a:ext cx="8676271" cy="5784181"/>
          </a:xfrm>
        </p:spPr>
      </p:pic>
      <p:sp>
        <p:nvSpPr>
          <p:cNvPr id="5" name="文本框 4"/>
          <p:cNvSpPr txBox="1"/>
          <p:nvPr/>
        </p:nvSpPr>
        <p:spPr>
          <a:xfrm>
            <a:off x="3419872" y="4221088"/>
            <a:ext cx="230425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dolphins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3390236" y="5475235"/>
            <a:ext cx="19738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people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539552" y="3965909"/>
            <a:ext cx="12241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pool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6660232" y="3418403"/>
            <a:ext cx="201622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trainers</a:t>
            </a:r>
            <a:endParaRPr lang="zh-CN" altLang="en-US" sz="4400" dirty="0"/>
          </a:p>
        </p:txBody>
      </p:sp>
      <p:sp>
        <p:nvSpPr>
          <p:cNvPr id="9" name="下箭头 8"/>
          <p:cNvSpPr/>
          <p:nvPr/>
        </p:nvSpPr>
        <p:spPr>
          <a:xfrm rot="17543163">
            <a:off x="1802411" y="4171041"/>
            <a:ext cx="310250" cy="35917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1148160">
            <a:off x="4266325" y="4083835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4564884" y="6123000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4466401">
            <a:off x="8055315" y="3181296"/>
            <a:ext cx="310250" cy="40915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7"/>
            <a:ext cx="9193536" cy="55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This is Shuangliu Airport.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" y="1383089"/>
            <a:ext cx="8075240" cy="5380660"/>
          </a:xfrm>
        </p:spPr>
      </p:pic>
      <p:sp>
        <p:nvSpPr>
          <p:cNvPr id="5" name="文本框 4"/>
          <p:cNvSpPr txBox="1"/>
          <p:nvPr/>
        </p:nvSpPr>
        <p:spPr>
          <a:xfrm>
            <a:off x="3468059" y="3573016"/>
            <a:ext cx="17520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planes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7505679" y="5373216"/>
            <a:ext cx="11521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cars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5220072" y="5378667"/>
            <a:ext cx="15914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trucks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3419872" y="1661559"/>
            <a:ext cx="1512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lights</a:t>
            </a:r>
            <a:endParaRPr lang="zh-CN" altLang="en-US" sz="4400" dirty="0"/>
          </a:p>
        </p:txBody>
      </p:sp>
      <p:sp>
        <p:nvSpPr>
          <p:cNvPr id="9" name="下箭头 8"/>
          <p:cNvSpPr/>
          <p:nvPr/>
        </p:nvSpPr>
        <p:spPr>
          <a:xfrm rot="2649243">
            <a:off x="3202064" y="1983194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4118350" y="4185617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0617173">
            <a:off x="5947228" y="5235963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7723322">
            <a:off x="7926618" y="5258101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8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This is </a:t>
            </a:r>
            <a:r>
              <a:rPr lang="en-US" altLang="zh-CN" dirty="0" err="1" smtClean="0"/>
              <a:t>Tangwai</a:t>
            </a:r>
            <a:r>
              <a:rPr lang="en-US" altLang="zh-CN" dirty="0" smtClean="0"/>
              <a:t> Primary School.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3361"/>
            <a:ext cx="7715200" cy="5110068"/>
          </a:xfrm>
        </p:spPr>
      </p:pic>
      <p:sp>
        <p:nvSpPr>
          <p:cNvPr id="5" name="文本框 4"/>
          <p:cNvSpPr txBox="1"/>
          <p:nvPr/>
        </p:nvSpPr>
        <p:spPr>
          <a:xfrm>
            <a:off x="5436096" y="4509120"/>
            <a:ext cx="22322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children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2123728" y="1661559"/>
            <a:ext cx="280831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classrooms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56176" y="2151640"/>
            <a:ext cx="10801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flag</a:t>
            </a:r>
            <a:endParaRPr lang="zh-CN" altLang="en-US" sz="4400" dirty="0"/>
          </a:p>
        </p:txBody>
      </p:sp>
      <p:sp>
        <p:nvSpPr>
          <p:cNvPr id="8" name="文本框 7"/>
          <p:cNvSpPr txBox="1"/>
          <p:nvPr/>
        </p:nvSpPr>
        <p:spPr>
          <a:xfrm>
            <a:off x="251520" y="2431000"/>
            <a:ext cx="201622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teacher</a:t>
            </a:r>
            <a:endParaRPr lang="zh-CN" altLang="en-US" sz="4400" dirty="0"/>
          </a:p>
        </p:txBody>
      </p:sp>
      <p:sp>
        <p:nvSpPr>
          <p:cNvPr id="9" name="下箭头 8"/>
          <p:cNvSpPr/>
          <p:nvPr/>
        </p:nvSpPr>
        <p:spPr>
          <a:xfrm>
            <a:off x="683568" y="3063188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3771681">
            <a:off x="1865764" y="1967133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7447833">
            <a:off x="4776915" y="1960229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6683728">
            <a:off x="6002047" y="2074406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 rot="11070070">
            <a:off x="6231677" y="4371867"/>
            <a:ext cx="310250" cy="27450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Let’s go to the </a:t>
            </a:r>
            <a:r>
              <a:rPr lang="en-US" altLang="zh-CN" dirty="0" smtClean="0">
                <a:solidFill>
                  <a:srgbClr val="FF0000"/>
                </a:solidFill>
              </a:rPr>
              <a:t>lake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7"/>
          <a:stretch/>
        </p:blipFill>
        <p:spPr>
          <a:xfrm>
            <a:off x="1904747" y="1628800"/>
            <a:ext cx="5334505" cy="37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7" y="980728"/>
            <a:ext cx="8816245" cy="4975646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>
          <a:xfrm>
            <a:off x="3977329" y="3672298"/>
            <a:ext cx="4608512" cy="1579314"/>
          </a:xfrm>
          <a:prstGeom prst="wedgeEllipseCallout">
            <a:avLst>
              <a:gd name="adj1" fmla="val -53902"/>
              <a:gd name="adj2" fmla="val 5455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What are </a:t>
            </a:r>
            <a:r>
              <a:rPr lang="en-US" altLang="zh-CN" sz="3600" dirty="0" smtClean="0">
                <a:solidFill>
                  <a:srgbClr val="FF0000"/>
                </a:solidFill>
              </a:rPr>
              <a:t>these</a:t>
            </a:r>
            <a:r>
              <a:rPr lang="en-US" altLang="zh-CN" sz="3600" dirty="0" smtClean="0">
                <a:solidFill>
                  <a:schemeClr val="tx1"/>
                </a:solidFill>
              </a:rPr>
              <a:t>?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38272" r="51316"/>
          <a:stretch/>
        </p:blipFill>
        <p:spPr>
          <a:xfrm>
            <a:off x="107504" y="3645024"/>
            <a:ext cx="3576502" cy="2980418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 flipV="1">
            <a:off x="2629103" y="3179105"/>
            <a:ext cx="1368152" cy="13681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9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-15327"/>
            <a:ext cx="8229600" cy="1143000"/>
          </a:xfrm>
        </p:spPr>
        <p:txBody>
          <a:bodyPr/>
          <a:lstStyle/>
          <a:p>
            <a:pPr algn="l"/>
            <a:r>
              <a:rPr lang="en-US" altLang="zh-CN" dirty="0" smtClean="0"/>
              <a:t>Listen and chant: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004864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5352"/>
            <a:ext cx="8874521" cy="5832648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>
          <a:xfrm>
            <a:off x="683568" y="1457400"/>
            <a:ext cx="4608512" cy="1579314"/>
          </a:xfrm>
          <a:prstGeom prst="wedgeEllipseCallout">
            <a:avLst>
              <a:gd name="adj1" fmla="val -29003"/>
              <a:gd name="adj2" fmla="val 891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What are </a:t>
            </a:r>
            <a:r>
              <a:rPr lang="en-US" altLang="zh-CN" sz="3600" dirty="0" smtClean="0">
                <a:solidFill>
                  <a:srgbClr val="FF0000"/>
                </a:solidFill>
              </a:rPr>
              <a:t>those</a:t>
            </a:r>
            <a:r>
              <a:rPr lang="en-US" altLang="zh-CN" sz="3600" dirty="0" smtClean="0">
                <a:solidFill>
                  <a:schemeClr val="tx1"/>
                </a:solidFill>
              </a:rPr>
              <a:t>?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 rot="6243496" flipV="1">
            <a:off x="3884111" y="2698688"/>
            <a:ext cx="526617" cy="13681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4572000" y="5115100"/>
            <a:ext cx="4410025" cy="1579314"/>
          </a:xfrm>
          <a:prstGeom prst="wedgeEllipseCallout">
            <a:avLst>
              <a:gd name="adj1" fmla="val -51568"/>
              <a:gd name="adj2" fmla="val -20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What </a:t>
            </a:r>
            <a:r>
              <a:rPr lang="en-US" altLang="zh-CN" sz="3600" dirty="0" smtClean="0">
                <a:solidFill>
                  <a:srgbClr val="FF0000"/>
                </a:solidFill>
              </a:rPr>
              <a:t>are</a:t>
            </a:r>
            <a:r>
              <a:rPr lang="en-US" altLang="zh-CN" sz="3600" dirty="0" smtClean="0">
                <a:solidFill>
                  <a:schemeClr val="tx1"/>
                </a:solidFill>
              </a:rPr>
              <a:t> they do</a:t>
            </a:r>
            <a:r>
              <a:rPr lang="en-US" altLang="zh-CN" sz="3600" dirty="0" smtClean="0">
                <a:solidFill>
                  <a:srgbClr val="FF0000"/>
                </a:solidFill>
              </a:rPr>
              <a:t>ing</a:t>
            </a:r>
            <a:r>
              <a:rPr lang="en-US" altLang="zh-CN" sz="3600" dirty="0" smtClean="0">
                <a:solidFill>
                  <a:schemeClr val="tx1"/>
                </a:solidFill>
              </a:rPr>
              <a:t>?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6513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What are the ducks doing?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5745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What </a:t>
            </a:r>
            <a:r>
              <a:rPr lang="en-US" altLang="zh-CN" dirty="0" smtClean="0">
                <a:solidFill>
                  <a:srgbClr val="FF0000"/>
                </a:solidFill>
              </a:rPr>
              <a:t>game</a:t>
            </a:r>
            <a:r>
              <a:rPr lang="en-US" altLang="zh-CN" dirty="0" smtClean="0"/>
              <a:t> are they playing?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59644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57965"/>
            <a:ext cx="6131024" cy="40512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97" y="1776248"/>
            <a:ext cx="6047061" cy="4033011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-36512" y="203122"/>
            <a:ext cx="4410025" cy="1579314"/>
          </a:xfrm>
          <a:prstGeom prst="wedgeEllipseCallout">
            <a:avLst>
              <a:gd name="adj1" fmla="val -27377"/>
              <a:gd name="adj2" fmla="val 1794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What </a:t>
            </a:r>
            <a:r>
              <a:rPr lang="en-US" altLang="zh-CN" sz="3600" dirty="0" smtClean="0">
                <a:solidFill>
                  <a:srgbClr val="FF0000"/>
                </a:solidFill>
              </a:rPr>
              <a:t>are</a:t>
            </a:r>
            <a:r>
              <a:rPr lang="en-US" altLang="zh-CN" sz="3600" dirty="0" smtClean="0">
                <a:solidFill>
                  <a:schemeClr val="tx1"/>
                </a:solidFill>
              </a:rPr>
              <a:t> these ducks do</a:t>
            </a:r>
            <a:r>
              <a:rPr lang="en-US" altLang="zh-CN" sz="3600" dirty="0" smtClean="0">
                <a:solidFill>
                  <a:srgbClr val="FF0000"/>
                </a:solidFill>
              </a:rPr>
              <a:t>ing</a:t>
            </a:r>
            <a:r>
              <a:rPr lang="en-US" altLang="zh-CN" sz="3600" dirty="0" smtClean="0">
                <a:solidFill>
                  <a:schemeClr val="tx1"/>
                </a:solidFill>
              </a:rPr>
              <a:t>?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3851920" y="5359929"/>
            <a:ext cx="4366363" cy="1579314"/>
          </a:xfrm>
          <a:prstGeom prst="wedgeEllipseCallout">
            <a:avLst>
              <a:gd name="adj1" fmla="val -85717"/>
              <a:gd name="adj2" fmla="val -90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What </a:t>
            </a:r>
            <a:r>
              <a:rPr lang="en-US" altLang="zh-CN" sz="3600" dirty="0" smtClean="0">
                <a:solidFill>
                  <a:srgbClr val="FF0000"/>
                </a:solidFill>
              </a:rPr>
              <a:t>are</a:t>
            </a:r>
            <a:r>
              <a:rPr lang="en-US" altLang="zh-CN" sz="3600" dirty="0" smtClean="0">
                <a:solidFill>
                  <a:schemeClr val="tx1"/>
                </a:solidFill>
              </a:rPr>
              <a:t> those ducks do</a:t>
            </a:r>
            <a:r>
              <a:rPr lang="en-US" altLang="zh-CN" sz="3600" dirty="0" smtClean="0">
                <a:solidFill>
                  <a:srgbClr val="FF0000"/>
                </a:solidFill>
              </a:rPr>
              <a:t>ing</a:t>
            </a:r>
            <a:r>
              <a:rPr lang="en-US" altLang="zh-CN" sz="3600" dirty="0" smtClean="0">
                <a:solidFill>
                  <a:schemeClr val="tx1"/>
                </a:solidFill>
              </a:rPr>
              <a:t>?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9" name="下箭头 8"/>
          <p:cNvSpPr/>
          <p:nvPr/>
        </p:nvSpPr>
        <p:spPr>
          <a:xfrm rot="6243496" flipV="1">
            <a:off x="3028059" y="3832669"/>
            <a:ext cx="526617" cy="153498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5231245" flipV="1">
            <a:off x="4498116" y="1453439"/>
            <a:ext cx="526617" cy="439074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37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They are playing </a:t>
            </a:r>
            <a:r>
              <a:rPr lang="en-US" altLang="zh-CN" dirty="0" smtClean="0">
                <a:solidFill>
                  <a:srgbClr val="FF0000"/>
                </a:solidFill>
              </a:rPr>
              <a:t>hide-and-seek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57965"/>
            <a:ext cx="6131024" cy="4051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97" y="1776248"/>
            <a:ext cx="6047061" cy="40330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32040" y="112474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/>
              <a:t>捉迷藏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993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8" y="234730"/>
            <a:ext cx="4320480" cy="2825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215538"/>
            <a:ext cx="4374631" cy="2886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61" y="3418426"/>
            <a:ext cx="4333688" cy="2890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7" y="3423658"/>
            <a:ext cx="4366115" cy="2885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椭圆形标注 3"/>
          <p:cNvSpPr/>
          <p:nvPr/>
        </p:nvSpPr>
        <p:spPr>
          <a:xfrm>
            <a:off x="32640" y="188546"/>
            <a:ext cx="2994391" cy="1444762"/>
          </a:xfrm>
          <a:prstGeom prst="wedgeEllipseCallout">
            <a:avLst>
              <a:gd name="adj1" fmla="val 40366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</a:rPr>
              <a:t>Look! The ducks are…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3297636" y="156585"/>
            <a:ext cx="2332142" cy="1352334"/>
          </a:xfrm>
          <a:prstGeom prst="wedgeEllipseCallout">
            <a:avLst>
              <a:gd name="adj1" fmla="val 68811"/>
              <a:gd name="adj2" fmla="val 651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</a:rPr>
              <a:t>What are…?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4" name="椭圆形标注 13"/>
          <p:cNvSpPr/>
          <p:nvPr/>
        </p:nvSpPr>
        <p:spPr>
          <a:xfrm>
            <a:off x="5810507" y="109798"/>
            <a:ext cx="3178696" cy="1444762"/>
          </a:xfrm>
          <a:prstGeom prst="wedgeEllipseCallout">
            <a:avLst>
              <a:gd name="adj1" fmla="val 34161"/>
              <a:gd name="adj2" fmla="val 637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</a:rPr>
              <a:t>They are playing…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5" name="椭圆形标注 14"/>
          <p:cNvSpPr/>
          <p:nvPr/>
        </p:nvSpPr>
        <p:spPr>
          <a:xfrm>
            <a:off x="1579945" y="3319062"/>
            <a:ext cx="2862138" cy="1444762"/>
          </a:xfrm>
          <a:prstGeom prst="wedgeEllipseCallout">
            <a:avLst>
              <a:gd name="adj1" fmla="val -53548"/>
              <a:gd name="adj2" fmla="val 227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</a:rPr>
              <a:t>These are hiding…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sp>
        <p:nvSpPr>
          <p:cNvPr id="16" name="椭圆形标注 15"/>
          <p:cNvSpPr/>
          <p:nvPr/>
        </p:nvSpPr>
        <p:spPr>
          <a:xfrm>
            <a:off x="6178983" y="2852936"/>
            <a:ext cx="2862138" cy="1444762"/>
          </a:xfrm>
          <a:prstGeom prst="wedgeEllipseCallout">
            <a:avLst>
              <a:gd name="adj1" fmla="val -36321"/>
              <a:gd name="adj2" fmla="val 618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</a:rPr>
              <a:t>Those are hiding…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191</Words>
  <Application>Microsoft Office PowerPoint</Application>
  <PresentationFormat>全屏显示(4:3)</PresentationFormat>
  <Paragraphs>65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宋体</vt:lpstr>
      <vt:lpstr>Arial</vt:lpstr>
      <vt:lpstr>Calibri</vt:lpstr>
      <vt:lpstr>Office 主题</vt:lpstr>
      <vt:lpstr>The ducks are playing in the rain. Module 3 Unit 2</vt:lpstr>
      <vt:lpstr>PowerPoint 演示文稿</vt:lpstr>
      <vt:lpstr>Let’s go to the lake!</vt:lpstr>
      <vt:lpstr>PowerPoint 演示文稿</vt:lpstr>
      <vt:lpstr>Listen and chant:</vt:lpstr>
      <vt:lpstr>What are the ducks doing?</vt:lpstr>
      <vt:lpstr>PowerPoint 演示文稿</vt:lpstr>
      <vt:lpstr>They are playing hide-and-seek!</vt:lpstr>
      <vt:lpstr>PowerPoint 演示文稿</vt:lpstr>
      <vt:lpstr>Let’s go to the zoo!</vt:lpstr>
      <vt:lpstr>PowerPoint 演示文稿</vt:lpstr>
      <vt:lpstr>PowerPoint 演示文稿</vt:lpstr>
      <vt:lpstr>This is Cambridge.</vt:lpstr>
      <vt:lpstr>This is London. </vt:lpstr>
      <vt:lpstr>PowerPoint 演示文稿</vt:lpstr>
      <vt:lpstr>PowerPoint 演示文稿</vt:lpstr>
      <vt:lpstr>This is Emei mountain. </vt:lpstr>
      <vt:lpstr>This is Erhai Lake.</vt:lpstr>
      <vt:lpstr>This is Haichang polar ocean world. </vt:lpstr>
      <vt:lpstr>This is Shuangliu Airport.</vt:lpstr>
      <vt:lpstr>This is Tangwai Primary School.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These ducks are very naughty! Module 3 Unit 1</dc:title>
  <dc:creator>tw</dc:creator>
  <cp:lastModifiedBy>Windows 用户</cp:lastModifiedBy>
  <cp:revision>44</cp:revision>
  <dcterms:created xsi:type="dcterms:W3CDTF">2016-09-21T08:39:37Z</dcterms:created>
  <dcterms:modified xsi:type="dcterms:W3CDTF">2016-10-07T13:03:47Z</dcterms:modified>
</cp:coreProperties>
</file>