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6" r:id="rId3"/>
    <p:sldId id="263" r:id="rId4"/>
    <p:sldId id="275" r:id="rId5"/>
    <p:sldId id="264" r:id="rId6"/>
    <p:sldId id="261" r:id="rId7"/>
    <p:sldId id="262" r:id="rId8"/>
    <p:sldId id="265" r:id="rId9"/>
    <p:sldId id="266" r:id="rId10"/>
    <p:sldId id="267" r:id="rId11"/>
    <p:sldId id="269" r:id="rId12"/>
    <p:sldId id="270" r:id="rId13"/>
    <p:sldId id="277" r:id="rId14"/>
    <p:sldId id="278" r:id="rId15"/>
    <p:sldId id="279" r:id="rId16"/>
    <p:sldId id="280" r:id="rId17"/>
    <p:sldId id="281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4F79C-895B-4E80-86DC-5D20BCE6C60B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A45FB-83CB-4CFA-9B20-F91E2689B7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449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45FB-83CB-4CFA-9B20-F91E2689B77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684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45FB-83CB-4CFA-9B20-F91E2689B77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415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45FB-83CB-4CFA-9B20-F91E2689B77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115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45FB-83CB-4CFA-9B20-F91E2689B77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846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F99A-15DB-4034-A677-13E118B4A30E}" type="datetimeFigureOut">
              <a:rPr lang="zh-CN" altLang="en-US" smtClean="0"/>
              <a:pPr/>
              <a:t>2016-10-8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E4943-8EDC-497F-A846-7EEBF51E77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15625" r="22035" b="16992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204365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4800" b="1" dirty="0" smtClean="0"/>
              <a:t>These ducks are very naughty!</a:t>
            </a:r>
            <a:br>
              <a:rPr lang="en-US" altLang="zh-CN" sz="4800" b="1" dirty="0" smtClean="0"/>
            </a:br>
            <a:r>
              <a:rPr lang="en-US" altLang="zh-CN" dirty="0" smtClean="0">
                <a:solidFill>
                  <a:schemeClr val="tx1"/>
                </a:solidFill>
              </a:rPr>
              <a:t>Module 3 Unit 1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1508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3" y="498751"/>
            <a:ext cx="4320480" cy="2434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1760" y="557009"/>
            <a:ext cx="3789552" cy="2449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76" y="3593135"/>
            <a:ext cx="4104456" cy="2596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628" y="3642306"/>
            <a:ext cx="3942196" cy="2547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82520" y="-89322"/>
            <a:ext cx="476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Those      dragon boats</a:t>
            </a:r>
            <a:endParaRPr lang="zh-CN" altLang="en-US" sz="3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436096" y="-48528"/>
            <a:ext cx="476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row on this lake</a:t>
            </a:r>
            <a:endParaRPr lang="zh-CN" altLang="en-US" sz="3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83573" y="6076919"/>
            <a:ext cx="476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feed ducks     bread</a:t>
            </a:r>
            <a:endParaRPr lang="zh-CN" altLang="en-US" sz="3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340554" y="6101541"/>
            <a:ext cx="476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coming  naughty</a:t>
            </a:r>
            <a:endParaRPr lang="zh-CN" altLang="en-US" sz="3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631" y="2470367"/>
            <a:ext cx="4063877" cy="2505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2592192" y="2589288"/>
            <a:ext cx="476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naughty  </a:t>
            </a:r>
          </a:p>
          <a:p>
            <a:r>
              <a:rPr lang="en-US" altLang="zh-CN" sz="3600" dirty="0" smtClean="0"/>
              <a:t>get out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2454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0"/>
            <a:ext cx="8532440" cy="68717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127703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these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290767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those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35696" y="1692276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books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9752" y="3743219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ducks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48064" y="1896023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cars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77806" y="3743220"/>
            <a:ext cx="14063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planes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06662" y="1896022"/>
            <a:ext cx="9933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toys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56502" y="3462161"/>
            <a:ext cx="11331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birds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7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7F6FD"/>
              </a:clrFrom>
              <a:clrTo>
                <a:srgbClr val="E7F6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3751" t="65618" r="25612" b="-199"/>
          <a:stretch/>
        </p:blipFill>
        <p:spPr>
          <a:xfrm>
            <a:off x="2243048" y="3945963"/>
            <a:ext cx="4896544" cy="2693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717" t="10080" r="62746" b="64771"/>
          <a:stretch/>
        </p:blipFill>
        <p:spPr>
          <a:xfrm>
            <a:off x="2015716" y="357420"/>
            <a:ext cx="5112568" cy="3505761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0" y="2564904"/>
            <a:ext cx="2915816" cy="2088232"/>
          </a:xfrm>
          <a:prstGeom prst="wedgeEllipseCallout">
            <a:avLst>
              <a:gd name="adj1" fmla="val 46787"/>
              <a:gd name="adj2" fmla="val 45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What are ______?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194655" y="2169927"/>
            <a:ext cx="2915816" cy="2088232"/>
          </a:xfrm>
          <a:prstGeom prst="wedgeEllipseCallout">
            <a:avLst>
              <a:gd name="adj1" fmla="val -42144"/>
              <a:gd name="adj2" fmla="val 52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They are_____.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6884" y="3581407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these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6296" y="3142709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books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0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7F6FD"/>
              </a:clrFrom>
              <a:clrTo>
                <a:srgbClr val="E7F6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3751" t="65618" r="25612" b="-199"/>
          <a:stretch/>
        </p:blipFill>
        <p:spPr>
          <a:xfrm>
            <a:off x="2243048" y="3945963"/>
            <a:ext cx="4896544" cy="2693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112" t="35126" r="62351" b="41614"/>
          <a:stretch/>
        </p:blipFill>
        <p:spPr>
          <a:xfrm>
            <a:off x="1998952" y="101239"/>
            <a:ext cx="5112568" cy="3242493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0" y="2564904"/>
            <a:ext cx="2915816" cy="2088232"/>
          </a:xfrm>
          <a:prstGeom prst="wedgeEllipseCallout">
            <a:avLst>
              <a:gd name="adj1" fmla="val 46787"/>
              <a:gd name="adj2" fmla="val 45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What are ______?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194655" y="2169927"/>
            <a:ext cx="2915816" cy="2088232"/>
          </a:xfrm>
          <a:prstGeom prst="wedgeEllipseCallout">
            <a:avLst>
              <a:gd name="adj1" fmla="val -42144"/>
              <a:gd name="adj2" fmla="val 52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They are_____.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6884" y="3581407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those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6296" y="3142709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ducks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3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7F6FD"/>
              </a:clrFrom>
              <a:clrTo>
                <a:srgbClr val="E7F6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3751" t="65618" r="25612" b="-199"/>
          <a:stretch/>
        </p:blipFill>
        <p:spPr>
          <a:xfrm>
            <a:off x="2243048" y="3945963"/>
            <a:ext cx="4896544" cy="2693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7553" t="11254" r="32910" b="65486"/>
          <a:stretch/>
        </p:blipFill>
        <p:spPr>
          <a:xfrm>
            <a:off x="1998952" y="101239"/>
            <a:ext cx="5112568" cy="3242493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0" y="2564904"/>
            <a:ext cx="2915816" cy="2088232"/>
          </a:xfrm>
          <a:prstGeom prst="wedgeEllipseCallout">
            <a:avLst>
              <a:gd name="adj1" fmla="val 46787"/>
              <a:gd name="adj2" fmla="val 45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What are ______?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194655" y="2169927"/>
            <a:ext cx="2915816" cy="2088232"/>
          </a:xfrm>
          <a:prstGeom prst="wedgeEllipseCallout">
            <a:avLst>
              <a:gd name="adj1" fmla="val -42144"/>
              <a:gd name="adj2" fmla="val 52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They are_____.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6884" y="3581407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these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72913" y="3214043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cars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7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7F6FD"/>
              </a:clrFrom>
              <a:clrTo>
                <a:srgbClr val="E7F6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3751" t="65618" r="25612" b="-199"/>
          <a:stretch/>
        </p:blipFill>
        <p:spPr>
          <a:xfrm>
            <a:off x="2243048" y="3945963"/>
            <a:ext cx="4896544" cy="2693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7553" t="36048" r="32910" b="40692"/>
          <a:stretch/>
        </p:blipFill>
        <p:spPr>
          <a:xfrm>
            <a:off x="1998952" y="101239"/>
            <a:ext cx="5112568" cy="3242493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0" y="2564904"/>
            <a:ext cx="2915816" cy="2088232"/>
          </a:xfrm>
          <a:prstGeom prst="wedgeEllipseCallout">
            <a:avLst>
              <a:gd name="adj1" fmla="val 46787"/>
              <a:gd name="adj2" fmla="val 45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What are ______?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194655" y="2169927"/>
            <a:ext cx="2915816" cy="2088232"/>
          </a:xfrm>
          <a:prstGeom prst="wedgeEllipseCallout">
            <a:avLst>
              <a:gd name="adj1" fmla="val -42144"/>
              <a:gd name="adj2" fmla="val 52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They are_____.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6884" y="3581407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those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72300" y="3140968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planes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7F6FD"/>
              </a:clrFrom>
              <a:clrTo>
                <a:srgbClr val="E7F6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3751" t="65618" r="25612" b="-199"/>
          <a:stretch/>
        </p:blipFill>
        <p:spPr>
          <a:xfrm>
            <a:off x="2243048" y="3945963"/>
            <a:ext cx="4896544" cy="2693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673" t="11254" r="3790" b="65486"/>
          <a:stretch/>
        </p:blipFill>
        <p:spPr>
          <a:xfrm>
            <a:off x="1998952" y="101239"/>
            <a:ext cx="5112568" cy="3242493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0" y="2564904"/>
            <a:ext cx="2915816" cy="2088232"/>
          </a:xfrm>
          <a:prstGeom prst="wedgeEllipseCallout">
            <a:avLst>
              <a:gd name="adj1" fmla="val 46787"/>
              <a:gd name="adj2" fmla="val 45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What are ______?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194655" y="2169927"/>
            <a:ext cx="2915816" cy="2088232"/>
          </a:xfrm>
          <a:prstGeom prst="wedgeEllipseCallout">
            <a:avLst>
              <a:gd name="adj1" fmla="val -42144"/>
              <a:gd name="adj2" fmla="val 52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They are_____.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6884" y="3581407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these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72913" y="3214043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toys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2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7F6FD"/>
              </a:clrFrom>
              <a:clrTo>
                <a:srgbClr val="E7F6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3751" t="65618" r="25612" b="-199"/>
          <a:stretch/>
        </p:blipFill>
        <p:spPr>
          <a:xfrm>
            <a:off x="2243048" y="3945963"/>
            <a:ext cx="4896544" cy="2693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505" t="35531" r="2958" b="41209"/>
          <a:stretch/>
        </p:blipFill>
        <p:spPr>
          <a:xfrm>
            <a:off x="1998952" y="101239"/>
            <a:ext cx="5112568" cy="3242493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0" y="2564904"/>
            <a:ext cx="2915816" cy="2088232"/>
          </a:xfrm>
          <a:prstGeom prst="wedgeEllipseCallout">
            <a:avLst>
              <a:gd name="adj1" fmla="val 46787"/>
              <a:gd name="adj2" fmla="val 45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What are ______?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194655" y="2169927"/>
            <a:ext cx="2915816" cy="2088232"/>
          </a:xfrm>
          <a:prstGeom prst="wedgeEllipseCallout">
            <a:avLst>
              <a:gd name="adj1" fmla="val -42144"/>
              <a:gd name="adj2" fmla="val 523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They are_____.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6884" y="3581407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those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72913" y="3214043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birds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5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69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27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7"/>
            <a:ext cx="9193536" cy="5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68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63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93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413663" cy="6858000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454" y="3756326"/>
            <a:ext cx="1298363" cy="1124656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060849"/>
            <a:ext cx="4361168" cy="16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8582" y="6160950"/>
            <a:ext cx="1115616" cy="7073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02"/>
          <a:stretch/>
        </p:blipFill>
        <p:spPr>
          <a:xfrm>
            <a:off x="4229696" y="4621260"/>
            <a:ext cx="2527121" cy="2210488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788024" y="4293096"/>
            <a:ext cx="936104" cy="864096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171921" y="3336100"/>
            <a:ext cx="566988" cy="1812369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1405" y="6169810"/>
            <a:ext cx="1085348" cy="68819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H="1" flipV="1">
            <a:off x="5004048" y="5366433"/>
            <a:ext cx="1397358" cy="1037181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089143" y="2034597"/>
            <a:ext cx="817492" cy="3164217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615683" y="3750745"/>
            <a:ext cx="9975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boat</a:t>
            </a:r>
            <a:endParaRPr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613265" y="2585751"/>
            <a:ext cx="22792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dragon boat</a:t>
            </a:r>
            <a:endParaRPr lang="zh-CN" altLang="en-US" sz="3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443644" y="1426548"/>
            <a:ext cx="11208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trees</a:t>
            </a:r>
            <a:endParaRPr lang="zh-CN" altLang="en-US" sz="3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381174" y="5634037"/>
            <a:ext cx="14239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flowers</a:t>
            </a:r>
            <a:endParaRPr lang="zh-CN" altLang="en-US" sz="3200" dirty="0"/>
          </a:p>
        </p:txBody>
      </p:sp>
      <p:sp>
        <p:nvSpPr>
          <p:cNvPr id="17" name="椭圆形标注 16"/>
          <p:cNvSpPr/>
          <p:nvPr/>
        </p:nvSpPr>
        <p:spPr>
          <a:xfrm>
            <a:off x="7122814" y="3475299"/>
            <a:ext cx="2012970" cy="1370197"/>
          </a:xfrm>
          <a:prstGeom prst="wedgeEllipseCallout">
            <a:avLst>
              <a:gd name="adj1" fmla="val -90374"/>
              <a:gd name="adj2" fmla="val 367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What is this?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484184" y="4656951"/>
            <a:ext cx="2012970" cy="1370197"/>
          </a:xfrm>
          <a:prstGeom prst="wedgeEllipseCallout">
            <a:avLst>
              <a:gd name="adj1" fmla="val -103288"/>
              <a:gd name="adj2" fmla="val -142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What is that?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椭圆形标注 19"/>
          <p:cNvSpPr/>
          <p:nvPr/>
        </p:nvSpPr>
        <p:spPr>
          <a:xfrm>
            <a:off x="1979712" y="5209146"/>
            <a:ext cx="2463932" cy="1370197"/>
          </a:xfrm>
          <a:prstGeom prst="wedgeEllipseCallout">
            <a:avLst>
              <a:gd name="adj1" fmla="val 65712"/>
              <a:gd name="adj2" fmla="val -29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What are these?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757170" y="3861191"/>
            <a:ext cx="2463932" cy="1370197"/>
          </a:xfrm>
          <a:prstGeom prst="wedgeEllipseCallout">
            <a:avLst>
              <a:gd name="adj1" fmla="val 114102"/>
              <a:gd name="adj2" fmla="val 564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What are those?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7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413663" cy="6858000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454" y="3756326"/>
            <a:ext cx="1298363" cy="1124656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060849"/>
            <a:ext cx="4361168" cy="16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8582" y="6160950"/>
            <a:ext cx="1115616" cy="7073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02"/>
          <a:stretch/>
        </p:blipFill>
        <p:spPr>
          <a:xfrm>
            <a:off x="4229696" y="4621260"/>
            <a:ext cx="2527121" cy="2210488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5555817" y="3861048"/>
            <a:ext cx="458427" cy="288032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171921" y="2034597"/>
            <a:ext cx="820238" cy="1301503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1405" y="6169810"/>
            <a:ext cx="1085348" cy="688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4244" y="3511357"/>
            <a:ext cx="33773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this </a:t>
            </a:r>
            <a:r>
              <a:rPr lang="zh-CN" altLang="en-US" sz="4000" dirty="0" smtClean="0"/>
              <a:t>近指，表示“这</a:t>
            </a:r>
            <a:r>
              <a:rPr lang="zh-CN" altLang="en-US" sz="4000" dirty="0"/>
              <a:t>个</a:t>
            </a:r>
            <a:r>
              <a:rPr lang="zh-CN" altLang="en-US" sz="4000" dirty="0" smtClean="0"/>
              <a:t>”</a:t>
            </a:r>
            <a:endParaRPr lang="zh-CN" altLang="en-US" sz="4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036329" y="853744"/>
            <a:ext cx="33773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that </a:t>
            </a:r>
            <a:r>
              <a:rPr lang="zh-CN" altLang="en-US" sz="4000" dirty="0" smtClean="0"/>
              <a:t>远指，表示“那个”</a:t>
            </a:r>
            <a:endParaRPr lang="zh-CN" altLang="en-US" sz="4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77575" y="4490261"/>
            <a:ext cx="33773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these </a:t>
            </a:r>
            <a:r>
              <a:rPr lang="zh-CN" altLang="en-US" sz="4000" dirty="0" smtClean="0"/>
              <a:t>近指，表示“这</a:t>
            </a:r>
            <a:r>
              <a:rPr lang="zh-CN" altLang="en-US" sz="4000" dirty="0"/>
              <a:t>些</a:t>
            </a:r>
            <a:r>
              <a:rPr lang="zh-CN" altLang="en-US" sz="4000" dirty="0" smtClean="0"/>
              <a:t>”</a:t>
            </a:r>
            <a:endParaRPr lang="zh-CN" altLang="en-US" sz="4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0961" y="727078"/>
            <a:ext cx="33773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those</a:t>
            </a:r>
            <a:r>
              <a:rPr lang="zh-CN" altLang="en-US" sz="4000" dirty="0" smtClean="0"/>
              <a:t>远指，表示“那些”</a:t>
            </a:r>
            <a:endParaRPr lang="zh-CN" altLang="en-US" sz="4000" dirty="0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2699792" y="1628800"/>
            <a:ext cx="1361731" cy="419879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3744560" y="5813700"/>
            <a:ext cx="2653581" cy="783654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29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600" y="-20982"/>
            <a:ext cx="1440160" cy="1247482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686"/>
          <a:stretch/>
        </p:blipFill>
        <p:spPr>
          <a:xfrm>
            <a:off x="1747213" y="3937722"/>
            <a:ext cx="522929" cy="10260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27"/>
          <a:stretch/>
        </p:blipFill>
        <p:spPr>
          <a:xfrm>
            <a:off x="1109703" y="5157192"/>
            <a:ext cx="2074160" cy="1447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52656" y="1538562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dr</a:t>
            </a:r>
            <a:r>
              <a:rPr lang="en-US" altLang="zh-CN" sz="2400" dirty="0" smtClean="0"/>
              <a:t>*</a:t>
            </a:r>
            <a:r>
              <a:rPr lang="en-US" altLang="zh-CN" sz="4400" dirty="0" err="1" smtClean="0"/>
              <a:t>agon</a:t>
            </a:r>
            <a:r>
              <a:rPr lang="en-US" altLang="zh-CN" sz="4400" dirty="0" smtClean="0"/>
              <a:t>=dragon boat</a:t>
            </a:r>
            <a:endParaRPr lang="zh-CN" altLang="en-US" sz="4400" dirty="0"/>
          </a:p>
        </p:txBody>
      </p:sp>
      <p:sp>
        <p:nvSpPr>
          <p:cNvPr id="9" name="文本框 8"/>
          <p:cNvSpPr txBox="1"/>
          <p:nvPr/>
        </p:nvSpPr>
        <p:spPr>
          <a:xfrm>
            <a:off x="4211960" y="404664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b</a:t>
            </a:r>
            <a:r>
              <a:rPr lang="zh-CN" altLang="en-US" sz="2000" dirty="0" smtClean="0"/>
              <a:t>*</a:t>
            </a:r>
            <a:r>
              <a:rPr lang="en-US" altLang="zh-CN" sz="4400" dirty="0" smtClean="0"/>
              <a:t>oat=boat</a:t>
            </a:r>
            <a:endParaRPr lang="zh-CN" altLang="en-US" sz="4400" dirty="0"/>
          </a:p>
        </p:txBody>
      </p:sp>
      <p:sp>
        <p:nvSpPr>
          <p:cNvPr id="10" name="椭圆 9"/>
          <p:cNvSpPr/>
          <p:nvPr/>
        </p:nvSpPr>
        <p:spPr>
          <a:xfrm>
            <a:off x="4355976" y="33265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004048" y="33265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48164" y="33463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340688" y="146655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75177" y="1477497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833929" y="1477497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11960" y="4194374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fl</a:t>
            </a:r>
            <a:r>
              <a:rPr lang="en-US" altLang="zh-CN" sz="2400" dirty="0" smtClean="0"/>
              <a:t>*</a:t>
            </a:r>
            <a:r>
              <a:rPr lang="en-US" altLang="zh-CN" sz="4400" dirty="0" err="1" smtClean="0"/>
              <a:t>ower</a:t>
            </a:r>
            <a:r>
              <a:rPr lang="en-US" altLang="zh-CN" sz="4400" dirty="0" smtClean="0"/>
              <a:t>=flower</a:t>
            </a:r>
            <a:endParaRPr lang="zh-CN" altLang="en-US" sz="4400" dirty="0"/>
          </a:p>
        </p:txBody>
      </p:sp>
      <p:sp>
        <p:nvSpPr>
          <p:cNvPr id="17" name="椭圆 16"/>
          <p:cNvSpPr/>
          <p:nvPr/>
        </p:nvSpPr>
        <p:spPr>
          <a:xfrm>
            <a:off x="4377789" y="413933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177889" y="413933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24964" y="4201127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211960" y="5661248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l</a:t>
            </a:r>
            <a:r>
              <a:rPr lang="en-US" altLang="zh-CN" sz="2800" dirty="0" smtClean="0"/>
              <a:t>*</a:t>
            </a:r>
            <a:r>
              <a:rPr lang="en-US" altLang="zh-CN" sz="4400" dirty="0" err="1" smtClean="0"/>
              <a:t>ake</a:t>
            </a:r>
            <a:r>
              <a:rPr lang="en-US" altLang="zh-CN" sz="4400" dirty="0" smtClean="0"/>
              <a:t>=lake</a:t>
            </a:r>
            <a:endParaRPr lang="zh-CN" altLang="en-US" sz="4400" dirty="0"/>
          </a:p>
        </p:txBody>
      </p:sp>
      <p:sp>
        <p:nvSpPr>
          <p:cNvPr id="21" name="椭圆 20"/>
          <p:cNvSpPr/>
          <p:nvPr/>
        </p:nvSpPr>
        <p:spPr>
          <a:xfrm>
            <a:off x="4301716" y="558924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976682" y="556660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971583" y="556660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49" y="2481688"/>
            <a:ext cx="1935256" cy="139466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139952" y="2910941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r</a:t>
            </a:r>
            <a:r>
              <a:rPr lang="en-US" altLang="zh-CN" sz="2800" dirty="0" smtClean="0"/>
              <a:t>*</a:t>
            </a:r>
            <a:r>
              <a:rPr lang="en-US" altLang="zh-CN" sz="4400" dirty="0" err="1" smtClean="0"/>
              <a:t>ow</a:t>
            </a:r>
            <a:r>
              <a:rPr lang="en-US" altLang="zh-CN" sz="4400" dirty="0" smtClean="0"/>
              <a:t>=row</a:t>
            </a:r>
            <a:endParaRPr lang="zh-CN" altLang="en-US" sz="4400" dirty="0"/>
          </a:p>
        </p:txBody>
      </p:sp>
      <p:sp>
        <p:nvSpPr>
          <p:cNvPr id="26" name="椭圆 25"/>
          <p:cNvSpPr/>
          <p:nvPr/>
        </p:nvSpPr>
        <p:spPr>
          <a:xfrm>
            <a:off x="4233483" y="295596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832666" y="295596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899575" y="295596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157" y="980018"/>
            <a:ext cx="2185040" cy="14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4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5" grpId="0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Where are they?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" y="1417638"/>
            <a:ext cx="9191015" cy="5179714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107504" y="2132856"/>
            <a:ext cx="4680520" cy="1728192"/>
          </a:xfrm>
          <a:prstGeom prst="wedgeEllipseCallout">
            <a:avLst>
              <a:gd name="adj1" fmla="val -17194"/>
              <a:gd name="adj2" fmla="val 879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What are those?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835696" y="5157192"/>
            <a:ext cx="3384376" cy="36004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835696" y="4581128"/>
            <a:ext cx="3240360" cy="936104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289" y="-25061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What dose Sam say?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23741"/>
            <a:ext cx="8727336" cy="5878879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3131840" y="2999084"/>
            <a:ext cx="2592288" cy="1728192"/>
          </a:xfrm>
          <a:prstGeom prst="wedgeEllipseCallout">
            <a:avLst>
              <a:gd name="adj1" fmla="val -17194"/>
              <a:gd name="adj2" fmla="val 879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…?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23928" cy="5328592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575556" y="116632"/>
            <a:ext cx="4680520" cy="1728192"/>
          </a:xfrm>
          <a:prstGeom prst="wedgeEllipseCallout">
            <a:avLst>
              <a:gd name="adj1" fmla="val -17194"/>
              <a:gd name="adj2" fmla="val 879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What are those?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195736" y="3284984"/>
            <a:ext cx="720080" cy="1872208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2411760" y="3212976"/>
            <a:ext cx="3672408" cy="1872208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形标注 7"/>
          <p:cNvSpPr/>
          <p:nvPr/>
        </p:nvSpPr>
        <p:spPr>
          <a:xfrm>
            <a:off x="4195920" y="1835696"/>
            <a:ext cx="4680520" cy="1728192"/>
          </a:xfrm>
          <a:prstGeom prst="wedgeEllipseCallout">
            <a:avLst>
              <a:gd name="adj1" fmla="val -54809"/>
              <a:gd name="adj2" fmla="val 294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Let’s feed the ducks.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9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76" y="2667927"/>
            <a:ext cx="6796624" cy="41900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6228183" cy="4024135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4355976" y="1803831"/>
            <a:ext cx="4680520" cy="1728192"/>
          </a:xfrm>
          <a:prstGeom prst="wedgeEllipseCallout">
            <a:avLst>
              <a:gd name="adj1" fmla="val -3212"/>
              <a:gd name="adj2" fmla="val 1159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The ducks are very______.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8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162</Words>
  <Application>Microsoft Office PowerPoint</Application>
  <PresentationFormat>全屏显示(4:3)</PresentationFormat>
  <Paragraphs>67</Paragraphs>
  <Slides>21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These ducks are very naughty! Module 3 Unit 1</vt:lpstr>
      <vt:lpstr>幻灯片 2</vt:lpstr>
      <vt:lpstr>幻灯片 3</vt:lpstr>
      <vt:lpstr>幻灯片 4</vt:lpstr>
      <vt:lpstr>幻灯片 5</vt:lpstr>
      <vt:lpstr>Where are they?</vt:lpstr>
      <vt:lpstr>What dose Sam say?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ducks are very naughty! Module 3 Unit 1</dc:title>
  <dc:creator>tw</dc:creator>
  <cp:lastModifiedBy>微软用户</cp:lastModifiedBy>
  <cp:revision>22</cp:revision>
  <dcterms:created xsi:type="dcterms:W3CDTF">2016-09-21T08:39:37Z</dcterms:created>
  <dcterms:modified xsi:type="dcterms:W3CDTF">2016-10-08T01:18:28Z</dcterms:modified>
</cp:coreProperties>
</file>