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76" r:id="rId3"/>
    <p:sldId id="263" r:id="rId4"/>
    <p:sldId id="275" r:id="rId5"/>
    <p:sldId id="264" r:id="rId6"/>
    <p:sldId id="261" r:id="rId7"/>
    <p:sldId id="262" r:id="rId8"/>
    <p:sldId id="265" r:id="rId9"/>
    <p:sldId id="266" r:id="rId10"/>
    <p:sldId id="267" r:id="rId11"/>
    <p:sldId id="269" r:id="rId12"/>
    <p:sldId id="270" r:id="rId13"/>
    <p:sldId id="277" r:id="rId14"/>
    <p:sldId id="278" r:id="rId15"/>
    <p:sldId id="279" r:id="rId16"/>
    <p:sldId id="280" r:id="rId17"/>
    <p:sldId id="281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9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4F79C-895B-4E80-86DC-5D20BCE6C60B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A45FB-83CB-4CFA-9B20-F91E2689B77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64499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A45FB-83CB-4CFA-9B20-F91E2689B778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16840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A45FB-83CB-4CFA-9B20-F91E2689B778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14152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A45FB-83CB-4CFA-9B20-F91E2689B778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115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A45FB-83CB-4CFA-9B20-F91E2689B778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18463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8F99A-15DB-4034-A677-13E118B4A30E}" type="datetimeFigureOut">
              <a:rPr lang="zh-CN" altLang="en-US" smtClean="0"/>
              <a:pPr/>
              <a:t>2016-10-8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E4943-8EDC-497F-A846-7EEBF51E77E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962" t="15625" r="22035" b="16992"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071546"/>
            <a:ext cx="9144000" cy="2043658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4800" b="1" dirty="0" smtClean="0"/>
              <a:t>These ducks are very naughty!</a:t>
            </a:r>
            <a:br>
              <a:rPr lang="en-US" altLang="zh-CN" sz="4800" b="1" dirty="0" smtClean="0"/>
            </a:br>
            <a:r>
              <a:rPr lang="en-US" altLang="zh-CN" dirty="0" smtClean="0">
                <a:solidFill>
                  <a:schemeClr val="tx1"/>
                </a:solidFill>
              </a:rPr>
              <a:t>Module 3 Unit 1</a:t>
            </a:r>
            <a:endParaRPr lang="zh-CN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xmlns="" val="31508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3" y="498751"/>
            <a:ext cx="4320480" cy="24348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11760" y="557009"/>
            <a:ext cx="3789552" cy="24498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76" y="3593135"/>
            <a:ext cx="4104456" cy="25962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628" y="3642306"/>
            <a:ext cx="3942196" cy="2547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文本框 9"/>
          <p:cNvSpPr txBox="1"/>
          <p:nvPr/>
        </p:nvSpPr>
        <p:spPr>
          <a:xfrm>
            <a:off x="82520" y="-89322"/>
            <a:ext cx="476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Those      dragon boats</a:t>
            </a:r>
            <a:endParaRPr lang="zh-CN" altLang="en-US" sz="3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5436096" y="-48528"/>
            <a:ext cx="476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row on this lake</a:t>
            </a:r>
            <a:endParaRPr lang="zh-CN" altLang="en-US" sz="3600" dirty="0"/>
          </a:p>
        </p:txBody>
      </p:sp>
      <p:sp>
        <p:nvSpPr>
          <p:cNvPr id="12" name="文本框 11"/>
          <p:cNvSpPr txBox="1"/>
          <p:nvPr/>
        </p:nvSpPr>
        <p:spPr>
          <a:xfrm>
            <a:off x="383573" y="6076919"/>
            <a:ext cx="476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feed ducks     bread</a:t>
            </a:r>
            <a:endParaRPr lang="zh-CN" altLang="en-US" sz="3600" dirty="0"/>
          </a:p>
        </p:txBody>
      </p:sp>
      <p:sp>
        <p:nvSpPr>
          <p:cNvPr id="13" name="文本框 12"/>
          <p:cNvSpPr txBox="1"/>
          <p:nvPr/>
        </p:nvSpPr>
        <p:spPr>
          <a:xfrm>
            <a:off x="5340554" y="6101541"/>
            <a:ext cx="476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coming  naughty</a:t>
            </a:r>
            <a:endParaRPr lang="zh-CN" altLang="en-US" sz="36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6631" y="2470367"/>
            <a:ext cx="4063877" cy="2505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2592192" y="2589288"/>
            <a:ext cx="4762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naughty  </a:t>
            </a:r>
          </a:p>
          <a:p>
            <a:r>
              <a:rPr lang="en-US" altLang="zh-CN" sz="3600" dirty="0" smtClean="0"/>
              <a:t>get out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24549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0"/>
            <a:ext cx="8532440" cy="687176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27703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these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290767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those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35696" y="1692276"/>
            <a:ext cx="12961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books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39752" y="3743219"/>
            <a:ext cx="12961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ducks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48064" y="1896023"/>
            <a:ext cx="9361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cars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77806" y="3743220"/>
            <a:ext cx="14063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planes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906662" y="1896022"/>
            <a:ext cx="9933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toys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856502" y="3462161"/>
            <a:ext cx="113313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birds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7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7F6FD"/>
              </a:clrFrom>
              <a:clrTo>
                <a:srgbClr val="E7F6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3751" t="65618" r="25612" b="-199"/>
          <a:stretch/>
        </p:blipFill>
        <p:spPr>
          <a:xfrm>
            <a:off x="2243048" y="3945963"/>
            <a:ext cx="4896544" cy="26930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7717" t="10080" r="62746" b="64771"/>
          <a:stretch/>
        </p:blipFill>
        <p:spPr>
          <a:xfrm>
            <a:off x="2015716" y="357420"/>
            <a:ext cx="5112568" cy="3505761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0" y="2564904"/>
            <a:ext cx="2915816" cy="2088232"/>
          </a:xfrm>
          <a:prstGeom prst="wedgeEllipseCallout">
            <a:avLst>
              <a:gd name="adj1" fmla="val 46787"/>
              <a:gd name="adj2" fmla="val 45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______?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94655" y="2169927"/>
            <a:ext cx="2915816" cy="2088232"/>
          </a:xfrm>
          <a:prstGeom prst="wedgeEllipseCallout">
            <a:avLst>
              <a:gd name="adj1" fmla="val -42144"/>
              <a:gd name="adj2" fmla="val 523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They are_____.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6884" y="3581407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these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36296" y="3142709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books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08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7F6FD"/>
              </a:clrFrom>
              <a:clrTo>
                <a:srgbClr val="E7F6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3751" t="65618" r="25612" b="-199"/>
          <a:stretch/>
        </p:blipFill>
        <p:spPr>
          <a:xfrm>
            <a:off x="2243048" y="3945963"/>
            <a:ext cx="4896544" cy="26930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8112" t="35126" r="62351" b="41614"/>
          <a:stretch/>
        </p:blipFill>
        <p:spPr>
          <a:xfrm>
            <a:off x="1998952" y="101239"/>
            <a:ext cx="5112568" cy="3242493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0" y="2564904"/>
            <a:ext cx="2915816" cy="2088232"/>
          </a:xfrm>
          <a:prstGeom prst="wedgeEllipseCallout">
            <a:avLst>
              <a:gd name="adj1" fmla="val 46787"/>
              <a:gd name="adj2" fmla="val 45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______?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94655" y="2169927"/>
            <a:ext cx="2915816" cy="2088232"/>
          </a:xfrm>
          <a:prstGeom prst="wedgeEllipseCallout">
            <a:avLst>
              <a:gd name="adj1" fmla="val -42144"/>
              <a:gd name="adj2" fmla="val 523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They are_____.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6884" y="3581407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those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36296" y="3142709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ducks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83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7F6FD"/>
              </a:clrFrom>
              <a:clrTo>
                <a:srgbClr val="E7F6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3751" t="65618" r="25612" b="-199"/>
          <a:stretch/>
        </p:blipFill>
        <p:spPr>
          <a:xfrm>
            <a:off x="2243048" y="3945963"/>
            <a:ext cx="4896544" cy="26930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553" t="11254" r="32910" b="65486"/>
          <a:stretch/>
        </p:blipFill>
        <p:spPr>
          <a:xfrm>
            <a:off x="1998952" y="101239"/>
            <a:ext cx="5112568" cy="3242493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0" y="2564904"/>
            <a:ext cx="2915816" cy="2088232"/>
          </a:xfrm>
          <a:prstGeom prst="wedgeEllipseCallout">
            <a:avLst>
              <a:gd name="adj1" fmla="val 46787"/>
              <a:gd name="adj2" fmla="val 45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______?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94655" y="2169927"/>
            <a:ext cx="2915816" cy="2088232"/>
          </a:xfrm>
          <a:prstGeom prst="wedgeEllipseCallout">
            <a:avLst>
              <a:gd name="adj1" fmla="val -42144"/>
              <a:gd name="adj2" fmla="val 523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They are_____.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6884" y="3581407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these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72913" y="3214043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cars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779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7F6FD"/>
              </a:clrFrom>
              <a:clrTo>
                <a:srgbClr val="E7F6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3751" t="65618" r="25612" b="-199"/>
          <a:stretch/>
        </p:blipFill>
        <p:spPr>
          <a:xfrm>
            <a:off x="2243048" y="3945963"/>
            <a:ext cx="4896544" cy="26930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7553" t="36048" r="32910" b="40692"/>
          <a:stretch/>
        </p:blipFill>
        <p:spPr>
          <a:xfrm>
            <a:off x="1998952" y="101239"/>
            <a:ext cx="5112568" cy="3242493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0" y="2564904"/>
            <a:ext cx="2915816" cy="2088232"/>
          </a:xfrm>
          <a:prstGeom prst="wedgeEllipseCallout">
            <a:avLst>
              <a:gd name="adj1" fmla="val 46787"/>
              <a:gd name="adj2" fmla="val 45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______?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94655" y="2169927"/>
            <a:ext cx="2915816" cy="2088232"/>
          </a:xfrm>
          <a:prstGeom prst="wedgeEllipseCallout">
            <a:avLst>
              <a:gd name="adj1" fmla="val -42144"/>
              <a:gd name="adj2" fmla="val 523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They are_____.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6884" y="3581407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those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72300" y="3140968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planes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73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7F6FD"/>
              </a:clrFrom>
              <a:clrTo>
                <a:srgbClr val="E7F6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3751" t="65618" r="25612" b="-199"/>
          <a:stretch/>
        </p:blipFill>
        <p:spPr>
          <a:xfrm>
            <a:off x="2243048" y="3945963"/>
            <a:ext cx="4896544" cy="26930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6673" t="11254" r="3790" b="65486"/>
          <a:stretch/>
        </p:blipFill>
        <p:spPr>
          <a:xfrm>
            <a:off x="1998952" y="101239"/>
            <a:ext cx="5112568" cy="3242493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0" y="2564904"/>
            <a:ext cx="2915816" cy="2088232"/>
          </a:xfrm>
          <a:prstGeom prst="wedgeEllipseCallout">
            <a:avLst>
              <a:gd name="adj1" fmla="val 46787"/>
              <a:gd name="adj2" fmla="val 45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______?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94655" y="2169927"/>
            <a:ext cx="2915816" cy="2088232"/>
          </a:xfrm>
          <a:prstGeom prst="wedgeEllipseCallout">
            <a:avLst>
              <a:gd name="adj1" fmla="val -42144"/>
              <a:gd name="adj2" fmla="val 523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They are_____.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6884" y="3581407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these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72913" y="3214043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toys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2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7F6FD"/>
              </a:clrFrom>
              <a:clrTo>
                <a:srgbClr val="E7F6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3751" t="65618" r="25612" b="-199"/>
          <a:stretch/>
        </p:blipFill>
        <p:spPr>
          <a:xfrm>
            <a:off x="2243048" y="3945963"/>
            <a:ext cx="4896544" cy="26930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7505" t="35531" r="2958" b="41209"/>
          <a:stretch/>
        </p:blipFill>
        <p:spPr>
          <a:xfrm>
            <a:off x="1998952" y="101239"/>
            <a:ext cx="5112568" cy="3242493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0" y="2564904"/>
            <a:ext cx="2915816" cy="2088232"/>
          </a:xfrm>
          <a:prstGeom prst="wedgeEllipseCallout">
            <a:avLst>
              <a:gd name="adj1" fmla="val 46787"/>
              <a:gd name="adj2" fmla="val 451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______?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94655" y="2169927"/>
            <a:ext cx="2915816" cy="2088232"/>
          </a:xfrm>
          <a:prstGeom prst="wedgeEllipseCallout">
            <a:avLst>
              <a:gd name="adj1" fmla="val -42144"/>
              <a:gd name="adj2" fmla="val 5234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They are_____.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6884" y="3581407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those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72913" y="3214043"/>
            <a:ext cx="1476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birds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51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6691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273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687"/>
            <a:ext cx="9193536" cy="55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268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0637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9935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413663" cy="6858000"/>
          </a:xfrm>
          <a:prstGeom prst="rect">
            <a:avLst/>
          </a:prstGeom>
        </p:spPr>
      </p:pic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7454" y="3756326"/>
            <a:ext cx="1298363" cy="1124656"/>
          </a:xfr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060849"/>
            <a:ext cx="4361168" cy="169200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582" y="6160950"/>
            <a:ext cx="1115616" cy="7073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302"/>
          <a:stretch/>
        </p:blipFill>
        <p:spPr>
          <a:xfrm>
            <a:off x="4229696" y="4621260"/>
            <a:ext cx="2527121" cy="2210488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4788024" y="4293096"/>
            <a:ext cx="936104" cy="864096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5171921" y="3336100"/>
            <a:ext cx="566988" cy="1812369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1405" y="6169810"/>
            <a:ext cx="1085348" cy="688190"/>
          </a:xfrm>
          <a:prstGeom prst="rect">
            <a:avLst/>
          </a:prstGeom>
        </p:spPr>
      </p:pic>
      <p:cxnSp>
        <p:nvCxnSpPr>
          <p:cNvPr id="28" name="直接连接符 27"/>
          <p:cNvCxnSpPr/>
          <p:nvPr/>
        </p:nvCxnSpPr>
        <p:spPr>
          <a:xfrm flipH="1" flipV="1">
            <a:off x="5004048" y="5366433"/>
            <a:ext cx="1397358" cy="1037181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4089143" y="2034597"/>
            <a:ext cx="817492" cy="3164217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5615683" y="3750745"/>
            <a:ext cx="99758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boat</a:t>
            </a:r>
            <a:endParaRPr lang="zh-CN" altLang="en-US" sz="32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613265" y="2585751"/>
            <a:ext cx="227921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dragon boat</a:t>
            </a:r>
            <a:endParaRPr lang="zh-CN" altLang="en-US" sz="3200" dirty="0"/>
          </a:p>
        </p:txBody>
      </p:sp>
      <p:sp>
        <p:nvSpPr>
          <p:cNvPr id="14" name="文本框 13"/>
          <p:cNvSpPr txBox="1"/>
          <p:nvPr/>
        </p:nvSpPr>
        <p:spPr>
          <a:xfrm>
            <a:off x="4443644" y="1426548"/>
            <a:ext cx="112080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trees</a:t>
            </a:r>
            <a:endParaRPr lang="zh-CN" altLang="en-US" sz="3200" dirty="0"/>
          </a:p>
        </p:txBody>
      </p:sp>
      <p:sp>
        <p:nvSpPr>
          <p:cNvPr id="15" name="文本框 14"/>
          <p:cNvSpPr txBox="1"/>
          <p:nvPr/>
        </p:nvSpPr>
        <p:spPr>
          <a:xfrm>
            <a:off x="6381174" y="5634037"/>
            <a:ext cx="14239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flowers</a:t>
            </a:r>
            <a:endParaRPr lang="zh-CN" altLang="en-US" sz="3200" dirty="0"/>
          </a:p>
        </p:txBody>
      </p:sp>
      <p:sp>
        <p:nvSpPr>
          <p:cNvPr id="17" name="椭圆形标注 16"/>
          <p:cNvSpPr/>
          <p:nvPr/>
        </p:nvSpPr>
        <p:spPr>
          <a:xfrm>
            <a:off x="7122814" y="3475299"/>
            <a:ext cx="2012970" cy="1370197"/>
          </a:xfrm>
          <a:prstGeom prst="wedgeEllipseCallout">
            <a:avLst>
              <a:gd name="adj1" fmla="val -90374"/>
              <a:gd name="adj2" fmla="val 367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is this?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8" name="椭圆形标注 17"/>
          <p:cNvSpPr/>
          <p:nvPr/>
        </p:nvSpPr>
        <p:spPr>
          <a:xfrm>
            <a:off x="7484184" y="4656951"/>
            <a:ext cx="2012970" cy="1370197"/>
          </a:xfrm>
          <a:prstGeom prst="wedgeEllipseCallout">
            <a:avLst>
              <a:gd name="adj1" fmla="val -103288"/>
              <a:gd name="adj2" fmla="val -142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is that?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椭圆形标注 19"/>
          <p:cNvSpPr/>
          <p:nvPr/>
        </p:nvSpPr>
        <p:spPr>
          <a:xfrm>
            <a:off x="1979712" y="5209146"/>
            <a:ext cx="2463932" cy="1370197"/>
          </a:xfrm>
          <a:prstGeom prst="wedgeEllipseCallout">
            <a:avLst>
              <a:gd name="adj1" fmla="val 65712"/>
              <a:gd name="adj2" fmla="val -2930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are these?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21" name="椭圆形标注 20"/>
          <p:cNvSpPr/>
          <p:nvPr/>
        </p:nvSpPr>
        <p:spPr>
          <a:xfrm>
            <a:off x="757170" y="3861191"/>
            <a:ext cx="2463932" cy="1370197"/>
          </a:xfrm>
          <a:prstGeom prst="wedgeEllipseCallout">
            <a:avLst>
              <a:gd name="adj1" fmla="val 114102"/>
              <a:gd name="adj2" fmla="val 564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are those?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71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413663" cy="6858000"/>
          </a:xfrm>
          <a:prstGeom prst="rect">
            <a:avLst/>
          </a:prstGeom>
        </p:spPr>
      </p:pic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7454" y="3756326"/>
            <a:ext cx="1298363" cy="1124656"/>
          </a:xfr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060849"/>
            <a:ext cx="4361168" cy="169200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8582" y="6160950"/>
            <a:ext cx="1115616" cy="70738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302"/>
          <a:stretch/>
        </p:blipFill>
        <p:spPr>
          <a:xfrm>
            <a:off x="4229696" y="4621260"/>
            <a:ext cx="2527121" cy="2210488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V="1">
            <a:off x="5555817" y="3861048"/>
            <a:ext cx="458427" cy="288032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5171921" y="2034597"/>
            <a:ext cx="820238" cy="1301503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1405" y="6169810"/>
            <a:ext cx="1085348" cy="6881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14244" y="3511357"/>
            <a:ext cx="337733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this </a:t>
            </a:r>
            <a:r>
              <a:rPr lang="zh-CN" altLang="en-US" sz="4000" dirty="0" smtClean="0"/>
              <a:t>近指，表示“这</a:t>
            </a:r>
            <a:r>
              <a:rPr lang="zh-CN" altLang="en-US" sz="4000" dirty="0"/>
              <a:t>个</a:t>
            </a:r>
            <a:r>
              <a:rPr lang="zh-CN" altLang="en-US" sz="4000" dirty="0" smtClean="0"/>
              <a:t>”</a:t>
            </a:r>
            <a:endParaRPr lang="zh-CN" altLang="en-US" sz="40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036329" y="853744"/>
            <a:ext cx="337733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that </a:t>
            </a:r>
            <a:r>
              <a:rPr lang="zh-CN" altLang="en-US" sz="4000" dirty="0" smtClean="0"/>
              <a:t>远指，表示“那个”</a:t>
            </a:r>
            <a:endParaRPr lang="zh-CN" altLang="en-US" sz="4000" dirty="0"/>
          </a:p>
        </p:txBody>
      </p:sp>
      <p:sp>
        <p:nvSpPr>
          <p:cNvPr id="14" name="文本框 13"/>
          <p:cNvSpPr txBox="1"/>
          <p:nvPr/>
        </p:nvSpPr>
        <p:spPr>
          <a:xfrm>
            <a:off x="377575" y="4490261"/>
            <a:ext cx="337733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these </a:t>
            </a:r>
            <a:r>
              <a:rPr lang="zh-CN" altLang="en-US" sz="4000" dirty="0" smtClean="0"/>
              <a:t>近指，表示“这</a:t>
            </a:r>
            <a:r>
              <a:rPr lang="zh-CN" altLang="en-US" sz="4000" dirty="0"/>
              <a:t>些</a:t>
            </a:r>
            <a:r>
              <a:rPr lang="zh-CN" altLang="en-US" sz="4000" dirty="0" smtClean="0"/>
              <a:t>”</a:t>
            </a:r>
            <a:endParaRPr lang="zh-CN" altLang="en-US" sz="4000" dirty="0"/>
          </a:p>
        </p:txBody>
      </p:sp>
      <p:sp>
        <p:nvSpPr>
          <p:cNvPr id="15" name="文本框 14"/>
          <p:cNvSpPr txBox="1"/>
          <p:nvPr/>
        </p:nvSpPr>
        <p:spPr>
          <a:xfrm>
            <a:off x="70961" y="727078"/>
            <a:ext cx="337733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those</a:t>
            </a:r>
            <a:r>
              <a:rPr lang="zh-CN" altLang="en-US" sz="4000" dirty="0" smtClean="0"/>
              <a:t>远指，表示“那些”</a:t>
            </a:r>
            <a:endParaRPr lang="zh-CN" altLang="en-US" sz="4000" dirty="0"/>
          </a:p>
        </p:txBody>
      </p:sp>
      <p:cxnSp>
        <p:nvCxnSpPr>
          <p:cNvPr id="20" name="直接连接符 19"/>
          <p:cNvCxnSpPr/>
          <p:nvPr/>
        </p:nvCxnSpPr>
        <p:spPr>
          <a:xfrm flipH="1" flipV="1">
            <a:off x="2699792" y="1628800"/>
            <a:ext cx="1361731" cy="419879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 flipV="1">
            <a:off x="3744560" y="5813700"/>
            <a:ext cx="2653581" cy="783654"/>
          </a:xfrm>
          <a:prstGeom prst="line">
            <a:avLst/>
          </a:prstGeom>
          <a:ln w="57150">
            <a:solidFill>
              <a:srgbClr val="FF0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2297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8600" y="-20982"/>
            <a:ext cx="1440160" cy="1247482"/>
          </a:xfr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7686"/>
          <a:stretch/>
        </p:blipFill>
        <p:spPr>
          <a:xfrm>
            <a:off x="1747213" y="3937722"/>
            <a:ext cx="522929" cy="102609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27"/>
          <a:stretch/>
        </p:blipFill>
        <p:spPr>
          <a:xfrm>
            <a:off x="1109703" y="5157192"/>
            <a:ext cx="2074160" cy="144718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052656" y="153856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dr</a:t>
            </a:r>
            <a:r>
              <a:rPr lang="en-US" altLang="zh-CN" sz="2400" dirty="0" smtClean="0"/>
              <a:t>*</a:t>
            </a:r>
            <a:r>
              <a:rPr lang="en-US" altLang="zh-CN" sz="4400" dirty="0" err="1" smtClean="0"/>
              <a:t>agon</a:t>
            </a:r>
            <a:r>
              <a:rPr lang="en-US" altLang="zh-CN" sz="4400" dirty="0" smtClean="0"/>
              <a:t>=dragon boat</a:t>
            </a:r>
            <a:endParaRPr lang="zh-CN" altLang="en-US" sz="4400" dirty="0"/>
          </a:p>
        </p:txBody>
      </p:sp>
      <p:sp>
        <p:nvSpPr>
          <p:cNvPr id="9" name="文本框 8"/>
          <p:cNvSpPr txBox="1"/>
          <p:nvPr/>
        </p:nvSpPr>
        <p:spPr>
          <a:xfrm>
            <a:off x="4211960" y="404664"/>
            <a:ext cx="4104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/>
              <a:t>b</a:t>
            </a:r>
            <a:r>
              <a:rPr lang="zh-CN" altLang="en-US" sz="2000" dirty="0" smtClean="0"/>
              <a:t>*</a:t>
            </a:r>
            <a:r>
              <a:rPr lang="en-US" altLang="zh-CN" sz="4400" dirty="0" smtClean="0"/>
              <a:t>oat=boat</a:t>
            </a:r>
            <a:endParaRPr lang="zh-CN" altLang="en-US" sz="4400" dirty="0"/>
          </a:p>
        </p:txBody>
      </p:sp>
      <p:sp>
        <p:nvSpPr>
          <p:cNvPr id="10" name="椭圆 9"/>
          <p:cNvSpPr/>
          <p:nvPr/>
        </p:nvSpPr>
        <p:spPr>
          <a:xfrm>
            <a:off x="4355976" y="33265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5004048" y="33265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048164" y="33463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4340688" y="146655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5275177" y="1477497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6833929" y="1477497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4211960" y="4194374"/>
            <a:ext cx="4104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/>
              <a:t>fl</a:t>
            </a:r>
            <a:r>
              <a:rPr lang="en-US" altLang="zh-CN" sz="2400" dirty="0" smtClean="0"/>
              <a:t>*</a:t>
            </a:r>
            <a:r>
              <a:rPr lang="en-US" altLang="zh-CN" sz="4400" dirty="0" err="1" smtClean="0"/>
              <a:t>ower</a:t>
            </a:r>
            <a:r>
              <a:rPr lang="en-US" altLang="zh-CN" sz="4400" dirty="0" smtClean="0"/>
              <a:t>=flower</a:t>
            </a:r>
            <a:endParaRPr lang="zh-CN" altLang="en-US" sz="4400" dirty="0"/>
          </a:p>
        </p:txBody>
      </p:sp>
      <p:sp>
        <p:nvSpPr>
          <p:cNvPr id="17" name="椭圆 16"/>
          <p:cNvSpPr/>
          <p:nvPr/>
        </p:nvSpPr>
        <p:spPr>
          <a:xfrm>
            <a:off x="4377789" y="413933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177889" y="413933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824964" y="4201127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4211960" y="5661248"/>
            <a:ext cx="4104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l</a:t>
            </a:r>
            <a:r>
              <a:rPr lang="en-US" altLang="zh-CN" sz="2800" dirty="0" smtClean="0"/>
              <a:t>*</a:t>
            </a:r>
            <a:r>
              <a:rPr lang="en-US" altLang="zh-CN" sz="4400" dirty="0" err="1" smtClean="0"/>
              <a:t>ake</a:t>
            </a:r>
            <a:r>
              <a:rPr lang="en-US" altLang="zh-CN" sz="4400" dirty="0" smtClean="0"/>
              <a:t>=lake</a:t>
            </a:r>
            <a:endParaRPr lang="zh-CN" altLang="en-US" sz="4400" dirty="0"/>
          </a:p>
        </p:txBody>
      </p:sp>
      <p:sp>
        <p:nvSpPr>
          <p:cNvPr id="21" name="椭圆 20"/>
          <p:cNvSpPr/>
          <p:nvPr/>
        </p:nvSpPr>
        <p:spPr>
          <a:xfrm>
            <a:off x="4301716" y="55892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4976682" y="556660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5971583" y="556660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1049" y="2481688"/>
            <a:ext cx="1935256" cy="1394668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139952" y="2910941"/>
            <a:ext cx="4104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r</a:t>
            </a:r>
            <a:r>
              <a:rPr lang="en-US" altLang="zh-CN" sz="2800" dirty="0" smtClean="0"/>
              <a:t>*</a:t>
            </a:r>
            <a:r>
              <a:rPr lang="en-US" altLang="zh-CN" sz="4400" dirty="0" err="1" smtClean="0"/>
              <a:t>ow</a:t>
            </a:r>
            <a:r>
              <a:rPr lang="en-US" altLang="zh-CN" sz="4400" dirty="0" smtClean="0"/>
              <a:t>=row</a:t>
            </a:r>
            <a:endParaRPr lang="zh-CN" altLang="en-US" sz="4400" dirty="0"/>
          </a:p>
        </p:txBody>
      </p:sp>
      <p:sp>
        <p:nvSpPr>
          <p:cNvPr id="26" name="椭圆 25"/>
          <p:cNvSpPr/>
          <p:nvPr/>
        </p:nvSpPr>
        <p:spPr>
          <a:xfrm>
            <a:off x="4233483" y="29559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4832666" y="29559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5899575" y="29559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6157" y="980018"/>
            <a:ext cx="2185040" cy="140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548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5" grpId="0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Where are they?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9" y="1417638"/>
            <a:ext cx="9191015" cy="5179714"/>
          </a:xfrm>
          <a:prstGeom prst="rect">
            <a:avLst/>
          </a:prstGeom>
        </p:spPr>
      </p:pic>
      <p:sp>
        <p:nvSpPr>
          <p:cNvPr id="7" name="椭圆形标注 6"/>
          <p:cNvSpPr/>
          <p:nvPr/>
        </p:nvSpPr>
        <p:spPr>
          <a:xfrm>
            <a:off x="107504" y="2132856"/>
            <a:ext cx="4680520" cy="1728192"/>
          </a:xfrm>
          <a:prstGeom prst="wedgeEllipseCallout">
            <a:avLst>
              <a:gd name="adj1" fmla="val -17194"/>
              <a:gd name="adj2" fmla="val 879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those?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1835696" y="5157192"/>
            <a:ext cx="3384376" cy="360040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H="1">
            <a:off x="1835696" y="4581128"/>
            <a:ext cx="3240360" cy="936104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8289" y="-25061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What dose Sam say?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23741"/>
            <a:ext cx="8727336" cy="5878879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3131840" y="2999084"/>
            <a:ext cx="2592288" cy="1728192"/>
          </a:xfrm>
          <a:prstGeom prst="wedgeEllipseCallout">
            <a:avLst>
              <a:gd name="adj1" fmla="val -17194"/>
              <a:gd name="adj2" fmla="val 879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…?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92696"/>
            <a:ext cx="8423928" cy="5328592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575556" y="116632"/>
            <a:ext cx="4680520" cy="1728192"/>
          </a:xfrm>
          <a:prstGeom prst="wedgeEllipseCallout">
            <a:avLst>
              <a:gd name="adj1" fmla="val -17194"/>
              <a:gd name="adj2" fmla="val 879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What are those?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 flipV="1">
            <a:off x="2195736" y="3284984"/>
            <a:ext cx="720080" cy="187220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 flipV="1">
            <a:off x="2411760" y="3212976"/>
            <a:ext cx="3672408" cy="187220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形标注 7"/>
          <p:cNvSpPr/>
          <p:nvPr/>
        </p:nvSpPr>
        <p:spPr>
          <a:xfrm>
            <a:off x="4195920" y="1835696"/>
            <a:ext cx="4680520" cy="1728192"/>
          </a:xfrm>
          <a:prstGeom prst="wedgeEllipseCallout">
            <a:avLst>
              <a:gd name="adj1" fmla="val -54809"/>
              <a:gd name="adj2" fmla="val 294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Let’s feed the ducks.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691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76" y="2667927"/>
            <a:ext cx="6796624" cy="419007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6228183" cy="4024135"/>
          </a:xfrm>
          <a:prstGeom prst="rect">
            <a:avLst/>
          </a:prstGeom>
        </p:spPr>
      </p:pic>
      <p:sp>
        <p:nvSpPr>
          <p:cNvPr id="6" name="椭圆形标注 5"/>
          <p:cNvSpPr/>
          <p:nvPr/>
        </p:nvSpPr>
        <p:spPr>
          <a:xfrm>
            <a:off x="4355976" y="1803831"/>
            <a:ext cx="4680520" cy="1728192"/>
          </a:xfrm>
          <a:prstGeom prst="wedgeEllipseCallout">
            <a:avLst>
              <a:gd name="adj1" fmla="val -3212"/>
              <a:gd name="adj2" fmla="val 1159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The ducks are very______.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186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162</Words>
  <Application>Microsoft Office PowerPoint</Application>
  <PresentationFormat>全屏显示(4:3)</PresentationFormat>
  <Paragraphs>67</Paragraphs>
  <Slides>21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These ducks are very naughty! Module 3 Unit 1</vt:lpstr>
      <vt:lpstr>幻灯片 2</vt:lpstr>
      <vt:lpstr>幻灯片 3</vt:lpstr>
      <vt:lpstr>幻灯片 4</vt:lpstr>
      <vt:lpstr>幻灯片 5</vt:lpstr>
      <vt:lpstr>Where are they?</vt:lpstr>
      <vt:lpstr>What dose Sam say?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These ducks are very naughty! Module 3 Unit 1</dc:title>
  <dc:creator>tw</dc:creator>
  <cp:lastModifiedBy>微软用户</cp:lastModifiedBy>
  <cp:revision>22</cp:revision>
  <dcterms:created xsi:type="dcterms:W3CDTF">2016-09-21T08:39:37Z</dcterms:created>
  <dcterms:modified xsi:type="dcterms:W3CDTF">2016-10-08T01:18:28Z</dcterms:modified>
</cp:coreProperties>
</file>