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4" d="100"/>
          <a:sy n="84" d="100"/>
        </p:scale>
        <p:origin x="342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37484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25204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80067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8093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200086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227528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931569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84829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99537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104737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2574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0FE80B1-A2FF-43CC-BED1-C019FF6B2308}" type="datetimeFigureOut">
              <a:rPr lang="zh-CN" altLang="en-US" smtClean="0"/>
              <a:t>2016-10-21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1F77CB-169F-411E-99AC-BD4A090F7D80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45508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5413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6" baseType="lpstr">
      <vt:lpstr>宋体</vt:lpstr>
      <vt:lpstr>Arial</vt:lpstr>
      <vt:lpstr>Calibri</vt:lpstr>
      <vt:lpstr>Calibri Light</vt:lpstr>
      <vt:lpstr>Office 主题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ljh</dc:creator>
  <cp:lastModifiedBy>ljh</cp:lastModifiedBy>
  <cp:revision>3</cp:revision>
  <dcterms:created xsi:type="dcterms:W3CDTF">2016-10-17T07:59:59Z</dcterms:created>
  <dcterms:modified xsi:type="dcterms:W3CDTF">2016-10-21T01:59:42Z</dcterms:modified>
</cp:coreProperties>
</file>