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5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583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09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1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390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796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76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55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701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12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36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4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0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457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ljh</dc:creator>
  <cp:lastModifiedBy>ljh</cp:lastModifiedBy>
  <cp:revision>3</cp:revision>
  <dcterms:created xsi:type="dcterms:W3CDTF">2016-11-07T02:01:43Z</dcterms:created>
  <dcterms:modified xsi:type="dcterms:W3CDTF">2016-11-07T02:28:04Z</dcterms:modified>
</cp:coreProperties>
</file>