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4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583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09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1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390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796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76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55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701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12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36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4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162EA-8FE8-40AC-B981-176A4378A088}" type="datetimeFigureOut">
              <a:rPr lang="zh-CN" altLang="en-US" smtClean="0"/>
              <a:t>2016-11-07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39B6A-B92B-45D4-A26C-D4647AC9A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0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687388"/>
            <a:ext cx="3160712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570288"/>
            <a:ext cx="772953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24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9360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Office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ljh</dc:creator>
  <cp:lastModifiedBy>ljh</cp:lastModifiedBy>
  <cp:revision>1</cp:revision>
  <dcterms:created xsi:type="dcterms:W3CDTF">2016-11-07T02:01:43Z</dcterms:created>
  <dcterms:modified xsi:type="dcterms:W3CDTF">2016-11-07T02:07:16Z</dcterms:modified>
</cp:coreProperties>
</file>