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69" r:id="rId5"/>
    <p:sldId id="258" r:id="rId6"/>
    <p:sldId id="259" r:id="rId7"/>
    <p:sldId id="260" r:id="rId8"/>
    <p:sldId id="263" r:id="rId9"/>
    <p:sldId id="261" r:id="rId10"/>
    <p:sldId id="271" r:id="rId11"/>
    <p:sldId id="264" r:id="rId12"/>
    <p:sldId id="267" r:id="rId13"/>
    <p:sldId id="273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66FF33"/>
    <a:srgbClr val="00CC99"/>
    <a:srgbClr val="969696"/>
    <a:srgbClr val="CC0000"/>
    <a:srgbClr val="FF66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AD46B-597A-4B52-B657-4C948994056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BBCB438-7CB6-4D81-B399-83740CB10E2B}">
      <dgm:prSet phldrT="[文本]" custT="1"/>
      <dgm:spPr/>
      <dgm:t>
        <a:bodyPr/>
        <a:lstStyle/>
        <a:p>
          <a:r>
            <a:rPr lang="en-US" altLang="zh-CN" sz="2800" dirty="0" smtClean="0">
              <a:solidFill>
                <a:schemeClr val="bg1"/>
              </a:solidFill>
            </a:rPr>
            <a:t>About the class</a:t>
          </a:r>
          <a:endParaRPr lang="zh-CN" altLang="en-US" sz="2800" dirty="0">
            <a:solidFill>
              <a:schemeClr val="bg1"/>
            </a:solidFill>
          </a:endParaRPr>
        </a:p>
      </dgm:t>
    </dgm:pt>
    <dgm:pt modelId="{5E2B325F-9B1B-4E7B-A649-02EF5E492D90}" type="parTrans" cxnId="{1D6FA6FE-DBE6-40E5-B68F-5706047EDD61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1EF99B31-3045-4CB5-BED4-E5D64DA965B0}" type="sibTrans" cxnId="{1D6FA6FE-DBE6-40E5-B68F-5706047EDD61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9B89A0EA-3A68-4690-BE0C-05054D6CE4D5}">
      <dgm:prSet phldrT="[文本]" custT="1"/>
      <dgm:spPr/>
      <dgm:t>
        <a:bodyPr/>
        <a:lstStyle/>
        <a:p>
          <a:r>
            <a:rPr lang="en-US" altLang="zh-CN" sz="2800" dirty="0" smtClean="0">
              <a:solidFill>
                <a:schemeClr val="tx1"/>
              </a:solidFill>
            </a:rPr>
            <a:t>Content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B030620C-FDA6-4E0E-BCD9-A68DF883013C}" type="parTrans" cxnId="{717C128B-4304-469B-B8EE-1CABC0429F1A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8F0307C7-E604-4CDF-B5FA-D7A9908C37B2}" type="sibTrans" cxnId="{717C128B-4304-469B-B8EE-1CABC0429F1A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5D926D3C-7BB5-4631-9581-A82D63B7D36F}">
      <dgm:prSet phldrT="[文本]" custT="1"/>
      <dgm:spPr/>
      <dgm:t>
        <a:bodyPr/>
        <a:lstStyle/>
        <a:p>
          <a:r>
            <a:rPr lang="en-US" altLang="zh-CN" sz="2800" dirty="0" smtClean="0">
              <a:solidFill>
                <a:schemeClr val="tx1"/>
              </a:solidFill>
            </a:rPr>
            <a:t>Aims</a:t>
          </a:r>
          <a:endParaRPr lang="zh-CN" altLang="en-US" sz="3200" dirty="0">
            <a:solidFill>
              <a:schemeClr val="tx1"/>
            </a:solidFill>
          </a:endParaRPr>
        </a:p>
      </dgm:t>
    </dgm:pt>
    <dgm:pt modelId="{304B7F17-7518-41E7-B898-8A4B43362473}" type="parTrans" cxnId="{17E155EE-D48F-481E-9364-58009D2B6BBE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AC04C779-7D1B-49E4-84B0-A3B530427807}" type="sibTrans" cxnId="{17E155EE-D48F-481E-9364-58009D2B6BBE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14A3247D-5581-4DB7-BF1D-B781ACAF2516}">
      <dgm:prSet phldrT="[文本]" custT="1"/>
      <dgm:spPr/>
      <dgm:t>
        <a:bodyPr/>
        <a:lstStyle/>
        <a:p>
          <a:r>
            <a:rPr lang="en-US" altLang="zh-CN" sz="2800" dirty="0" smtClean="0">
              <a:solidFill>
                <a:schemeClr val="tx1"/>
              </a:solidFill>
            </a:rPr>
            <a:t>Important and difficult points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1761BB5C-3938-4485-BFB6-891CB1D68761}" type="parTrans" cxnId="{C201DF21-A098-4E48-BA51-C03B04A4FCE0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8C411C94-8150-4A2A-BFCD-923F74074756}" type="sibTrans" cxnId="{C201DF21-A098-4E48-BA51-C03B04A4FCE0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DB7530C0-8FB7-40C0-8636-C1A65B44D126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chemeClr val="tx1"/>
              </a:solidFill>
            </a:rPr>
            <a:t>Teaching and learning  methods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0E7BB9A0-C136-43A2-89C0-FDA6E57B152F}" type="parTrans" cxnId="{3F738B16-C52C-4D20-9BDD-8ECBC59218C8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4B3D0C05-6E01-4D5D-9927-2F3E34181A18}" type="sibTrans" cxnId="{3F738B16-C52C-4D20-9BDD-8ECBC59218C8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2E85B13B-3D88-4326-AA1A-D291D324E88D}">
      <dgm:prSet phldrT="[文本]" custT="1"/>
      <dgm:spPr/>
      <dgm:t>
        <a:bodyPr/>
        <a:lstStyle/>
        <a:p>
          <a:r>
            <a:rPr lang="en-US" altLang="zh-CN" sz="2800" dirty="0" smtClean="0">
              <a:solidFill>
                <a:schemeClr val="tx1"/>
              </a:solidFill>
            </a:rPr>
            <a:t>Students</a:t>
          </a:r>
          <a:endParaRPr lang="zh-CN" altLang="en-US" sz="3200" dirty="0">
            <a:solidFill>
              <a:schemeClr val="tx1"/>
            </a:solidFill>
          </a:endParaRPr>
        </a:p>
      </dgm:t>
    </dgm:pt>
    <dgm:pt modelId="{8076D498-DC9E-4E0E-9A57-333FDB43BB74}" type="parTrans" cxnId="{14C73B03-826C-4C8E-90B8-3E58A500E1D2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6EACFD1D-B0F6-4F0A-917F-9B42BD091F88}" type="sibTrans" cxnId="{14C73B03-826C-4C8E-90B8-3E58A500E1D2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AC9C91C4-7AD0-4AD9-9F4D-2DDE399DE3C5}">
      <dgm:prSet phldrT="[文本]" custT="1"/>
      <dgm:spPr/>
      <dgm:t>
        <a:bodyPr/>
        <a:lstStyle/>
        <a:p>
          <a:r>
            <a:rPr lang="en-US" altLang="zh-CN" sz="2800" dirty="0" smtClean="0">
              <a:solidFill>
                <a:schemeClr val="tx1"/>
              </a:solidFill>
            </a:rPr>
            <a:t>Preparation 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0CE8F8F4-839F-46CC-A98F-133F89E9E17D}" type="parTrans" cxnId="{0F2A28C1-651B-4650-B86B-BBBBB5D1F2C4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D5B28C21-5F78-42A2-9545-FB4886FC81C9}" type="sibTrans" cxnId="{0F2A28C1-651B-4650-B86B-BBBBB5D1F2C4}">
      <dgm:prSet/>
      <dgm:spPr/>
      <dgm:t>
        <a:bodyPr/>
        <a:lstStyle/>
        <a:p>
          <a:endParaRPr lang="zh-CN" altLang="en-US" sz="3600">
            <a:solidFill>
              <a:schemeClr val="tx1"/>
            </a:solidFill>
          </a:endParaRPr>
        </a:p>
      </dgm:t>
    </dgm:pt>
    <dgm:pt modelId="{44F76178-B0C5-4AA0-A8A4-FB0FCAC69A52}">
      <dgm:prSet/>
      <dgm:spPr/>
      <dgm:t>
        <a:bodyPr/>
        <a:lstStyle/>
        <a:p>
          <a:endParaRPr lang="zh-CN" altLang="en-US"/>
        </a:p>
      </dgm:t>
    </dgm:pt>
    <dgm:pt modelId="{3FA2B603-4142-4D7E-B54F-9E54244718D6}" type="parTrans" cxnId="{BC9B1257-183D-41B9-8413-82DBDA137CDF}">
      <dgm:prSet/>
      <dgm:spPr/>
      <dgm:t>
        <a:bodyPr/>
        <a:lstStyle/>
        <a:p>
          <a:endParaRPr lang="zh-CN" altLang="en-US"/>
        </a:p>
      </dgm:t>
    </dgm:pt>
    <dgm:pt modelId="{3D44B48F-D487-4C11-BA32-716F579C8251}" type="sibTrans" cxnId="{BC9B1257-183D-41B9-8413-82DBDA137CDF}">
      <dgm:prSet/>
      <dgm:spPr/>
      <dgm:t>
        <a:bodyPr/>
        <a:lstStyle/>
        <a:p>
          <a:endParaRPr lang="zh-CN" altLang="en-US"/>
        </a:p>
      </dgm:t>
    </dgm:pt>
    <dgm:pt modelId="{ADFA6D2F-C69B-42E0-A4A4-A76D05E35442}" type="pres">
      <dgm:prSet presAssocID="{8ADAD46B-597A-4B52-B657-4C94899405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94D3AD-7D16-456A-805E-233248F3D4DE}" type="pres">
      <dgm:prSet presAssocID="{FBBCB438-7CB6-4D81-B399-83740CB10E2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AC34C3A-1EAF-4AB1-BDE4-45E96296179E}" type="pres">
      <dgm:prSet presAssocID="{B030620C-FDA6-4E0E-BCD9-A68DF883013C}" presName="parTrans" presStyleLbl="sibTrans2D1" presStyleIdx="0" presStyleCnt="6"/>
      <dgm:spPr/>
      <dgm:t>
        <a:bodyPr/>
        <a:lstStyle/>
        <a:p>
          <a:endParaRPr lang="zh-CN" altLang="en-US"/>
        </a:p>
      </dgm:t>
    </dgm:pt>
    <dgm:pt modelId="{70EEE805-C614-454E-959D-C6957471F482}" type="pres">
      <dgm:prSet presAssocID="{B030620C-FDA6-4E0E-BCD9-A68DF883013C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266086CB-2601-480C-B637-3AFED239B75D}" type="pres">
      <dgm:prSet presAssocID="{9B89A0EA-3A68-4690-BE0C-05054D6CE4D5}" presName="node" presStyleLbl="node1" presStyleIdx="0" presStyleCnt="6" custScaleX="105539" custScaleY="63842" custRadScaleRad="74621" custRadScaleInc="-123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2A6133-F4F8-4B6C-9CBC-DA21F04C0132}" type="pres">
      <dgm:prSet presAssocID="{304B7F17-7518-41E7-B898-8A4B43362473}" presName="parTrans" presStyleLbl="sibTrans2D1" presStyleIdx="1" presStyleCnt="6"/>
      <dgm:spPr/>
      <dgm:t>
        <a:bodyPr/>
        <a:lstStyle/>
        <a:p>
          <a:endParaRPr lang="zh-CN" altLang="en-US"/>
        </a:p>
      </dgm:t>
    </dgm:pt>
    <dgm:pt modelId="{49E62F15-6474-4792-8765-E1903B96B961}" type="pres">
      <dgm:prSet presAssocID="{304B7F17-7518-41E7-B898-8A4B43362473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E0758DEF-D486-4478-9DD0-58339A1799B7}" type="pres">
      <dgm:prSet presAssocID="{5D926D3C-7BB5-4631-9581-A82D63B7D36F}" presName="node" presStyleLbl="node1" presStyleIdx="1" presStyleCnt="6" custScaleX="102238" custScaleY="82554" custRadScaleRad="84309" custRadScaleInc="49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C7A6FE-EDE5-4FD5-B419-6379CBDE25F0}" type="pres">
      <dgm:prSet presAssocID="{8076D498-DC9E-4E0E-9A57-333FDB43BB74}" presName="parTrans" presStyleLbl="sibTrans2D1" presStyleIdx="2" presStyleCnt="6"/>
      <dgm:spPr/>
      <dgm:t>
        <a:bodyPr/>
        <a:lstStyle/>
        <a:p>
          <a:endParaRPr lang="zh-CN" altLang="en-US"/>
        </a:p>
      </dgm:t>
    </dgm:pt>
    <dgm:pt modelId="{73D45B2E-5D3A-48A1-8D81-071A2092EB1D}" type="pres">
      <dgm:prSet presAssocID="{8076D498-DC9E-4E0E-9A57-333FDB43BB74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9EAEE318-A291-433A-9C1E-B5D651BFFDE8}" type="pres">
      <dgm:prSet presAssocID="{2E85B13B-3D88-4326-AA1A-D291D324E88D}" presName="node" presStyleLbl="node1" presStyleIdx="2" presStyleCnt="6" custScaleX="130165" custScaleY="82915" custRadScaleRad="86989" custRadScaleInc="-220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3587C1-3198-4271-A92F-8FCA5D320F4A}" type="pres">
      <dgm:prSet presAssocID="{1761BB5C-3938-4485-BFB6-891CB1D68761}" presName="parTrans" presStyleLbl="sibTrans2D1" presStyleIdx="3" presStyleCnt="6"/>
      <dgm:spPr/>
      <dgm:t>
        <a:bodyPr/>
        <a:lstStyle/>
        <a:p>
          <a:endParaRPr lang="zh-CN" altLang="en-US"/>
        </a:p>
      </dgm:t>
    </dgm:pt>
    <dgm:pt modelId="{F96896D1-5BAF-4D7D-96DF-ABBB752FC760}" type="pres">
      <dgm:prSet presAssocID="{1761BB5C-3938-4485-BFB6-891CB1D68761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C4EA5D75-1553-4281-823A-EB6D2FDEEFBE}" type="pres">
      <dgm:prSet presAssocID="{14A3247D-5581-4DB7-BF1D-B781ACAF2516}" presName="node" presStyleLbl="node1" presStyleIdx="3" presStyleCnt="6" custScaleX="169005" custScaleY="71597" custRadScaleRad="72701" custRadScaleInc="103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0460E3-4051-422A-A706-2419E3857904}" type="pres">
      <dgm:prSet presAssocID="{0E7BB9A0-C136-43A2-89C0-FDA6E57B152F}" presName="parTrans" presStyleLbl="sibTrans2D1" presStyleIdx="4" presStyleCnt="6"/>
      <dgm:spPr/>
      <dgm:t>
        <a:bodyPr/>
        <a:lstStyle/>
        <a:p>
          <a:endParaRPr lang="zh-CN" altLang="en-US"/>
        </a:p>
      </dgm:t>
    </dgm:pt>
    <dgm:pt modelId="{17859DAD-35BF-492F-A3D9-9A67C2ABAB4C}" type="pres">
      <dgm:prSet presAssocID="{0E7BB9A0-C136-43A2-89C0-FDA6E57B152F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54BEAF8E-9A61-4DD8-98CF-A008F7EB0D5B}" type="pres">
      <dgm:prSet presAssocID="{DB7530C0-8FB7-40C0-8636-C1A65B44D126}" presName="node" presStyleLbl="node1" presStyleIdx="4" presStyleCnt="6" custScaleX="136399" custScaleY="86426" custRadScaleRad="91713" custRadScaleInc="391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2FC130-2C45-43B0-BB5B-C49C6D81957E}" type="pres">
      <dgm:prSet presAssocID="{0CE8F8F4-839F-46CC-A98F-133F89E9E17D}" presName="parTrans" presStyleLbl="sibTrans2D1" presStyleIdx="5" presStyleCnt="6"/>
      <dgm:spPr/>
      <dgm:t>
        <a:bodyPr/>
        <a:lstStyle/>
        <a:p>
          <a:endParaRPr lang="zh-CN" altLang="en-US"/>
        </a:p>
      </dgm:t>
    </dgm:pt>
    <dgm:pt modelId="{28812880-1C1B-455E-A7FE-583B8C4C52AD}" type="pres">
      <dgm:prSet presAssocID="{0CE8F8F4-839F-46CC-A98F-133F89E9E17D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  <dgm:pt modelId="{5F012745-07F9-4E7B-BA41-2FD7360BB584}" type="pres">
      <dgm:prSet presAssocID="{AC9C91C4-7AD0-4AD9-9F4D-2DDE399DE3C5}" presName="node" presStyleLbl="node1" presStyleIdx="5" presStyleCnt="6" custScaleX="110005" custScaleY="68993" custRadScaleRad="90977" custRadScaleInc="-122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B18E38-CBA6-4677-9310-EE5925F12DC0}" type="presOf" srcId="{2E85B13B-3D88-4326-AA1A-D291D324E88D}" destId="{9EAEE318-A291-433A-9C1E-B5D651BFFDE8}" srcOrd="0" destOrd="0" presId="urn:microsoft.com/office/officeart/2005/8/layout/radial5"/>
    <dgm:cxn modelId="{8E6BFD79-073D-4ED7-A22A-9FBC016AB4E2}" type="presOf" srcId="{14A3247D-5581-4DB7-BF1D-B781ACAF2516}" destId="{C4EA5D75-1553-4281-823A-EB6D2FDEEFBE}" srcOrd="0" destOrd="0" presId="urn:microsoft.com/office/officeart/2005/8/layout/radial5"/>
    <dgm:cxn modelId="{81517FAC-CF01-4EB1-A889-848FDA361555}" type="presOf" srcId="{1761BB5C-3938-4485-BFB6-891CB1D68761}" destId="{2E3587C1-3198-4271-A92F-8FCA5D320F4A}" srcOrd="0" destOrd="0" presId="urn:microsoft.com/office/officeart/2005/8/layout/radial5"/>
    <dgm:cxn modelId="{C41546D9-0C6B-460D-A6E5-62397C260CF7}" type="presOf" srcId="{9B89A0EA-3A68-4690-BE0C-05054D6CE4D5}" destId="{266086CB-2601-480C-B637-3AFED239B75D}" srcOrd="0" destOrd="0" presId="urn:microsoft.com/office/officeart/2005/8/layout/radial5"/>
    <dgm:cxn modelId="{E298EDB7-39BA-4838-932B-A60D6CC61EDE}" type="presOf" srcId="{0CE8F8F4-839F-46CC-A98F-133F89E9E17D}" destId="{28812880-1C1B-455E-A7FE-583B8C4C52AD}" srcOrd="1" destOrd="0" presId="urn:microsoft.com/office/officeart/2005/8/layout/radial5"/>
    <dgm:cxn modelId="{186E0092-E512-4574-B046-D2A9C132E600}" type="presOf" srcId="{5D926D3C-7BB5-4631-9581-A82D63B7D36F}" destId="{E0758DEF-D486-4478-9DD0-58339A1799B7}" srcOrd="0" destOrd="0" presId="urn:microsoft.com/office/officeart/2005/8/layout/radial5"/>
    <dgm:cxn modelId="{51E095F3-4432-4C9B-94FC-4DCBB2E3DCFF}" type="presOf" srcId="{304B7F17-7518-41E7-B898-8A4B43362473}" destId="{49E62F15-6474-4792-8765-E1903B96B961}" srcOrd="1" destOrd="0" presId="urn:microsoft.com/office/officeart/2005/8/layout/radial5"/>
    <dgm:cxn modelId="{1A7BF4E5-DC34-4C09-B169-18DDF59DBEB7}" type="presOf" srcId="{B030620C-FDA6-4E0E-BCD9-A68DF883013C}" destId="{CAC34C3A-1EAF-4AB1-BDE4-45E96296179E}" srcOrd="0" destOrd="0" presId="urn:microsoft.com/office/officeart/2005/8/layout/radial5"/>
    <dgm:cxn modelId="{DAB2CFBA-FC02-46A9-AEE4-7EBA768A92FB}" type="presOf" srcId="{0CE8F8F4-839F-46CC-A98F-133F89E9E17D}" destId="{842FC130-2C45-43B0-BB5B-C49C6D81957E}" srcOrd="0" destOrd="0" presId="urn:microsoft.com/office/officeart/2005/8/layout/radial5"/>
    <dgm:cxn modelId="{17E155EE-D48F-481E-9364-58009D2B6BBE}" srcId="{FBBCB438-7CB6-4D81-B399-83740CB10E2B}" destId="{5D926D3C-7BB5-4631-9581-A82D63B7D36F}" srcOrd="1" destOrd="0" parTransId="{304B7F17-7518-41E7-B898-8A4B43362473}" sibTransId="{AC04C779-7D1B-49E4-84B0-A3B530427807}"/>
    <dgm:cxn modelId="{717C128B-4304-469B-B8EE-1CABC0429F1A}" srcId="{FBBCB438-7CB6-4D81-B399-83740CB10E2B}" destId="{9B89A0EA-3A68-4690-BE0C-05054D6CE4D5}" srcOrd="0" destOrd="0" parTransId="{B030620C-FDA6-4E0E-BCD9-A68DF883013C}" sibTransId="{8F0307C7-E604-4CDF-B5FA-D7A9908C37B2}"/>
    <dgm:cxn modelId="{C201DF21-A098-4E48-BA51-C03B04A4FCE0}" srcId="{FBBCB438-7CB6-4D81-B399-83740CB10E2B}" destId="{14A3247D-5581-4DB7-BF1D-B781ACAF2516}" srcOrd="3" destOrd="0" parTransId="{1761BB5C-3938-4485-BFB6-891CB1D68761}" sibTransId="{8C411C94-8150-4A2A-BFCD-923F74074756}"/>
    <dgm:cxn modelId="{41E86915-49FD-4E37-BB4B-E217AC328DD1}" type="presOf" srcId="{0E7BB9A0-C136-43A2-89C0-FDA6E57B152F}" destId="{17859DAD-35BF-492F-A3D9-9A67C2ABAB4C}" srcOrd="1" destOrd="0" presId="urn:microsoft.com/office/officeart/2005/8/layout/radial5"/>
    <dgm:cxn modelId="{66308EC8-ABB5-456E-8DFD-54B77297F6FE}" type="presOf" srcId="{0E7BB9A0-C136-43A2-89C0-FDA6E57B152F}" destId="{660460E3-4051-422A-A706-2419E3857904}" srcOrd="0" destOrd="0" presId="urn:microsoft.com/office/officeart/2005/8/layout/radial5"/>
    <dgm:cxn modelId="{C533B1F4-89C8-49FC-855E-2C77407026AA}" type="presOf" srcId="{8ADAD46B-597A-4B52-B657-4C9489940561}" destId="{ADFA6D2F-C69B-42E0-A4A4-A76D05E35442}" srcOrd="0" destOrd="0" presId="urn:microsoft.com/office/officeart/2005/8/layout/radial5"/>
    <dgm:cxn modelId="{2B09E1EE-D735-438E-B5A3-FCF0A1F5246B}" type="presOf" srcId="{AC9C91C4-7AD0-4AD9-9F4D-2DDE399DE3C5}" destId="{5F012745-07F9-4E7B-BA41-2FD7360BB584}" srcOrd="0" destOrd="0" presId="urn:microsoft.com/office/officeart/2005/8/layout/radial5"/>
    <dgm:cxn modelId="{FA2562EC-A8A4-43D6-8E42-812705F52986}" type="presOf" srcId="{8076D498-DC9E-4E0E-9A57-333FDB43BB74}" destId="{73D45B2E-5D3A-48A1-8D81-071A2092EB1D}" srcOrd="1" destOrd="0" presId="urn:microsoft.com/office/officeart/2005/8/layout/radial5"/>
    <dgm:cxn modelId="{1010FE0C-D5BF-42E4-8776-A63107B2C473}" type="presOf" srcId="{8076D498-DC9E-4E0E-9A57-333FDB43BB74}" destId="{8CC7A6FE-EDE5-4FD5-B419-6379CBDE25F0}" srcOrd="0" destOrd="0" presId="urn:microsoft.com/office/officeart/2005/8/layout/radial5"/>
    <dgm:cxn modelId="{3F738B16-C52C-4D20-9BDD-8ECBC59218C8}" srcId="{FBBCB438-7CB6-4D81-B399-83740CB10E2B}" destId="{DB7530C0-8FB7-40C0-8636-C1A65B44D126}" srcOrd="4" destOrd="0" parTransId="{0E7BB9A0-C136-43A2-89C0-FDA6E57B152F}" sibTransId="{4B3D0C05-6E01-4D5D-9927-2F3E34181A18}"/>
    <dgm:cxn modelId="{B3390046-CF8A-4958-98AD-02DE3CAE624C}" type="presOf" srcId="{DB7530C0-8FB7-40C0-8636-C1A65B44D126}" destId="{54BEAF8E-9A61-4DD8-98CF-A008F7EB0D5B}" srcOrd="0" destOrd="0" presId="urn:microsoft.com/office/officeart/2005/8/layout/radial5"/>
    <dgm:cxn modelId="{14C73B03-826C-4C8E-90B8-3E58A500E1D2}" srcId="{FBBCB438-7CB6-4D81-B399-83740CB10E2B}" destId="{2E85B13B-3D88-4326-AA1A-D291D324E88D}" srcOrd="2" destOrd="0" parTransId="{8076D498-DC9E-4E0E-9A57-333FDB43BB74}" sibTransId="{6EACFD1D-B0F6-4F0A-917F-9B42BD091F88}"/>
    <dgm:cxn modelId="{DF8FF957-EB4B-4D31-BF63-839C3133973D}" type="presOf" srcId="{FBBCB438-7CB6-4D81-B399-83740CB10E2B}" destId="{D694D3AD-7D16-456A-805E-233248F3D4DE}" srcOrd="0" destOrd="0" presId="urn:microsoft.com/office/officeart/2005/8/layout/radial5"/>
    <dgm:cxn modelId="{1D6FA6FE-DBE6-40E5-B68F-5706047EDD61}" srcId="{8ADAD46B-597A-4B52-B657-4C9489940561}" destId="{FBBCB438-7CB6-4D81-B399-83740CB10E2B}" srcOrd="0" destOrd="0" parTransId="{5E2B325F-9B1B-4E7B-A649-02EF5E492D90}" sibTransId="{1EF99B31-3045-4CB5-BED4-E5D64DA965B0}"/>
    <dgm:cxn modelId="{0F2A28C1-651B-4650-B86B-BBBBB5D1F2C4}" srcId="{FBBCB438-7CB6-4D81-B399-83740CB10E2B}" destId="{AC9C91C4-7AD0-4AD9-9F4D-2DDE399DE3C5}" srcOrd="5" destOrd="0" parTransId="{0CE8F8F4-839F-46CC-A98F-133F89E9E17D}" sibTransId="{D5B28C21-5F78-42A2-9545-FB4886FC81C9}"/>
    <dgm:cxn modelId="{63E32A33-14B3-4EA6-9CA1-25857F24CA75}" type="presOf" srcId="{304B7F17-7518-41E7-B898-8A4B43362473}" destId="{3A2A6133-F4F8-4B6C-9CBC-DA21F04C0132}" srcOrd="0" destOrd="0" presId="urn:microsoft.com/office/officeart/2005/8/layout/radial5"/>
    <dgm:cxn modelId="{EF76B0C7-E986-494A-8BA0-0E72C058A9BB}" type="presOf" srcId="{1761BB5C-3938-4485-BFB6-891CB1D68761}" destId="{F96896D1-5BAF-4D7D-96DF-ABBB752FC760}" srcOrd="1" destOrd="0" presId="urn:microsoft.com/office/officeart/2005/8/layout/radial5"/>
    <dgm:cxn modelId="{9BC39C1D-5D06-4CF2-8948-A8AA5D18767E}" type="presOf" srcId="{B030620C-FDA6-4E0E-BCD9-A68DF883013C}" destId="{70EEE805-C614-454E-959D-C6957471F482}" srcOrd="1" destOrd="0" presId="urn:microsoft.com/office/officeart/2005/8/layout/radial5"/>
    <dgm:cxn modelId="{BC9B1257-183D-41B9-8413-82DBDA137CDF}" srcId="{8ADAD46B-597A-4B52-B657-4C9489940561}" destId="{44F76178-B0C5-4AA0-A8A4-FB0FCAC69A52}" srcOrd="1" destOrd="0" parTransId="{3FA2B603-4142-4D7E-B54F-9E54244718D6}" sibTransId="{3D44B48F-D487-4C11-BA32-716F579C8251}"/>
    <dgm:cxn modelId="{0FB4B2B4-103D-414F-9438-4A4AD6B252CD}" type="presParOf" srcId="{ADFA6D2F-C69B-42E0-A4A4-A76D05E35442}" destId="{D694D3AD-7D16-456A-805E-233248F3D4DE}" srcOrd="0" destOrd="0" presId="urn:microsoft.com/office/officeart/2005/8/layout/radial5"/>
    <dgm:cxn modelId="{23A6188D-0BBA-48D7-ADA8-AB0C15BE930F}" type="presParOf" srcId="{ADFA6D2F-C69B-42E0-A4A4-A76D05E35442}" destId="{CAC34C3A-1EAF-4AB1-BDE4-45E96296179E}" srcOrd="1" destOrd="0" presId="urn:microsoft.com/office/officeart/2005/8/layout/radial5"/>
    <dgm:cxn modelId="{7BD8D0F5-A15C-4CDC-BD43-9051055B74F5}" type="presParOf" srcId="{CAC34C3A-1EAF-4AB1-BDE4-45E96296179E}" destId="{70EEE805-C614-454E-959D-C6957471F482}" srcOrd="0" destOrd="0" presId="urn:microsoft.com/office/officeart/2005/8/layout/radial5"/>
    <dgm:cxn modelId="{6C6997AB-B7CE-4DB3-873C-0BCF8A2DBC90}" type="presParOf" srcId="{ADFA6D2F-C69B-42E0-A4A4-A76D05E35442}" destId="{266086CB-2601-480C-B637-3AFED239B75D}" srcOrd="2" destOrd="0" presId="urn:microsoft.com/office/officeart/2005/8/layout/radial5"/>
    <dgm:cxn modelId="{CE8F0DC6-DBB5-4579-847B-B1F34D0488B8}" type="presParOf" srcId="{ADFA6D2F-C69B-42E0-A4A4-A76D05E35442}" destId="{3A2A6133-F4F8-4B6C-9CBC-DA21F04C0132}" srcOrd="3" destOrd="0" presId="urn:microsoft.com/office/officeart/2005/8/layout/radial5"/>
    <dgm:cxn modelId="{37DB5FC6-59D6-4316-9BA7-F4D6A6AB6519}" type="presParOf" srcId="{3A2A6133-F4F8-4B6C-9CBC-DA21F04C0132}" destId="{49E62F15-6474-4792-8765-E1903B96B961}" srcOrd="0" destOrd="0" presId="urn:microsoft.com/office/officeart/2005/8/layout/radial5"/>
    <dgm:cxn modelId="{6758B6C0-C398-4E60-8251-4855C77EDFE8}" type="presParOf" srcId="{ADFA6D2F-C69B-42E0-A4A4-A76D05E35442}" destId="{E0758DEF-D486-4478-9DD0-58339A1799B7}" srcOrd="4" destOrd="0" presId="urn:microsoft.com/office/officeart/2005/8/layout/radial5"/>
    <dgm:cxn modelId="{5F32965A-BE01-4F08-9AF0-2E45BCA663FC}" type="presParOf" srcId="{ADFA6D2F-C69B-42E0-A4A4-A76D05E35442}" destId="{8CC7A6FE-EDE5-4FD5-B419-6379CBDE25F0}" srcOrd="5" destOrd="0" presId="urn:microsoft.com/office/officeart/2005/8/layout/radial5"/>
    <dgm:cxn modelId="{6FE9ED2A-A2F7-414C-AFF2-B4F4EB8667AB}" type="presParOf" srcId="{8CC7A6FE-EDE5-4FD5-B419-6379CBDE25F0}" destId="{73D45B2E-5D3A-48A1-8D81-071A2092EB1D}" srcOrd="0" destOrd="0" presId="urn:microsoft.com/office/officeart/2005/8/layout/radial5"/>
    <dgm:cxn modelId="{690AD2AC-4C3D-48FC-92EE-12ED07DD5BC5}" type="presParOf" srcId="{ADFA6D2F-C69B-42E0-A4A4-A76D05E35442}" destId="{9EAEE318-A291-433A-9C1E-B5D651BFFDE8}" srcOrd="6" destOrd="0" presId="urn:microsoft.com/office/officeart/2005/8/layout/radial5"/>
    <dgm:cxn modelId="{332CD847-0BEE-46CF-944E-EC0E8CC80149}" type="presParOf" srcId="{ADFA6D2F-C69B-42E0-A4A4-A76D05E35442}" destId="{2E3587C1-3198-4271-A92F-8FCA5D320F4A}" srcOrd="7" destOrd="0" presId="urn:microsoft.com/office/officeart/2005/8/layout/radial5"/>
    <dgm:cxn modelId="{C7A97A40-E274-407D-B3A9-D3EBAE4BD01D}" type="presParOf" srcId="{2E3587C1-3198-4271-A92F-8FCA5D320F4A}" destId="{F96896D1-5BAF-4D7D-96DF-ABBB752FC760}" srcOrd="0" destOrd="0" presId="urn:microsoft.com/office/officeart/2005/8/layout/radial5"/>
    <dgm:cxn modelId="{94AE194B-E598-444E-B4AE-12E7017DD0A8}" type="presParOf" srcId="{ADFA6D2F-C69B-42E0-A4A4-A76D05E35442}" destId="{C4EA5D75-1553-4281-823A-EB6D2FDEEFBE}" srcOrd="8" destOrd="0" presId="urn:microsoft.com/office/officeart/2005/8/layout/radial5"/>
    <dgm:cxn modelId="{D7A22122-D5DA-4396-B3D1-347FF1E6A709}" type="presParOf" srcId="{ADFA6D2F-C69B-42E0-A4A4-A76D05E35442}" destId="{660460E3-4051-422A-A706-2419E3857904}" srcOrd="9" destOrd="0" presId="urn:microsoft.com/office/officeart/2005/8/layout/radial5"/>
    <dgm:cxn modelId="{4DDA09E2-CFAC-4DC5-8159-386E17A589D7}" type="presParOf" srcId="{660460E3-4051-422A-A706-2419E3857904}" destId="{17859DAD-35BF-492F-A3D9-9A67C2ABAB4C}" srcOrd="0" destOrd="0" presId="urn:microsoft.com/office/officeart/2005/8/layout/radial5"/>
    <dgm:cxn modelId="{BD434AC9-F3F3-4C94-8B25-EC9947AA0364}" type="presParOf" srcId="{ADFA6D2F-C69B-42E0-A4A4-A76D05E35442}" destId="{54BEAF8E-9A61-4DD8-98CF-A008F7EB0D5B}" srcOrd="10" destOrd="0" presId="urn:microsoft.com/office/officeart/2005/8/layout/radial5"/>
    <dgm:cxn modelId="{7EA3E20C-1997-47B9-A12F-75ACA1C648F1}" type="presParOf" srcId="{ADFA6D2F-C69B-42E0-A4A4-A76D05E35442}" destId="{842FC130-2C45-43B0-BB5B-C49C6D81957E}" srcOrd="11" destOrd="0" presId="urn:microsoft.com/office/officeart/2005/8/layout/radial5"/>
    <dgm:cxn modelId="{16C68975-0359-4FBB-B4DC-5A30E61EB407}" type="presParOf" srcId="{842FC130-2C45-43B0-BB5B-C49C6D81957E}" destId="{28812880-1C1B-455E-A7FE-583B8C4C52AD}" srcOrd="0" destOrd="0" presId="urn:microsoft.com/office/officeart/2005/8/layout/radial5"/>
    <dgm:cxn modelId="{BB1C3454-93CB-4440-8597-1180C66C4B69}" type="presParOf" srcId="{ADFA6D2F-C69B-42E0-A4A4-A76D05E35442}" destId="{5F012745-07F9-4E7B-BA41-2FD7360BB5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4D3AD-7D16-456A-805E-233248F3D4DE}">
      <dsp:nvSpPr>
        <dsp:cNvPr id="0" name=""/>
        <dsp:cNvSpPr/>
      </dsp:nvSpPr>
      <dsp:spPr>
        <a:xfrm>
          <a:off x="3411238" y="2376412"/>
          <a:ext cx="1448067" cy="14480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bg1"/>
              </a:solidFill>
            </a:rPr>
            <a:t>About the class</a:t>
          </a:r>
          <a:endParaRPr lang="zh-CN" altLang="en-US" sz="2800" kern="1200" dirty="0">
            <a:solidFill>
              <a:schemeClr val="bg1"/>
            </a:solidFill>
          </a:endParaRPr>
        </a:p>
      </dsp:txBody>
      <dsp:txXfrm>
        <a:off x="3623303" y="2588477"/>
        <a:ext cx="1023937" cy="1023937"/>
      </dsp:txXfrm>
    </dsp:sp>
    <dsp:sp modelId="{CAC34C3A-1EAF-4AB1-BDE4-45E96296179E}">
      <dsp:nvSpPr>
        <dsp:cNvPr id="0" name=""/>
        <dsp:cNvSpPr/>
      </dsp:nvSpPr>
      <dsp:spPr>
        <a:xfrm rot="15978186">
          <a:off x="3949276" y="1870613"/>
          <a:ext cx="249213" cy="55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 rot="10800000">
        <a:off x="3989068" y="2019808"/>
        <a:ext cx="174449" cy="335673"/>
      </dsp:txXfrm>
    </dsp:sp>
    <dsp:sp modelId="{266086CB-2601-480C-B637-3AFED239B75D}">
      <dsp:nvSpPr>
        <dsp:cNvPr id="0" name=""/>
        <dsp:cNvSpPr/>
      </dsp:nvSpPr>
      <dsp:spPr>
        <a:xfrm>
          <a:off x="3156058" y="858593"/>
          <a:ext cx="1736598" cy="1050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/>
              </a:solidFill>
            </a:rPr>
            <a:t>Content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3410377" y="1012434"/>
        <a:ext cx="1227960" cy="742810"/>
      </dsp:txXfrm>
    </dsp:sp>
    <dsp:sp modelId="{3A2A6133-F4F8-4B6C-9CBC-DA21F04C0132}">
      <dsp:nvSpPr>
        <dsp:cNvPr id="0" name=""/>
        <dsp:cNvSpPr/>
      </dsp:nvSpPr>
      <dsp:spPr>
        <a:xfrm rot="19888416">
          <a:off x="4839929" y="2376441"/>
          <a:ext cx="225404" cy="55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>
        <a:off x="4844034" y="2504479"/>
        <a:ext cx="157783" cy="335673"/>
      </dsp:txXfrm>
    </dsp:sp>
    <dsp:sp modelId="{E0758DEF-D486-4478-9DD0-58339A1799B7}">
      <dsp:nvSpPr>
        <dsp:cNvPr id="0" name=""/>
        <dsp:cNvSpPr/>
      </dsp:nvSpPr>
      <dsp:spPr>
        <a:xfrm>
          <a:off x="5001700" y="1493098"/>
          <a:ext cx="1682281" cy="1358390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/>
              </a:solidFill>
            </a:rPr>
            <a:t>Aims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5248064" y="1692030"/>
        <a:ext cx="1189553" cy="960526"/>
      </dsp:txXfrm>
    </dsp:sp>
    <dsp:sp modelId="{8CC7A6FE-EDE5-4FD5-B419-6379CBDE25F0}">
      <dsp:nvSpPr>
        <dsp:cNvPr id="0" name=""/>
        <dsp:cNvSpPr/>
      </dsp:nvSpPr>
      <dsp:spPr>
        <a:xfrm rot="1402308">
          <a:off x="4856815" y="3168707"/>
          <a:ext cx="167396" cy="55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>
        <a:off x="4858875" y="3270637"/>
        <a:ext cx="117177" cy="335673"/>
      </dsp:txXfrm>
    </dsp:sp>
    <dsp:sp modelId="{9EAEE318-A291-433A-9C1E-B5D651BFFDE8}">
      <dsp:nvSpPr>
        <dsp:cNvPr id="0" name=""/>
        <dsp:cNvSpPr/>
      </dsp:nvSpPr>
      <dsp:spPr>
        <a:xfrm>
          <a:off x="4905131" y="3213775"/>
          <a:ext cx="2141808" cy="1364330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/>
              </a:solidFill>
            </a:rPr>
            <a:t>Students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5218792" y="3413577"/>
        <a:ext cx="1514486" cy="964726"/>
      </dsp:txXfrm>
    </dsp:sp>
    <dsp:sp modelId="{2E3587C1-3198-4271-A92F-8FCA5D320F4A}">
      <dsp:nvSpPr>
        <dsp:cNvPr id="0" name=""/>
        <dsp:cNvSpPr/>
      </dsp:nvSpPr>
      <dsp:spPr>
        <a:xfrm rot="5586012">
          <a:off x="3990650" y="3719072"/>
          <a:ext cx="191932" cy="55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 rot="10800000">
        <a:off x="4020997" y="3802215"/>
        <a:ext cx="134352" cy="335673"/>
      </dsp:txXfrm>
    </dsp:sp>
    <dsp:sp modelId="{C4EA5D75-1553-4281-823A-EB6D2FDEEFBE}">
      <dsp:nvSpPr>
        <dsp:cNvPr id="0" name=""/>
        <dsp:cNvSpPr/>
      </dsp:nvSpPr>
      <dsp:spPr>
        <a:xfrm>
          <a:off x="2654182" y="4184871"/>
          <a:ext cx="2780903" cy="1178097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/>
              </a:solidFill>
            </a:rPr>
            <a:t>Important and difficult points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3061436" y="4357399"/>
        <a:ext cx="1966395" cy="833041"/>
      </dsp:txXfrm>
    </dsp:sp>
    <dsp:sp modelId="{660460E3-4051-422A-A706-2419E3857904}">
      <dsp:nvSpPr>
        <dsp:cNvPr id="0" name=""/>
        <dsp:cNvSpPr/>
      </dsp:nvSpPr>
      <dsp:spPr>
        <a:xfrm rot="9704394">
          <a:off x="3199512" y="3099561"/>
          <a:ext cx="181287" cy="55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 rot="10800000">
        <a:off x="3252529" y="3202932"/>
        <a:ext cx="126901" cy="335673"/>
      </dsp:txXfrm>
    </dsp:sp>
    <dsp:sp modelId="{54BEAF8E-9A61-4DD8-98CF-A008F7EB0D5B}">
      <dsp:nvSpPr>
        <dsp:cNvPr id="0" name=""/>
        <dsp:cNvSpPr/>
      </dsp:nvSpPr>
      <dsp:spPr>
        <a:xfrm>
          <a:off x="1005344" y="3051839"/>
          <a:ext cx="2244386" cy="1422102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chemeClr val="tx1"/>
              </a:solidFill>
            </a:rPr>
            <a:t>Teaching and learning  </a:t>
          </a:r>
          <a:r>
            <a:rPr lang="en-US" altLang="zh-CN" sz="2400" kern="1200" dirty="0" smtClean="0">
              <a:solidFill>
                <a:schemeClr val="tx1"/>
              </a:solidFill>
            </a:rPr>
            <a:t>methods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1334027" y="3260101"/>
        <a:ext cx="1587020" cy="1005578"/>
      </dsp:txXfrm>
    </dsp:sp>
    <dsp:sp modelId="{842FC130-2C45-43B0-BB5B-C49C6D81957E}">
      <dsp:nvSpPr>
        <dsp:cNvPr id="0" name=""/>
        <dsp:cNvSpPr/>
      </dsp:nvSpPr>
      <dsp:spPr>
        <a:xfrm rot="12378942">
          <a:off x="3080170" y="2374959"/>
          <a:ext cx="307593" cy="55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 rot="10800000">
        <a:off x="3167666" y="2507304"/>
        <a:ext cx="215315" cy="335673"/>
      </dsp:txXfrm>
    </dsp:sp>
    <dsp:sp modelId="{5F012745-07F9-4E7B-BA41-2FD7360BB584}">
      <dsp:nvSpPr>
        <dsp:cNvPr id="0" name=""/>
        <dsp:cNvSpPr/>
      </dsp:nvSpPr>
      <dsp:spPr>
        <a:xfrm>
          <a:off x="1350346" y="1603084"/>
          <a:ext cx="1810084" cy="113524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/>
              </a:solidFill>
            </a:rPr>
            <a:t>Preparation 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1615427" y="1769337"/>
        <a:ext cx="1279922" cy="80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3C201-86F9-4E7C-BCEB-1D10F702CB1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CD1C1-8009-4BB7-BED1-7AA2547D54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707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132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7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028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157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81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389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133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4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07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47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46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657A-A778-44AA-9FE8-E32A37DC6B43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68E8-E633-47D8-986E-9509F9B60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976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desertcharities.com/wp-content/uploads/2014/10/Animal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84268" y="1268760"/>
            <a:ext cx="63754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Module 7 Unit 1</a:t>
            </a:r>
            <a:br>
              <a:rPr lang="en-US" altLang="zh-CN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altLang="zh-CN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don’t believe it!</a:t>
            </a:r>
            <a:endParaRPr lang="zh-CN" alt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7904" y="3675221"/>
            <a:ext cx="4838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棠外附小 马健梅</a:t>
            </a:r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</a:t>
            </a:r>
            <a:endParaRPr lang="zh-CN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s://www.colourbox.com/preview/5815736-cartoon-anim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525"/>
          <a:stretch/>
        </p:blipFill>
        <p:spPr bwMode="auto">
          <a:xfrm>
            <a:off x="212906" y="5658185"/>
            <a:ext cx="4119824" cy="10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olourbox.com/preview/5815736-cartoon-anim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266"/>
          <a:stretch/>
        </p:blipFill>
        <p:spPr bwMode="auto">
          <a:xfrm>
            <a:off x="4548824" y="5635240"/>
            <a:ext cx="4408476" cy="10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4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/>
          <p:cNvSpPr/>
          <p:nvPr/>
        </p:nvSpPr>
        <p:spPr>
          <a:xfrm>
            <a:off x="3419872" y="2924944"/>
            <a:ext cx="2361825" cy="125484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</a:rPr>
              <a:t>t</a:t>
            </a:r>
            <a:r>
              <a:rPr lang="en-US" altLang="zh-CN" sz="3600" dirty="0" smtClean="0">
                <a:solidFill>
                  <a:schemeClr val="tx1"/>
                </a:solidFill>
              </a:rPr>
              <a:t>he snake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444008" y="2537051"/>
            <a:ext cx="156776" cy="528877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云形 13"/>
          <p:cNvSpPr/>
          <p:nvPr/>
        </p:nvSpPr>
        <p:spPr>
          <a:xfrm>
            <a:off x="3419872" y="1751686"/>
            <a:ext cx="2016224" cy="785365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body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6144851" y="3491394"/>
            <a:ext cx="2088232" cy="107163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food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420765" y="3840127"/>
            <a:ext cx="2525845" cy="947025"/>
          </a:xfrm>
          <a:prstGeom prst="cloud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emotion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499841" y="3872802"/>
            <a:ext cx="714008" cy="261587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2914979" y="3950004"/>
            <a:ext cx="868658" cy="229784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3528" y="251089"/>
            <a:ext cx="8928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Retell and draw. 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3363" y="1171751"/>
            <a:ext cx="385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use it’s body to dance</a:t>
            </a:r>
            <a:endParaRPr lang="zh-CN" altLang="en-US" sz="3200" dirty="0"/>
          </a:p>
        </p:txBody>
      </p:sp>
      <p:sp>
        <p:nvSpPr>
          <p:cNvPr id="4" name="任意多边形 3"/>
          <p:cNvSpPr/>
          <p:nvPr/>
        </p:nvSpPr>
        <p:spPr>
          <a:xfrm>
            <a:off x="255495" y="1788459"/>
            <a:ext cx="3308394" cy="200381"/>
          </a:xfrm>
          <a:custGeom>
            <a:avLst/>
            <a:gdLst>
              <a:gd name="connsiteX0" fmla="*/ 3415553 w 3415553"/>
              <a:gd name="connsiteY0" fmla="*/ 94129 h 94129"/>
              <a:gd name="connsiteX1" fmla="*/ 3267635 w 3415553"/>
              <a:gd name="connsiteY1" fmla="*/ 67235 h 94129"/>
              <a:gd name="connsiteX2" fmla="*/ 2649071 w 3415553"/>
              <a:gd name="connsiteY2" fmla="*/ 53788 h 94129"/>
              <a:gd name="connsiteX3" fmla="*/ 2380130 w 3415553"/>
              <a:gd name="connsiteY3" fmla="*/ 40341 h 94129"/>
              <a:gd name="connsiteX4" fmla="*/ 2312894 w 3415553"/>
              <a:gd name="connsiteY4" fmla="*/ 26894 h 94129"/>
              <a:gd name="connsiteX5" fmla="*/ 1828800 w 3415553"/>
              <a:gd name="connsiteY5" fmla="*/ 13447 h 94129"/>
              <a:gd name="connsiteX6" fmla="*/ 1506071 w 3415553"/>
              <a:gd name="connsiteY6" fmla="*/ 0 h 94129"/>
              <a:gd name="connsiteX7" fmla="*/ 0 w 3415553"/>
              <a:gd name="connsiteY7" fmla="*/ 0 h 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5553" h="94129">
                <a:moveTo>
                  <a:pt x="3415553" y="94129"/>
                </a:moveTo>
                <a:cubicBezTo>
                  <a:pt x="3390257" y="89070"/>
                  <a:pt x="3288937" y="68054"/>
                  <a:pt x="3267635" y="67235"/>
                </a:cubicBezTo>
                <a:cubicBezTo>
                  <a:pt x="3061551" y="59309"/>
                  <a:pt x="2855259" y="58270"/>
                  <a:pt x="2649071" y="53788"/>
                </a:cubicBezTo>
                <a:cubicBezTo>
                  <a:pt x="2559424" y="49306"/>
                  <a:pt x="2469603" y="47499"/>
                  <a:pt x="2380130" y="40341"/>
                </a:cubicBezTo>
                <a:cubicBezTo>
                  <a:pt x="2357347" y="38518"/>
                  <a:pt x="2335723" y="28008"/>
                  <a:pt x="2312894" y="26894"/>
                </a:cubicBezTo>
                <a:cubicBezTo>
                  <a:pt x="2151659" y="19029"/>
                  <a:pt x="1990137" y="18825"/>
                  <a:pt x="1828800" y="13447"/>
                </a:cubicBezTo>
                <a:cubicBezTo>
                  <a:pt x="1721190" y="9860"/>
                  <a:pt x="1613738" y="792"/>
                  <a:pt x="1506071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409200" y="1620370"/>
            <a:ext cx="2823883" cy="336177"/>
          </a:xfrm>
          <a:custGeom>
            <a:avLst/>
            <a:gdLst>
              <a:gd name="connsiteX0" fmla="*/ 0 w 2823883"/>
              <a:gd name="connsiteY0" fmla="*/ 336177 h 336177"/>
              <a:gd name="connsiteX1" fmla="*/ 67236 w 2823883"/>
              <a:gd name="connsiteY1" fmla="*/ 268942 h 336177"/>
              <a:gd name="connsiteX2" fmla="*/ 147918 w 2823883"/>
              <a:gd name="connsiteY2" fmla="*/ 215153 h 336177"/>
              <a:gd name="connsiteX3" fmla="*/ 228600 w 2823883"/>
              <a:gd name="connsiteY3" fmla="*/ 174812 h 336177"/>
              <a:gd name="connsiteX4" fmla="*/ 295836 w 2823883"/>
              <a:gd name="connsiteY4" fmla="*/ 121024 h 336177"/>
              <a:gd name="connsiteX5" fmla="*/ 389965 w 2823883"/>
              <a:gd name="connsiteY5" fmla="*/ 94130 h 336177"/>
              <a:gd name="connsiteX6" fmla="*/ 524436 w 2823883"/>
              <a:gd name="connsiteY6" fmla="*/ 40342 h 336177"/>
              <a:gd name="connsiteX7" fmla="*/ 591671 w 2823883"/>
              <a:gd name="connsiteY7" fmla="*/ 26895 h 336177"/>
              <a:gd name="connsiteX8" fmla="*/ 645459 w 2823883"/>
              <a:gd name="connsiteY8" fmla="*/ 13448 h 336177"/>
              <a:gd name="connsiteX9" fmla="*/ 1196789 w 2823883"/>
              <a:gd name="connsiteY9" fmla="*/ 0 h 336177"/>
              <a:gd name="connsiteX10" fmla="*/ 2823883 w 2823883"/>
              <a:gd name="connsiteY10" fmla="*/ 0 h 3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3883" h="336177">
                <a:moveTo>
                  <a:pt x="0" y="336177"/>
                </a:moveTo>
                <a:cubicBezTo>
                  <a:pt x="22412" y="313765"/>
                  <a:pt x="42705" y="289013"/>
                  <a:pt x="67236" y="268942"/>
                </a:cubicBezTo>
                <a:cubicBezTo>
                  <a:pt x="92252" y="248474"/>
                  <a:pt x="121024" y="233083"/>
                  <a:pt x="147918" y="215153"/>
                </a:cubicBezTo>
                <a:cubicBezTo>
                  <a:pt x="200052" y="180397"/>
                  <a:pt x="172928" y="193369"/>
                  <a:pt x="228600" y="174812"/>
                </a:cubicBezTo>
                <a:cubicBezTo>
                  <a:pt x="253615" y="149798"/>
                  <a:pt x="261911" y="137987"/>
                  <a:pt x="295836" y="121024"/>
                </a:cubicBezTo>
                <a:cubicBezTo>
                  <a:pt x="318431" y="109726"/>
                  <a:pt x="368423" y="100593"/>
                  <a:pt x="389965" y="94130"/>
                </a:cubicBezTo>
                <a:cubicBezTo>
                  <a:pt x="949580" y="-73753"/>
                  <a:pt x="120086" y="175125"/>
                  <a:pt x="524436" y="40342"/>
                </a:cubicBezTo>
                <a:cubicBezTo>
                  <a:pt x="546119" y="33114"/>
                  <a:pt x="569360" y="31853"/>
                  <a:pt x="591671" y="26895"/>
                </a:cubicBezTo>
                <a:cubicBezTo>
                  <a:pt x="609712" y="22886"/>
                  <a:pt x="626996" y="14269"/>
                  <a:pt x="645459" y="13448"/>
                </a:cubicBezTo>
                <a:cubicBezTo>
                  <a:pt x="829109" y="5286"/>
                  <a:pt x="1012961" y="1135"/>
                  <a:pt x="1196789" y="0"/>
                </a:cubicBezTo>
                <a:lnTo>
                  <a:pt x="282388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47285" y="1061043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can’t hear</a:t>
            </a:r>
            <a:endParaRPr lang="zh-CN" altLang="en-US" sz="3200" dirty="0"/>
          </a:p>
        </p:txBody>
      </p:sp>
      <p:sp>
        <p:nvSpPr>
          <p:cNvPr id="10" name="任意多边形 9"/>
          <p:cNvSpPr/>
          <p:nvPr/>
        </p:nvSpPr>
        <p:spPr>
          <a:xfrm>
            <a:off x="7584141" y="3065929"/>
            <a:ext cx="1129553" cy="497542"/>
          </a:xfrm>
          <a:custGeom>
            <a:avLst/>
            <a:gdLst>
              <a:gd name="connsiteX0" fmla="*/ 0 w 1129553"/>
              <a:gd name="connsiteY0" fmla="*/ 497542 h 497542"/>
              <a:gd name="connsiteX1" fmla="*/ 13447 w 1129553"/>
              <a:gd name="connsiteY1" fmla="*/ 430306 h 497542"/>
              <a:gd name="connsiteX2" fmla="*/ 147918 w 1129553"/>
              <a:gd name="connsiteY2" fmla="*/ 336177 h 497542"/>
              <a:gd name="connsiteX3" fmla="*/ 228600 w 1129553"/>
              <a:gd name="connsiteY3" fmla="*/ 282389 h 497542"/>
              <a:gd name="connsiteX4" fmla="*/ 282388 w 1129553"/>
              <a:gd name="connsiteY4" fmla="*/ 242047 h 497542"/>
              <a:gd name="connsiteX5" fmla="*/ 376518 w 1129553"/>
              <a:gd name="connsiteY5" fmla="*/ 201706 h 497542"/>
              <a:gd name="connsiteX6" fmla="*/ 591671 w 1129553"/>
              <a:gd name="connsiteY6" fmla="*/ 134471 h 497542"/>
              <a:gd name="connsiteX7" fmla="*/ 672353 w 1129553"/>
              <a:gd name="connsiteY7" fmla="*/ 94130 h 497542"/>
              <a:gd name="connsiteX8" fmla="*/ 753035 w 1129553"/>
              <a:gd name="connsiteY8" fmla="*/ 80683 h 497542"/>
              <a:gd name="connsiteX9" fmla="*/ 806824 w 1129553"/>
              <a:gd name="connsiteY9" fmla="*/ 67236 h 497542"/>
              <a:gd name="connsiteX10" fmla="*/ 941294 w 1129553"/>
              <a:gd name="connsiteY10" fmla="*/ 26895 h 497542"/>
              <a:gd name="connsiteX11" fmla="*/ 1021977 w 1129553"/>
              <a:gd name="connsiteY11" fmla="*/ 13447 h 497542"/>
              <a:gd name="connsiteX12" fmla="*/ 1129553 w 1129553"/>
              <a:gd name="connsiteY12" fmla="*/ 0 h 49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9553" h="497542">
                <a:moveTo>
                  <a:pt x="0" y="497542"/>
                </a:moveTo>
                <a:cubicBezTo>
                  <a:pt x="4482" y="475130"/>
                  <a:pt x="4" y="448790"/>
                  <a:pt x="13447" y="430306"/>
                </a:cubicBezTo>
                <a:cubicBezTo>
                  <a:pt x="114943" y="290750"/>
                  <a:pt x="69537" y="379722"/>
                  <a:pt x="147918" y="336177"/>
                </a:cubicBezTo>
                <a:cubicBezTo>
                  <a:pt x="176173" y="320480"/>
                  <a:pt x="202120" y="300925"/>
                  <a:pt x="228600" y="282389"/>
                </a:cubicBezTo>
                <a:cubicBezTo>
                  <a:pt x="246960" y="269537"/>
                  <a:pt x="262713" y="252779"/>
                  <a:pt x="282388" y="242047"/>
                </a:cubicBezTo>
                <a:cubicBezTo>
                  <a:pt x="312356" y="225700"/>
                  <a:pt x="344702" y="214079"/>
                  <a:pt x="376518" y="201706"/>
                </a:cubicBezTo>
                <a:cubicBezTo>
                  <a:pt x="523270" y="144636"/>
                  <a:pt x="482855" y="156234"/>
                  <a:pt x="591671" y="134471"/>
                </a:cubicBezTo>
                <a:cubicBezTo>
                  <a:pt x="618565" y="121024"/>
                  <a:pt x="643828" y="103638"/>
                  <a:pt x="672353" y="94130"/>
                </a:cubicBezTo>
                <a:cubicBezTo>
                  <a:pt x="698219" y="85508"/>
                  <a:pt x="726299" y="86030"/>
                  <a:pt x="753035" y="80683"/>
                </a:cubicBezTo>
                <a:cubicBezTo>
                  <a:pt x="771158" y="77059"/>
                  <a:pt x="789291" y="73080"/>
                  <a:pt x="806824" y="67236"/>
                </a:cubicBezTo>
                <a:cubicBezTo>
                  <a:pt x="922686" y="28616"/>
                  <a:pt x="824439" y="48142"/>
                  <a:pt x="941294" y="26895"/>
                </a:cubicBezTo>
                <a:cubicBezTo>
                  <a:pt x="968120" y="22017"/>
                  <a:pt x="994986" y="17303"/>
                  <a:pt x="1021977" y="13447"/>
                </a:cubicBezTo>
                <a:cubicBezTo>
                  <a:pt x="1057752" y="8336"/>
                  <a:pt x="1129553" y="0"/>
                  <a:pt x="112955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503459" y="4437529"/>
            <a:ext cx="1411941" cy="376518"/>
          </a:xfrm>
          <a:custGeom>
            <a:avLst/>
            <a:gdLst>
              <a:gd name="connsiteX0" fmla="*/ 0 w 1411941"/>
              <a:gd name="connsiteY0" fmla="*/ 0 h 376518"/>
              <a:gd name="connsiteX1" fmla="*/ 147917 w 1411941"/>
              <a:gd name="connsiteY1" fmla="*/ 121024 h 376518"/>
              <a:gd name="connsiteX2" fmla="*/ 242047 w 1411941"/>
              <a:gd name="connsiteY2" fmla="*/ 161365 h 376518"/>
              <a:gd name="connsiteX3" fmla="*/ 309282 w 1411941"/>
              <a:gd name="connsiteY3" fmla="*/ 188259 h 376518"/>
              <a:gd name="connsiteX4" fmla="*/ 457200 w 1411941"/>
              <a:gd name="connsiteY4" fmla="*/ 215153 h 376518"/>
              <a:gd name="connsiteX5" fmla="*/ 524435 w 1411941"/>
              <a:gd name="connsiteY5" fmla="*/ 228600 h 376518"/>
              <a:gd name="connsiteX6" fmla="*/ 605117 w 1411941"/>
              <a:gd name="connsiteY6" fmla="*/ 242047 h 376518"/>
              <a:gd name="connsiteX7" fmla="*/ 954741 w 1411941"/>
              <a:gd name="connsiteY7" fmla="*/ 349624 h 376518"/>
              <a:gd name="connsiteX8" fmla="*/ 1169894 w 1411941"/>
              <a:gd name="connsiteY8" fmla="*/ 363071 h 376518"/>
              <a:gd name="connsiteX9" fmla="*/ 1411941 w 1411941"/>
              <a:gd name="connsiteY9" fmla="*/ 376518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1941" h="376518">
                <a:moveTo>
                  <a:pt x="0" y="0"/>
                </a:moveTo>
                <a:cubicBezTo>
                  <a:pt x="49306" y="40341"/>
                  <a:pt x="90936" y="92534"/>
                  <a:pt x="147917" y="121024"/>
                </a:cubicBezTo>
                <a:cubicBezTo>
                  <a:pt x="242368" y="168249"/>
                  <a:pt x="162901" y="131685"/>
                  <a:pt x="242047" y="161365"/>
                </a:cubicBezTo>
                <a:cubicBezTo>
                  <a:pt x="264648" y="169840"/>
                  <a:pt x="286383" y="180626"/>
                  <a:pt x="309282" y="188259"/>
                </a:cubicBezTo>
                <a:cubicBezTo>
                  <a:pt x="360916" y="205470"/>
                  <a:pt x="401204" y="205820"/>
                  <a:pt x="457200" y="215153"/>
                </a:cubicBezTo>
                <a:cubicBezTo>
                  <a:pt x="479745" y="218910"/>
                  <a:pt x="501948" y="224511"/>
                  <a:pt x="524435" y="228600"/>
                </a:cubicBezTo>
                <a:cubicBezTo>
                  <a:pt x="551260" y="233477"/>
                  <a:pt x="578223" y="237565"/>
                  <a:pt x="605117" y="242047"/>
                </a:cubicBezTo>
                <a:cubicBezTo>
                  <a:pt x="689411" y="272700"/>
                  <a:pt x="873462" y="344544"/>
                  <a:pt x="954741" y="349624"/>
                </a:cubicBezTo>
                <a:lnTo>
                  <a:pt x="1169894" y="363071"/>
                </a:lnTo>
                <a:lnTo>
                  <a:pt x="1411941" y="3765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511435">
            <a:off x="2301304" y="4758095"/>
            <a:ext cx="2779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gets frightened</a:t>
            </a:r>
            <a:endParaRPr lang="zh-CN" altLang="en-US" sz="3200" dirty="0"/>
          </a:p>
        </p:txBody>
      </p:sp>
      <p:sp>
        <p:nvSpPr>
          <p:cNvPr id="5" name="任意多边形 4"/>
          <p:cNvSpPr/>
          <p:nvPr/>
        </p:nvSpPr>
        <p:spPr>
          <a:xfrm>
            <a:off x="1928794" y="4714884"/>
            <a:ext cx="2878542" cy="810762"/>
          </a:xfrm>
          <a:custGeom>
            <a:avLst/>
            <a:gdLst>
              <a:gd name="connsiteX0" fmla="*/ 0 w 2675965"/>
              <a:gd name="connsiteY0" fmla="*/ 0 h 100484"/>
              <a:gd name="connsiteX1" fmla="*/ 282389 w 2675965"/>
              <a:gd name="connsiteY1" fmla="*/ 40341 h 100484"/>
              <a:gd name="connsiteX2" fmla="*/ 376518 w 2675965"/>
              <a:gd name="connsiteY2" fmla="*/ 53788 h 100484"/>
              <a:gd name="connsiteX3" fmla="*/ 457200 w 2675965"/>
              <a:gd name="connsiteY3" fmla="*/ 67235 h 100484"/>
              <a:gd name="connsiteX4" fmla="*/ 1143000 w 2675965"/>
              <a:gd name="connsiteY4" fmla="*/ 80682 h 100484"/>
              <a:gd name="connsiteX5" fmla="*/ 2675965 w 2675965"/>
              <a:gd name="connsiteY5" fmla="*/ 94129 h 1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965" h="100484">
                <a:moveTo>
                  <a:pt x="0" y="0"/>
                </a:moveTo>
                <a:cubicBezTo>
                  <a:pt x="143984" y="28796"/>
                  <a:pt x="25975" y="6896"/>
                  <a:pt x="282389" y="40341"/>
                </a:cubicBezTo>
                <a:cubicBezTo>
                  <a:pt x="313818" y="44440"/>
                  <a:pt x="345192" y="48969"/>
                  <a:pt x="376518" y="53788"/>
                </a:cubicBezTo>
                <a:cubicBezTo>
                  <a:pt x="403466" y="57934"/>
                  <a:pt x="429952" y="66279"/>
                  <a:pt x="457200" y="67235"/>
                </a:cubicBezTo>
                <a:cubicBezTo>
                  <a:pt x="685703" y="75253"/>
                  <a:pt x="914400" y="76200"/>
                  <a:pt x="1143000" y="80682"/>
                </a:cubicBezTo>
                <a:cubicBezTo>
                  <a:pt x="1832757" y="115170"/>
                  <a:pt x="1322183" y="94129"/>
                  <a:pt x="2675965" y="94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914979" y="5338482"/>
            <a:ext cx="3673245" cy="753035"/>
          </a:xfrm>
          <a:custGeom>
            <a:avLst/>
            <a:gdLst>
              <a:gd name="connsiteX0" fmla="*/ 0 w 3926541"/>
              <a:gd name="connsiteY0" fmla="*/ 0 h 753035"/>
              <a:gd name="connsiteX1" fmla="*/ 295835 w 3926541"/>
              <a:gd name="connsiteY1" fmla="*/ 242047 h 753035"/>
              <a:gd name="connsiteX2" fmla="*/ 416859 w 3926541"/>
              <a:gd name="connsiteY2" fmla="*/ 268941 h 753035"/>
              <a:gd name="connsiteX3" fmla="*/ 591671 w 3926541"/>
              <a:gd name="connsiteY3" fmla="*/ 322729 h 753035"/>
              <a:gd name="connsiteX4" fmla="*/ 658906 w 3926541"/>
              <a:gd name="connsiteY4" fmla="*/ 349623 h 753035"/>
              <a:gd name="connsiteX5" fmla="*/ 779930 w 3926541"/>
              <a:gd name="connsiteY5" fmla="*/ 389964 h 753035"/>
              <a:gd name="connsiteX6" fmla="*/ 874059 w 3926541"/>
              <a:gd name="connsiteY6" fmla="*/ 403411 h 753035"/>
              <a:gd name="connsiteX7" fmla="*/ 1048871 w 3926541"/>
              <a:gd name="connsiteY7" fmla="*/ 443753 h 753035"/>
              <a:gd name="connsiteX8" fmla="*/ 1116106 w 3926541"/>
              <a:gd name="connsiteY8" fmla="*/ 470647 h 753035"/>
              <a:gd name="connsiteX9" fmla="*/ 1237130 w 3926541"/>
              <a:gd name="connsiteY9" fmla="*/ 497541 h 753035"/>
              <a:gd name="connsiteX10" fmla="*/ 1411941 w 3926541"/>
              <a:gd name="connsiteY10" fmla="*/ 537882 h 753035"/>
              <a:gd name="connsiteX11" fmla="*/ 1667435 w 3926541"/>
              <a:gd name="connsiteY11" fmla="*/ 564776 h 753035"/>
              <a:gd name="connsiteX12" fmla="*/ 1869141 w 3926541"/>
              <a:gd name="connsiteY12" fmla="*/ 618564 h 753035"/>
              <a:gd name="connsiteX13" fmla="*/ 2151530 w 3926541"/>
              <a:gd name="connsiteY13" fmla="*/ 672353 h 753035"/>
              <a:gd name="connsiteX14" fmla="*/ 2487706 w 3926541"/>
              <a:gd name="connsiteY14" fmla="*/ 699247 h 753035"/>
              <a:gd name="connsiteX15" fmla="*/ 2770094 w 3926541"/>
              <a:gd name="connsiteY15" fmla="*/ 726141 h 753035"/>
              <a:gd name="connsiteX16" fmla="*/ 2944906 w 3926541"/>
              <a:gd name="connsiteY16" fmla="*/ 753035 h 753035"/>
              <a:gd name="connsiteX17" fmla="*/ 3926541 w 3926541"/>
              <a:gd name="connsiteY17" fmla="*/ 739588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6541" h="753035">
                <a:moveTo>
                  <a:pt x="0" y="0"/>
                </a:moveTo>
                <a:cubicBezTo>
                  <a:pt x="85019" y="79705"/>
                  <a:pt x="173739" y="201349"/>
                  <a:pt x="295835" y="242047"/>
                </a:cubicBezTo>
                <a:cubicBezTo>
                  <a:pt x="335040" y="255115"/>
                  <a:pt x="376518" y="259976"/>
                  <a:pt x="416859" y="268941"/>
                </a:cubicBezTo>
                <a:cubicBezTo>
                  <a:pt x="504092" y="327096"/>
                  <a:pt x="416300" y="275963"/>
                  <a:pt x="591671" y="322729"/>
                </a:cubicBezTo>
                <a:cubicBezTo>
                  <a:pt x="614994" y="328948"/>
                  <a:pt x="636174" y="341505"/>
                  <a:pt x="658906" y="349623"/>
                </a:cubicBezTo>
                <a:cubicBezTo>
                  <a:pt x="698952" y="363925"/>
                  <a:pt x="738676" y="379651"/>
                  <a:pt x="779930" y="389964"/>
                </a:cubicBezTo>
                <a:cubicBezTo>
                  <a:pt x="810679" y="397651"/>
                  <a:pt x="842846" y="397903"/>
                  <a:pt x="874059" y="403411"/>
                </a:cubicBezTo>
                <a:cubicBezTo>
                  <a:pt x="948186" y="416492"/>
                  <a:pt x="988186" y="420996"/>
                  <a:pt x="1048871" y="443753"/>
                </a:cubicBezTo>
                <a:cubicBezTo>
                  <a:pt x="1071472" y="452228"/>
                  <a:pt x="1092897" y="464016"/>
                  <a:pt x="1116106" y="470647"/>
                </a:cubicBezTo>
                <a:cubicBezTo>
                  <a:pt x="1155841" y="482000"/>
                  <a:pt x="1196863" y="488249"/>
                  <a:pt x="1237130" y="497541"/>
                </a:cubicBezTo>
                <a:cubicBezTo>
                  <a:pt x="1322828" y="517317"/>
                  <a:pt x="1291170" y="515238"/>
                  <a:pt x="1411941" y="537882"/>
                </a:cubicBezTo>
                <a:cubicBezTo>
                  <a:pt x="1496261" y="553692"/>
                  <a:pt x="1582182" y="557672"/>
                  <a:pt x="1667435" y="564776"/>
                </a:cubicBezTo>
                <a:cubicBezTo>
                  <a:pt x="1838234" y="621709"/>
                  <a:pt x="1731184" y="593016"/>
                  <a:pt x="1869141" y="618564"/>
                </a:cubicBezTo>
                <a:cubicBezTo>
                  <a:pt x="1963361" y="636012"/>
                  <a:pt x="2056013" y="664712"/>
                  <a:pt x="2151530" y="672353"/>
                </a:cubicBezTo>
                <a:lnTo>
                  <a:pt x="2487706" y="699247"/>
                </a:lnTo>
                <a:cubicBezTo>
                  <a:pt x="2697837" y="734269"/>
                  <a:pt x="2385527" y="684938"/>
                  <a:pt x="2770094" y="726141"/>
                </a:cubicBezTo>
                <a:cubicBezTo>
                  <a:pt x="2828715" y="732422"/>
                  <a:pt x="2886635" y="744070"/>
                  <a:pt x="2944906" y="753035"/>
                </a:cubicBezTo>
                <a:lnTo>
                  <a:pt x="3926541" y="7395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93076">
            <a:off x="2643663" y="5925356"/>
            <a:ext cx="496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thinks the flute is dangerous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796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3" grpId="0"/>
      <p:bldP spid="4" grpId="0" animBg="1"/>
      <p:bldP spid="6" grpId="0" animBg="1"/>
      <p:bldP spid="23" grpId="0"/>
      <p:bldP spid="10" grpId="0" animBg="1"/>
      <p:bldP spid="11" grpId="0" animBg="1"/>
      <p:bldP spid="18" grpId="0"/>
      <p:bldP spid="5" grpId="0" animBg="1"/>
      <p:bldP spid="8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819" y="188640"/>
            <a:ext cx="34615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Role-play</a:t>
            </a:r>
            <a:endParaRPr lang="zh-CN" alt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8" r="43601" b="45839"/>
          <a:stretch/>
        </p:blipFill>
        <p:spPr bwMode="auto">
          <a:xfrm>
            <a:off x="5436096" y="182188"/>
            <a:ext cx="1368152" cy="1367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66" t="17627" r="21949" b="22930"/>
          <a:stretch/>
        </p:blipFill>
        <p:spPr bwMode="auto">
          <a:xfrm>
            <a:off x="3590207" y="187733"/>
            <a:ext cx="1369266" cy="1362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45386" y="1700808"/>
            <a:ext cx="7614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/>
              <a:t>Daming</a:t>
            </a:r>
            <a:r>
              <a:rPr lang="en-US" altLang="zh-CN" sz="4000" dirty="0"/>
              <a:t>: Well, I don’t believe it</a:t>
            </a:r>
            <a:r>
              <a:rPr lang="en-US" altLang="zh-CN" sz="4000" dirty="0" smtClean="0"/>
              <a:t>!</a:t>
            </a:r>
            <a:endParaRPr lang="zh-CN" altLang="zh-CN" sz="4000" dirty="0"/>
          </a:p>
          <a:p>
            <a:r>
              <a:rPr lang="en-US" altLang="zh-CN" sz="4000" dirty="0"/>
              <a:t>Grandma: What is it </a:t>
            </a:r>
            <a:r>
              <a:rPr lang="en-US" altLang="zh-CN" sz="4000" dirty="0" err="1"/>
              <a:t>Daming</a:t>
            </a:r>
            <a:r>
              <a:rPr lang="en-US" altLang="zh-CN" sz="4000" dirty="0"/>
              <a:t>?</a:t>
            </a:r>
            <a:endParaRPr lang="zh-CN" altLang="zh-CN" sz="4000" dirty="0"/>
          </a:p>
          <a:p>
            <a:r>
              <a:rPr lang="en-US" altLang="zh-CN" sz="4000" dirty="0" err="1"/>
              <a:t>Daming</a:t>
            </a:r>
            <a:r>
              <a:rPr lang="en-US" altLang="zh-CN" sz="4000" dirty="0"/>
              <a:t>: Pandas </a:t>
            </a:r>
            <a:r>
              <a:rPr lang="en-US" altLang="zh-CN" sz="4000" dirty="0" smtClean="0"/>
              <a:t>…</a:t>
            </a:r>
          </a:p>
          <a:p>
            <a:r>
              <a:rPr lang="en-US" altLang="zh-CN" sz="4000" dirty="0" smtClean="0"/>
              <a:t>….</a:t>
            </a:r>
            <a:endParaRPr lang="zh-CN" altLang="zh-CN" sz="4000" dirty="0"/>
          </a:p>
          <a:p>
            <a:r>
              <a:rPr lang="en-US" altLang="zh-CN" sz="4000" dirty="0"/>
              <a:t>Grandma: What an interesting DVD!</a:t>
            </a:r>
            <a:endParaRPr lang="zh-CN" altLang="zh-CN" sz="4000" dirty="0"/>
          </a:p>
          <a:p>
            <a:r>
              <a:rPr lang="en-US" altLang="zh-CN" sz="4000" dirty="0" err="1"/>
              <a:t>Daming</a:t>
            </a:r>
            <a:r>
              <a:rPr lang="en-US" altLang="zh-CN" sz="4000" dirty="0"/>
              <a:t>: It’s a fantastic present. Grandma, Thank you again.</a:t>
            </a:r>
            <a:endParaRPr lang="zh-CN" altLang="zh-CN" sz="4000" dirty="0"/>
          </a:p>
          <a:p>
            <a:r>
              <a:rPr lang="en-US" altLang="zh-CN" sz="4000" dirty="0"/>
              <a:t>Grandma: You’re welcome, </a:t>
            </a:r>
            <a:r>
              <a:rPr lang="en-US" altLang="zh-CN" sz="4000" dirty="0" err="1"/>
              <a:t>Daming</a:t>
            </a:r>
            <a:r>
              <a:rPr lang="en-US" altLang="zh-CN" sz="4000" dirty="0"/>
              <a:t>.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060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5387" y="2995768"/>
            <a:ext cx="4752528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smtClean="0"/>
              <a:t>Word bank</a:t>
            </a:r>
            <a:endParaRPr lang="zh-CN" altLang="zh-CN" sz="3200" dirty="0" smtClean="0"/>
          </a:p>
          <a:p>
            <a:r>
              <a:rPr lang="en-US" altLang="zh-CN" sz="3200" dirty="0" smtClean="0"/>
              <a:t>hear, body, dance, music, dangerous, frightened, grass, meat, fish, insect,  river, land, dessert, sea, mountain, fly, climb, walk, jump, run, </a:t>
            </a:r>
            <a:r>
              <a:rPr lang="en-US" altLang="zh-CN" sz="3200" dirty="0" smtClean="0"/>
              <a:t>crawl</a:t>
            </a:r>
            <a:endParaRPr lang="en-US" altLang="zh-CN" sz="32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895" y="3000372"/>
            <a:ext cx="4092261" cy="350046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42910" y="0"/>
            <a:ext cx="81439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</a:p>
          <a:p>
            <a:r>
              <a:rPr lang="en-US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Choose </a:t>
            </a:r>
            <a:r>
              <a:rPr lang="en-US" altLang="zh-CN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animal you like best. </a:t>
            </a:r>
            <a:endParaRPr lang="en-US" altLang="zh-CN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Make </a:t>
            </a:r>
            <a:r>
              <a:rPr lang="en-US" altLang="zh-CN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information card for it. </a:t>
            </a:r>
            <a:endParaRPr lang="en-US" altLang="zh-CN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Here is the word bank.</a:t>
            </a:r>
            <a:endParaRPr lang="zh-CN" alt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8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857364"/>
            <a:ext cx="4092261" cy="350046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14282" y="500042"/>
            <a:ext cx="876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Introduce the animal you like.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8674" name="Picture 2" descr="http://www.clker.com/cliparts/O/X/h/8/B/j/girl-cartoon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357694"/>
            <a:ext cx="1785950" cy="2210635"/>
          </a:xfrm>
          <a:prstGeom prst="rect">
            <a:avLst/>
          </a:prstGeom>
          <a:noFill/>
        </p:spPr>
      </p:pic>
      <p:sp>
        <p:nvSpPr>
          <p:cNvPr id="7" name="圆角矩形标注 6"/>
          <p:cNvSpPr/>
          <p:nvPr/>
        </p:nvSpPr>
        <p:spPr>
          <a:xfrm>
            <a:off x="4643438" y="1857364"/>
            <a:ext cx="4214842" cy="2286016"/>
          </a:xfrm>
          <a:prstGeom prst="wedgeRoundRectCallout">
            <a:avLst>
              <a:gd name="adj1" fmla="val 26406"/>
              <a:gd name="adj2" fmla="val 620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 like…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They have…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They live in/on…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They love…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28343" y="188640"/>
            <a:ext cx="351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Homework 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4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600" dirty="0" smtClean="0"/>
              <a:t>Listen and read part 2;</a:t>
            </a:r>
          </a:p>
          <a:p>
            <a:pPr marL="342900" indent="-342900">
              <a:buAutoNum type="arabicPeriod"/>
            </a:pPr>
            <a:r>
              <a:rPr lang="en-US" altLang="zh-CN" sz="3600" dirty="0" smtClean="0"/>
              <a:t>Search for more information about the animal you like. Add the information on your mind-map. </a:t>
            </a:r>
          </a:p>
          <a:p>
            <a:pPr marL="342900" indent="-342900"/>
            <a:endParaRPr lang="en-US" altLang="zh-CN" sz="3600" dirty="0" smtClean="0"/>
          </a:p>
          <a:p>
            <a:pPr marL="342900" indent="-342900"/>
            <a:r>
              <a:rPr lang="en-US" altLang="zh-CN" sz="3600" dirty="0" smtClean="0"/>
              <a:t> </a:t>
            </a:r>
            <a:r>
              <a:rPr lang="en-US" altLang="zh-CN" sz="3600" dirty="0" smtClean="0"/>
              <a:t>  Tools:</a:t>
            </a:r>
          </a:p>
        </p:txBody>
      </p:sp>
      <p:pic>
        <p:nvPicPr>
          <p:cNvPr id="29698" name="Picture 2" descr="http://www.narragansett.k12.ri.us/NPS/images/paren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43380"/>
            <a:ext cx="2008170" cy="1151054"/>
          </a:xfrm>
          <a:prstGeom prst="rect">
            <a:avLst/>
          </a:prstGeom>
          <a:noFill/>
        </p:spPr>
      </p:pic>
      <p:pic>
        <p:nvPicPr>
          <p:cNvPr id="29700" name="Picture 4" descr="http://www.clker.com/cliparts/a/e/f/a/119710123263398684DTRave_Cartoon_Computer_and_Desktop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000504"/>
            <a:ext cx="1679358" cy="1335090"/>
          </a:xfrm>
          <a:prstGeom prst="rect">
            <a:avLst/>
          </a:prstGeom>
          <a:noFill/>
        </p:spPr>
      </p:pic>
      <p:pic>
        <p:nvPicPr>
          <p:cNvPr id="29702" name="Picture 6" descr="http://www.clipartbest.com/cliparts/nTE/5X6/nTE5X68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14818"/>
            <a:ext cx="1502239" cy="99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6262743"/>
              </p:ext>
            </p:extLst>
          </p:nvPr>
        </p:nvGraphicFramePr>
        <p:xfrm>
          <a:off x="145659" y="366599"/>
          <a:ext cx="82192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上箭头 5"/>
          <p:cNvSpPr/>
          <p:nvPr/>
        </p:nvSpPr>
        <p:spPr>
          <a:xfrm rot="19127219">
            <a:off x="3266772" y="976044"/>
            <a:ext cx="432048" cy="21602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63608" y="784421"/>
            <a:ext cx="2419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simple present 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054598" y="772077"/>
            <a:ext cx="2017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animal facts </a:t>
            </a:r>
            <a:endParaRPr lang="zh-CN" altLang="en-US" sz="2800" dirty="0"/>
          </a:p>
        </p:txBody>
      </p:sp>
      <p:sp>
        <p:nvSpPr>
          <p:cNvPr id="14" name="上箭头 13"/>
          <p:cNvSpPr/>
          <p:nvPr/>
        </p:nvSpPr>
        <p:spPr>
          <a:xfrm rot="2518596">
            <a:off x="4631033" y="974848"/>
            <a:ext cx="432048" cy="21602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 rot="4570133">
            <a:off x="7039046" y="3720506"/>
            <a:ext cx="432048" cy="216024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398991" y="3531297"/>
            <a:ext cx="1331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Grade 6</a:t>
            </a:r>
            <a:endParaRPr lang="zh-CN" altLang="en-US" sz="2800" dirty="0"/>
          </a:p>
        </p:txBody>
      </p:sp>
      <p:sp>
        <p:nvSpPr>
          <p:cNvPr id="17" name="上箭头 16"/>
          <p:cNvSpPr/>
          <p:nvPr/>
        </p:nvSpPr>
        <p:spPr>
          <a:xfrm rot="3439625">
            <a:off x="6470667" y="1711243"/>
            <a:ext cx="432048" cy="216024"/>
          </a:xfrm>
          <a:prstGeom prst="up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61768" y="1317493"/>
            <a:ext cx="1790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Knowledge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7161560" y="201408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Emotional</a:t>
            </a:r>
            <a:endParaRPr lang="zh-CN" altLang="en-US" sz="2800" dirty="0"/>
          </a:p>
        </p:txBody>
      </p:sp>
      <p:sp>
        <p:nvSpPr>
          <p:cNvPr id="18" name="上箭头 17"/>
          <p:cNvSpPr/>
          <p:nvPr/>
        </p:nvSpPr>
        <p:spPr>
          <a:xfrm rot="5170586">
            <a:off x="6760345" y="2206547"/>
            <a:ext cx="432048" cy="216024"/>
          </a:xfrm>
          <a:prstGeom prst="up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上箭头 18"/>
          <p:cNvSpPr/>
          <p:nvPr/>
        </p:nvSpPr>
        <p:spPr>
          <a:xfrm rot="21367627">
            <a:off x="3909170" y="843240"/>
            <a:ext cx="432048" cy="21602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25883" y="285126"/>
            <a:ext cx="330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words and sentences</a:t>
            </a:r>
            <a:endParaRPr lang="zh-CN" altLang="en-US" sz="2800" dirty="0"/>
          </a:p>
        </p:txBody>
      </p:sp>
      <p:sp>
        <p:nvSpPr>
          <p:cNvPr id="21" name="上箭头 20"/>
          <p:cNvSpPr/>
          <p:nvPr/>
        </p:nvSpPr>
        <p:spPr>
          <a:xfrm rot="7135572">
            <a:off x="6683654" y="2871480"/>
            <a:ext cx="432048" cy="216024"/>
          </a:xfrm>
          <a:prstGeom prst="up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72523" y="2749571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Capability</a:t>
            </a:r>
            <a:endParaRPr lang="zh-CN" altLang="en-US" sz="2800" dirty="0"/>
          </a:p>
        </p:txBody>
      </p:sp>
      <p:sp>
        <p:nvSpPr>
          <p:cNvPr id="23" name="上箭头 22"/>
          <p:cNvSpPr/>
          <p:nvPr/>
        </p:nvSpPr>
        <p:spPr>
          <a:xfrm rot="5829050">
            <a:off x="7101142" y="4358100"/>
            <a:ext cx="432048" cy="216024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321140" y="4206561"/>
            <a:ext cx="1908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Instructions</a:t>
            </a:r>
            <a:endParaRPr lang="zh-CN" altLang="en-US" sz="2800" dirty="0"/>
          </a:p>
        </p:txBody>
      </p:sp>
      <p:sp>
        <p:nvSpPr>
          <p:cNvPr id="25" name="上箭头 24"/>
          <p:cNvSpPr/>
          <p:nvPr/>
        </p:nvSpPr>
        <p:spPr>
          <a:xfrm rot="7955908">
            <a:off x="6741352" y="4818017"/>
            <a:ext cx="432048" cy="216024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098546" y="4803395"/>
            <a:ext cx="1469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M</a:t>
            </a:r>
            <a:r>
              <a:rPr lang="en-US" altLang="zh-CN" sz="2800" dirty="0" smtClean="0"/>
              <a:t>istakes</a:t>
            </a:r>
            <a:endParaRPr lang="zh-CN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5305621" y="5808359"/>
            <a:ext cx="1973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Animal </a:t>
            </a:r>
            <a:r>
              <a:rPr lang="en-US" altLang="zh-CN" sz="2800" dirty="0"/>
              <a:t>facts</a:t>
            </a:r>
            <a:endParaRPr lang="zh-CN" altLang="en-US" sz="2800" dirty="0"/>
          </a:p>
        </p:txBody>
      </p:sp>
      <p:sp>
        <p:nvSpPr>
          <p:cNvPr id="28" name="上箭头 27"/>
          <p:cNvSpPr/>
          <p:nvPr/>
        </p:nvSpPr>
        <p:spPr>
          <a:xfrm rot="7955908">
            <a:off x="5089597" y="5700347"/>
            <a:ext cx="432048" cy="216024"/>
          </a:xfrm>
          <a:prstGeom prst="up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上箭头 28"/>
          <p:cNvSpPr/>
          <p:nvPr/>
        </p:nvSpPr>
        <p:spPr>
          <a:xfrm rot="12353377">
            <a:off x="3258940" y="5756929"/>
            <a:ext cx="432048" cy="216024"/>
          </a:xfrm>
          <a:prstGeom prst="up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89406" y="5864941"/>
            <a:ext cx="236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Simple </a:t>
            </a:r>
            <a:r>
              <a:rPr lang="en-US" altLang="zh-CN" sz="2800" dirty="0"/>
              <a:t>present</a:t>
            </a:r>
            <a:endParaRPr lang="zh-CN" altLang="en-US" sz="2800" dirty="0"/>
          </a:p>
        </p:txBody>
      </p:sp>
      <p:sp>
        <p:nvSpPr>
          <p:cNvPr id="32" name="上箭头 31"/>
          <p:cNvSpPr/>
          <p:nvPr/>
        </p:nvSpPr>
        <p:spPr>
          <a:xfrm rot="10800000">
            <a:off x="2017348" y="4911681"/>
            <a:ext cx="432048" cy="216024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83054" y="5173184"/>
            <a:ext cx="186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Task-based </a:t>
            </a:r>
            <a:endParaRPr lang="zh-CN" altLang="en-US" sz="2800" dirty="0"/>
          </a:p>
        </p:txBody>
      </p:sp>
      <p:sp>
        <p:nvSpPr>
          <p:cNvPr id="34" name="上箭头 33"/>
          <p:cNvSpPr/>
          <p:nvPr/>
        </p:nvSpPr>
        <p:spPr>
          <a:xfrm rot="14026875">
            <a:off x="1065201" y="4606065"/>
            <a:ext cx="432048" cy="216024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上箭头 34"/>
          <p:cNvSpPr/>
          <p:nvPr/>
        </p:nvSpPr>
        <p:spPr>
          <a:xfrm rot="16736258">
            <a:off x="779369" y="4021477"/>
            <a:ext cx="432048" cy="216024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上箭头 35"/>
          <p:cNvSpPr/>
          <p:nvPr/>
        </p:nvSpPr>
        <p:spPr>
          <a:xfrm rot="19444362">
            <a:off x="1050616" y="3399528"/>
            <a:ext cx="432048" cy="216024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-36512" y="4758083"/>
            <a:ext cx="194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Cooperative</a:t>
            </a:r>
            <a:endParaRPr lang="zh-CN" altLang="en-US" sz="2800" dirty="0"/>
          </a:p>
        </p:txBody>
      </p:sp>
      <p:sp>
        <p:nvSpPr>
          <p:cNvPr id="38" name="矩形 37"/>
          <p:cNvSpPr/>
          <p:nvPr/>
        </p:nvSpPr>
        <p:spPr>
          <a:xfrm>
            <a:off x="0" y="3612669"/>
            <a:ext cx="1109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Independent</a:t>
            </a:r>
            <a:endParaRPr lang="zh-CN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0" y="3011181"/>
            <a:ext cx="171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Abbreviated</a:t>
            </a:r>
            <a:endParaRPr lang="zh-CN" altLang="en-US" sz="2400" dirty="0"/>
          </a:p>
        </p:txBody>
      </p:sp>
      <p:sp>
        <p:nvSpPr>
          <p:cNvPr id="40" name="上箭头 39"/>
          <p:cNvSpPr/>
          <p:nvPr/>
        </p:nvSpPr>
        <p:spPr>
          <a:xfrm rot="19458033">
            <a:off x="1412980" y="1875727"/>
            <a:ext cx="432048" cy="216024"/>
          </a:xfrm>
          <a:prstGeom prst="up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上箭头 41"/>
          <p:cNvSpPr/>
          <p:nvPr/>
        </p:nvSpPr>
        <p:spPr>
          <a:xfrm rot="15757823">
            <a:off x="1065201" y="2468157"/>
            <a:ext cx="432048" cy="216024"/>
          </a:xfrm>
          <a:prstGeom prst="up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09123" y="2314559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PPT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16064" y="1457545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Blank paper</a:t>
            </a:r>
            <a:endParaRPr lang="zh-CN" altLang="en-US" sz="2800" dirty="0"/>
          </a:p>
        </p:txBody>
      </p:sp>
      <p:sp>
        <p:nvSpPr>
          <p:cNvPr id="45" name="任意多边形 44"/>
          <p:cNvSpPr/>
          <p:nvPr/>
        </p:nvSpPr>
        <p:spPr>
          <a:xfrm>
            <a:off x="589526" y="157719"/>
            <a:ext cx="7922720" cy="1137578"/>
          </a:xfrm>
          <a:custGeom>
            <a:avLst/>
            <a:gdLst>
              <a:gd name="connsiteX0" fmla="*/ 1425388 w 6468035"/>
              <a:gd name="connsiteY0" fmla="*/ 32816 h 1137578"/>
              <a:gd name="connsiteX1" fmla="*/ 1425388 w 6468035"/>
              <a:gd name="connsiteY1" fmla="*/ 32816 h 1137578"/>
              <a:gd name="connsiteX2" fmla="*/ 1237129 w 6468035"/>
              <a:gd name="connsiteY2" fmla="*/ 46263 h 1137578"/>
              <a:gd name="connsiteX3" fmla="*/ 1062317 w 6468035"/>
              <a:gd name="connsiteY3" fmla="*/ 86605 h 1137578"/>
              <a:gd name="connsiteX4" fmla="*/ 860611 w 6468035"/>
              <a:gd name="connsiteY4" fmla="*/ 113499 h 1137578"/>
              <a:gd name="connsiteX5" fmla="*/ 685800 w 6468035"/>
              <a:gd name="connsiteY5" fmla="*/ 153840 h 1137578"/>
              <a:gd name="connsiteX6" fmla="*/ 632011 w 6468035"/>
              <a:gd name="connsiteY6" fmla="*/ 167287 h 1137578"/>
              <a:gd name="connsiteX7" fmla="*/ 551329 w 6468035"/>
              <a:gd name="connsiteY7" fmla="*/ 180734 h 1137578"/>
              <a:gd name="connsiteX8" fmla="*/ 416858 w 6468035"/>
              <a:gd name="connsiteY8" fmla="*/ 234522 h 1137578"/>
              <a:gd name="connsiteX9" fmla="*/ 295835 w 6468035"/>
              <a:gd name="connsiteY9" fmla="*/ 288310 h 1137578"/>
              <a:gd name="connsiteX10" fmla="*/ 228600 w 6468035"/>
              <a:gd name="connsiteY10" fmla="*/ 355546 h 1137578"/>
              <a:gd name="connsiteX11" fmla="*/ 188258 w 6468035"/>
              <a:gd name="connsiteY11" fmla="*/ 395887 h 1137578"/>
              <a:gd name="connsiteX12" fmla="*/ 147917 w 6468035"/>
              <a:gd name="connsiteY12" fmla="*/ 422781 h 1137578"/>
              <a:gd name="connsiteX13" fmla="*/ 121023 w 6468035"/>
              <a:gd name="connsiteY13" fmla="*/ 463122 h 1137578"/>
              <a:gd name="connsiteX14" fmla="*/ 107576 w 6468035"/>
              <a:gd name="connsiteY14" fmla="*/ 503463 h 1137578"/>
              <a:gd name="connsiteX15" fmla="*/ 80682 w 6468035"/>
              <a:gd name="connsiteY15" fmla="*/ 530358 h 1137578"/>
              <a:gd name="connsiteX16" fmla="*/ 40341 w 6468035"/>
              <a:gd name="connsiteY16" fmla="*/ 624487 h 1137578"/>
              <a:gd name="connsiteX17" fmla="*/ 13447 w 6468035"/>
              <a:gd name="connsiteY17" fmla="*/ 705169 h 1137578"/>
              <a:gd name="connsiteX18" fmla="*/ 0 w 6468035"/>
              <a:gd name="connsiteY18" fmla="*/ 745510 h 1137578"/>
              <a:gd name="connsiteX19" fmla="*/ 13447 w 6468035"/>
              <a:gd name="connsiteY19" fmla="*/ 853087 h 1137578"/>
              <a:gd name="connsiteX20" fmla="*/ 121023 w 6468035"/>
              <a:gd name="connsiteY20" fmla="*/ 974110 h 1137578"/>
              <a:gd name="connsiteX21" fmla="*/ 645458 w 6468035"/>
              <a:gd name="connsiteY21" fmla="*/ 1041346 h 1137578"/>
              <a:gd name="connsiteX22" fmla="*/ 1129553 w 6468035"/>
              <a:gd name="connsiteY22" fmla="*/ 1068240 h 1137578"/>
              <a:gd name="connsiteX23" fmla="*/ 2111188 w 6468035"/>
              <a:gd name="connsiteY23" fmla="*/ 1081687 h 1137578"/>
              <a:gd name="connsiteX24" fmla="*/ 2541494 w 6468035"/>
              <a:gd name="connsiteY24" fmla="*/ 1095134 h 1137578"/>
              <a:gd name="connsiteX25" fmla="*/ 4746811 w 6468035"/>
              <a:gd name="connsiteY25" fmla="*/ 1122028 h 1137578"/>
              <a:gd name="connsiteX26" fmla="*/ 5688105 w 6468035"/>
              <a:gd name="connsiteY26" fmla="*/ 1122028 h 1137578"/>
              <a:gd name="connsiteX27" fmla="*/ 5782235 w 6468035"/>
              <a:gd name="connsiteY27" fmla="*/ 1108581 h 1137578"/>
              <a:gd name="connsiteX28" fmla="*/ 5836023 w 6468035"/>
              <a:gd name="connsiteY28" fmla="*/ 1081687 h 1137578"/>
              <a:gd name="connsiteX29" fmla="*/ 5983941 w 6468035"/>
              <a:gd name="connsiteY29" fmla="*/ 1041346 h 1137578"/>
              <a:gd name="connsiteX30" fmla="*/ 6145305 w 6468035"/>
              <a:gd name="connsiteY30" fmla="*/ 933769 h 1137578"/>
              <a:gd name="connsiteX31" fmla="*/ 6252882 w 6468035"/>
              <a:gd name="connsiteY31" fmla="*/ 853087 h 1137578"/>
              <a:gd name="connsiteX32" fmla="*/ 6306670 w 6468035"/>
              <a:gd name="connsiteY32" fmla="*/ 785852 h 1137578"/>
              <a:gd name="connsiteX33" fmla="*/ 6373905 w 6468035"/>
              <a:gd name="connsiteY33" fmla="*/ 732063 h 1137578"/>
              <a:gd name="connsiteX34" fmla="*/ 6468035 w 6468035"/>
              <a:gd name="connsiteY34" fmla="*/ 557252 h 1137578"/>
              <a:gd name="connsiteX35" fmla="*/ 6427694 w 6468035"/>
              <a:gd name="connsiteY35" fmla="*/ 382440 h 1137578"/>
              <a:gd name="connsiteX36" fmla="*/ 6320117 w 6468035"/>
              <a:gd name="connsiteY36" fmla="*/ 328652 h 1137578"/>
              <a:gd name="connsiteX37" fmla="*/ 6239435 w 6468035"/>
              <a:gd name="connsiteY37" fmla="*/ 288310 h 1137578"/>
              <a:gd name="connsiteX38" fmla="*/ 6158753 w 6468035"/>
              <a:gd name="connsiteY38" fmla="*/ 274863 h 1137578"/>
              <a:gd name="connsiteX39" fmla="*/ 5930153 w 6468035"/>
              <a:gd name="connsiteY39" fmla="*/ 247969 h 1137578"/>
              <a:gd name="connsiteX40" fmla="*/ 5809129 w 6468035"/>
              <a:gd name="connsiteY40" fmla="*/ 221075 h 1137578"/>
              <a:gd name="connsiteX41" fmla="*/ 4087905 w 6468035"/>
              <a:gd name="connsiteY41" fmla="*/ 207628 h 1137578"/>
              <a:gd name="connsiteX42" fmla="*/ 3886200 w 6468035"/>
              <a:gd name="connsiteY42" fmla="*/ 194181 h 1137578"/>
              <a:gd name="connsiteX43" fmla="*/ 3617258 w 6468035"/>
              <a:gd name="connsiteY43" fmla="*/ 180734 h 1137578"/>
              <a:gd name="connsiteX44" fmla="*/ 3455894 w 6468035"/>
              <a:gd name="connsiteY44" fmla="*/ 167287 h 1137578"/>
              <a:gd name="connsiteX45" fmla="*/ 3361764 w 6468035"/>
              <a:gd name="connsiteY45" fmla="*/ 153840 h 1137578"/>
              <a:gd name="connsiteX46" fmla="*/ 2971800 w 6468035"/>
              <a:gd name="connsiteY46" fmla="*/ 140393 h 1137578"/>
              <a:gd name="connsiteX47" fmla="*/ 2783541 w 6468035"/>
              <a:gd name="connsiteY47" fmla="*/ 126946 h 1137578"/>
              <a:gd name="connsiteX48" fmla="*/ 2514600 w 6468035"/>
              <a:gd name="connsiteY48" fmla="*/ 86605 h 1137578"/>
              <a:gd name="connsiteX49" fmla="*/ 2420470 w 6468035"/>
              <a:gd name="connsiteY49" fmla="*/ 73158 h 1137578"/>
              <a:gd name="connsiteX50" fmla="*/ 2299447 w 6468035"/>
              <a:gd name="connsiteY50" fmla="*/ 59710 h 1137578"/>
              <a:gd name="connsiteX51" fmla="*/ 2232211 w 6468035"/>
              <a:gd name="connsiteY51" fmla="*/ 46263 h 1137578"/>
              <a:gd name="connsiteX52" fmla="*/ 2178423 w 6468035"/>
              <a:gd name="connsiteY52" fmla="*/ 32816 h 1137578"/>
              <a:gd name="connsiteX53" fmla="*/ 2017058 w 6468035"/>
              <a:gd name="connsiteY53" fmla="*/ 19369 h 1137578"/>
              <a:gd name="connsiteX54" fmla="*/ 1425388 w 6468035"/>
              <a:gd name="connsiteY54" fmla="*/ 32816 h 11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468035" h="1137578">
                <a:moveTo>
                  <a:pt x="1425388" y="32816"/>
                </a:moveTo>
                <a:lnTo>
                  <a:pt x="1425388" y="32816"/>
                </a:lnTo>
                <a:cubicBezTo>
                  <a:pt x="1362635" y="37298"/>
                  <a:pt x="1299696" y="39677"/>
                  <a:pt x="1237129" y="46263"/>
                </a:cubicBezTo>
                <a:cubicBezTo>
                  <a:pt x="1165750" y="53777"/>
                  <a:pt x="1140153" y="75486"/>
                  <a:pt x="1062317" y="86605"/>
                </a:cubicBezTo>
                <a:cubicBezTo>
                  <a:pt x="932413" y="105163"/>
                  <a:pt x="999638" y="96121"/>
                  <a:pt x="860611" y="113499"/>
                </a:cubicBezTo>
                <a:cubicBezTo>
                  <a:pt x="749304" y="150601"/>
                  <a:pt x="923177" y="94497"/>
                  <a:pt x="685800" y="153840"/>
                </a:cubicBezTo>
                <a:cubicBezTo>
                  <a:pt x="667870" y="158322"/>
                  <a:pt x="650134" y="163663"/>
                  <a:pt x="632011" y="167287"/>
                </a:cubicBezTo>
                <a:cubicBezTo>
                  <a:pt x="605275" y="172634"/>
                  <a:pt x="577780" y="174121"/>
                  <a:pt x="551329" y="180734"/>
                </a:cubicBezTo>
                <a:cubicBezTo>
                  <a:pt x="462383" y="202971"/>
                  <a:pt x="488400" y="202726"/>
                  <a:pt x="416858" y="234522"/>
                </a:cubicBezTo>
                <a:cubicBezTo>
                  <a:pt x="262344" y="303194"/>
                  <a:pt x="428238" y="222109"/>
                  <a:pt x="295835" y="288310"/>
                </a:cubicBezTo>
                <a:lnTo>
                  <a:pt x="228600" y="355546"/>
                </a:lnTo>
                <a:cubicBezTo>
                  <a:pt x="215153" y="368993"/>
                  <a:pt x="204081" y="385338"/>
                  <a:pt x="188258" y="395887"/>
                </a:cubicBezTo>
                <a:lnTo>
                  <a:pt x="147917" y="422781"/>
                </a:lnTo>
                <a:cubicBezTo>
                  <a:pt x="138952" y="436228"/>
                  <a:pt x="128251" y="448667"/>
                  <a:pt x="121023" y="463122"/>
                </a:cubicBezTo>
                <a:cubicBezTo>
                  <a:pt x="114684" y="475800"/>
                  <a:pt x="114869" y="491309"/>
                  <a:pt x="107576" y="503463"/>
                </a:cubicBezTo>
                <a:cubicBezTo>
                  <a:pt x="101053" y="514335"/>
                  <a:pt x="89647" y="521393"/>
                  <a:pt x="80682" y="530358"/>
                </a:cubicBezTo>
                <a:cubicBezTo>
                  <a:pt x="45111" y="672643"/>
                  <a:pt x="93406" y="505091"/>
                  <a:pt x="40341" y="624487"/>
                </a:cubicBezTo>
                <a:cubicBezTo>
                  <a:pt x="28827" y="650392"/>
                  <a:pt x="22412" y="678275"/>
                  <a:pt x="13447" y="705169"/>
                </a:cubicBezTo>
                <a:lnTo>
                  <a:pt x="0" y="745510"/>
                </a:lnTo>
                <a:cubicBezTo>
                  <a:pt x="4482" y="781369"/>
                  <a:pt x="4682" y="818028"/>
                  <a:pt x="13447" y="853087"/>
                </a:cubicBezTo>
                <a:cubicBezTo>
                  <a:pt x="26756" y="906322"/>
                  <a:pt x="74856" y="948928"/>
                  <a:pt x="121023" y="974110"/>
                </a:cubicBezTo>
                <a:cubicBezTo>
                  <a:pt x="334683" y="1090653"/>
                  <a:pt x="251863" y="1024597"/>
                  <a:pt x="645458" y="1041346"/>
                </a:cubicBezTo>
                <a:cubicBezTo>
                  <a:pt x="869732" y="1050890"/>
                  <a:pt x="889352" y="1063074"/>
                  <a:pt x="1129553" y="1068240"/>
                </a:cubicBezTo>
                <a:lnTo>
                  <a:pt x="2111188" y="1081687"/>
                </a:lnTo>
                <a:lnTo>
                  <a:pt x="2541494" y="1095134"/>
                </a:lnTo>
                <a:lnTo>
                  <a:pt x="4746811" y="1122028"/>
                </a:lnTo>
                <a:cubicBezTo>
                  <a:pt x="5196140" y="1141564"/>
                  <a:pt x="5096833" y="1143927"/>
                  <a:pt x="5688105" y="1122028"/>
                </a:cubicBezTo>
                <a:cubicBezTo>
                  <a:pt x="5719778" y="1120855"/>
                  <a:pt x="5750858" y="1113063"/>
                  <a:pt x="5782235" y="1108581"/>
                </a:cubicBezTo>
                <a:cubicBezTo>
                  <a:pt x="5800164" y="1099616"/>
                  <a:pt x="5816823" y="1087447"/>
                  <a:pt x="5836023" y="1081687"/>
                </a:cubicBezTo>
                <a:cubicBezTo>
                  <a:pt x="5957902" y="1045123"/>
                  <a:pt x="5875997" y="1095318"/>
                  <a:pt x="5983941" y="1041346"/>
                </a:cubicBezTo>
                <a:cubicBezTo>
                  <a:pt x="6187195" y="939719"/>
                  <a:pt x="6045297" y="1017108"/>
                  <a:pt x="6145305" y="933769"/>
                </a:cubicBezTo>
                <a:cubicBezTo>
                  <a:pt x="6219792" y="871697"/>
                  <a:pt x="6154798" y="951171"/>
                  <a:pt x="6252882" y="853087"/>
                </a:cubicBezTo>
                <a:cubicBezTo>
                  <a:pt x="6273177" y="832792"/>
                  <a:pt x="6286375" y="806147"/>
                  <a:pt x="6306670" y="785852"/>
                </a:cubicBezTo>
                <a:cubicBezTo>
                  <a:pt x="6326965" y="765557"/>
                  <a:pt x="6355531" y="754112"/>
                  <a:pt x="6373905" y="732063"/>
                </a:cubicBezTo>
                <a:cubicBezTo>
                  <a:pt x="6429311" y="665576"/>
                  <a:pt x="6439492" y="628610"/>
                  <a:pt x="6468035" y="557252"/>
                </a:cubicBezTo>
                <a:cubicBezTo>
                  <a:pt x="6454588" y="498981"/>
                  <a:pt x="6454438" y="435929"/>
                  <a:pt x="6427694" y="382440"/>
                </a:cubicBezTo>
                <a:cubicBezTo>
                  <a:pt x="6411176" y="349404"/>
                  <a:pt x="6351156" y="342448"/>
                  <a:pt x="6320117" y="328652"/>
                </a:cubicBezTo>
                <a:cubicBezTo>
                  <a:pt x="6292640" y="316440"/>
                  <a:pt x="6267960" y="297819"/>
                  <a:pt x="6239435" y="288310"/>
                </a:cubicBezTo>
                <a:cubicBezTo>
                  <a:pt x="6213569" y="279688"/>
                  <a:pt x="6185779" y="278466"/>
                  <a:pt x="6158753" y="274863"/>
                </a:cubicBezTo>
                <a:cubicBezTo>
                  <a:pt x="6119108" y="269577"/>
                  <a:pt x="5973575" y="255632"/>
                  <a:pt x="5930153" y="247969"/>
                </a:cubicBezTo>
                <a:cubicBezTo>
                  <a:pt x="5889456" y="240787"/>
                  <a:pt x="5850444" y="221980"/>
                  <a:pt x="5809129" y="221075"/>
                </a:cubicBezTo>
                <a:cubicBezTo>
                  <a:pt x="5235508" y="208514"/>
                  <a:pt x="4661646" y="212110"/>
                  <a:pt x="4087905" y="207628"/>
                </a:cubicBezTo>
                <a:lnTo>
                  <a:pt x="3886200" y="194181"/>
                </a:lnTo>
                <a:lnTo>
                  <a:pt x="3617258" y="180734"/>
                </a:lnTo>
                <a:cubicBezTo>
                  <a:pt x="3563389" y="177367"/>
                  <a:pt x="3509572" y="172937"/>
                  <a:pt x="3455894" y="167287"/>
                </a:cubicBezTo>
                <a:cubicBezTo>
                  <a:pt x="3424373" y="163969"/>
                  <a:pt x="3393410" y="155598"/>
                  <a:pt x="3361764" y="153840"/>
                </a:cubicBezTo>
                <a:cubicBezTo>
                  <a:pt x="3231899" y="146625"/>
                  <a:pt x="3101788" y="144875"/>
                  <a:pt x="2971800" y="140393"/>
                </a:cubicBezTo>
                <a:cubicBezTo>
                  <a:pt x="2909047" y="135911"/>
                  <a:pt x="2846023" y="134297"/>
                  <a:pt x="2783541" y="126946"/>
                </a:cubicBezTo>
                <a:cubicBezTo>
                  <a:pt x="2693512" y="116354"/>
                  <a:pt x="2604271" y="99890"/>
                  <a:pt x="2514600" y="86605"/>
                </a:cubicBezTo>
                <a:cubicBezTo>
                  <a:pt x="2483247" y="81960"/>
                  <a:pt x="2451971" y="76658"/>
                  <a:pt x="2420470" y="73158"/>
                </a:cubicBezTo>
                <a:cubicBezTo>
                  <a:pt x="2380129" y="68675"/>
                  <a:pt x="2339628" y="65450"/>
                  <a:pt x="2299447" y="59710"/>
                </a:cubicBezTo>
                <a:cubicBezTo>
                  <a:pt x="2276821" y="56478"/>
                  <a:pt x="2254523" y="51221"/>
                  <a:pt x="2232211" y="46263"/>
                </a:cubicBezTo>
                <a:cubicBezTo>
                  <a:pt x="2214170" y="42254"/>
                  <a:pt x="2196761" y="35108"/>
                  <a:pt x="2178423" y="32816"/>
                </a:cubicBezTo>
                <a:cubicBezTo>
                  <a:pt x="2124865" y="26121"/>
                  <a:pt x="2070846" y="23851"/>
                  <a:pt x="2017058" y="19369"/>
                </a:cubicBezTo>
                <a:cubicBezTo>
                  <a:pt x="1769615" y="-30120"/>
                  <a:pt x="1524000" y="30575"/>
                  <a:pt x="1425388" y="32816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believe, snake, DVD, together, lucky, bamboo, come out of, flute, frightened</a:t>
            </a:r>
            <a:r>
              <a:rPr lang="en-US" altLang="zh-CN" sz="2000" dirty="0" smtClean="0">
                <a:solidFill>
                  <a:schemeClr val="tx1"/>
                </a:solidFill>
              </a:rPr>
              <a:t>, get, its</a:t>
            </a:r>
            <a:r>
              <a:rPr lang="en-US" altLang="zh-CN" sz="2000" dirty="0">
                <a:solidFill>
                  <a:schemeClr val="tx1"/>
                </a:solidFill>
              </a:rPr>
              <a:t>, </a:t>
            </a:r>
            <a:r>
              <a:rPr lang="en-US" altLang="zh-CN" sz="2000" dirty="0" smtClean="0">
                <a:solidFill>
                  <a:schemeClr val="tx1"/>
                </a:solidFill>
              </a:rPr>
              <a:t>body;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①… like/likes…   </a:t>
            </a:r>
            <a:r>
              <a:rPr lang="en-US" altLang="zh-CN" sz="2000" dirty="0" smtClean="0">
                <a:solidFill>
                  <a:schemeClr val="tx1"/>
                </a:solidFill>
              </a:rPr>
              <a:t>②</a:t>
            </a:r>
            <a:r>
              <a:rPr lang="en-US" altLang="zh-CN" sz="2000" dirty="0">
                <a:solidFill>
                  <a:schemeClr val="tx1"/>
                </a:solidFill>
              </a:rPr>
              <a:t>… </a:t>
            </a:r>
            <a:r>
              <a:rPr lang="en-US" altLang="zh-CN" sz="2000" dirty="0" smtClean="0">
                <a:solidFill>
                  <a:schemeClr val="tx1"/>
                </a:solidFill>
              </a:rPr>
              <a:t>don‘t/doesn’t </a:t>
            </a:r>
            <a:r>
              <a:rPr lang="en-US" altLang="zh-CN" sz="2000" dirty="0">
                <a:solidFill>
                  <a:schemeClr val="tx1"/>
                </a:solidFill>
              </a:rPr>
              <a:t>like</a:t>
            </a:r>
            <a:r>
              <a:rPr lang="en-US" altLang="zh-CN" sz="2000" dirty="0" smtClean="0">
                <a:solidFill>
                  <a:schemeClr val="tx1"/>
                </a:solidFill>
              </a:rPr>
              <a:t>… </a:t>
            </a:r>
            <a:r>
              <a:rPr lang="zh-CN" altLang="en-US" sz="2000" dirty="0" smtClean="0">
                <a:solidFill>
                  <a:schemeClr val="tx1"/>
                </a:solidFill>
              </a:rPr>
              <a:t>③ </a:t>
            </a:r>
            <a:r>
              <a:rPr lang="en-US" altLang="zh-CN" sz="2000" dirty="0" smtClean="0">
                <a:solidFill>
                  <a:schemeClr val="tx1"/>
                </a:solidFill>
              </a:rPr>
              <a:t>Do/Does…like..?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1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  <p:bldP spid="7" grpId="0"/>
      <p:bldP spid="7" grpId="1"/>
      <p:bldP spid="8" grpId="0"/>
      <p:bldP spid="8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9" grpId="0"/>
      <p:bldP spid="9" grpId="1"/>
      <p:bldP spid="11" grpId="0"/>
      <p:bldP spid="11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0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3303420" y="2923805"/>
            <a:ext cx="1736196" cy="97034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159218" y="2515151"/>
            <a:ext cx="426867" cy="539065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 5"/>
          <p:cNvSpPr/>
          <p:nvPr/>
        </p:nvSpPr>
        <p:spPr>
          <a:xfrm>
            <a:off x="1856170" y="1485974"/>
            <a:ext cx="1729915" cy="1261905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body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89873" y="1701998"/>
            <a:ext cx="2006016" cy="1116699"/>
          </a:xfrm>
          <a:prstGeom prst="cloud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home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云形 7"/>
          <p:cNvSpPr/>
          <p:nvPr/>
        </p:nvSpPr>
        <p:spPr>
          <a:xfrm>
            <a:off x="3382939" y="4356517"/>
            <a:ext cx="1801923" cy="100632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food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flipH="1">
            <a:off x="4889872" y="2639800"/>
            <a:ext cx="295502" cy="414416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201500" y="3894147"/>
            <a:ext cx="45719" cy="509619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 rot="2819995">
            <a:off x="4520551" y="5651474"/>
            <a:ext cx="208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like grass</a:t>
            </a:r>
            <a:endParaRPr lang="zh-CN" altLang="en-US" sz="3600" dirty="0"/>
          </a:p>
        </p:txBody>
      </p:sp>
      <p:sp>
        <p:nvSpPr>
          <p:cNvPr id="17" name="矩形 16"/>
          <p:cNvSpPr/>
          <p:nvPr/>
        </p:nvSpPr>
        <p:spPr>
          <a:xfrm>
            <a:off x="3382939" y="119824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Guess!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51" y="1077327"/>
            <a:ext cx="315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have horns</a:t>
            </a:r>
            <a:endParaRPr lang="zh-CN" altLang="en-US" sz="3600" dirty="0"/>
          </a:p>
        </p:txBody>
      </p:sp>
      <p:sp>
        <p:nvSpPr>
          <p:cNvPr id="24" name="任意多边形 23"/>
          <p:cNvSpPr/>
          <p:nvPr/>
        </p:nvSpPr>
        <p:spPr>
          <a:xfrm>
            <a:off x="107504" y="1655641"/>
            <a:ext cx="2001452" cy="53789"/>
          </a:xfrm>
          <a:custGeom>
            <a:avLst/>
            <a:gdLst>
              <a:gd name="connsiteX0" fmla="*/ 0 w 1425388"/>
              <a:gd name="connsiteY0" fmla="*/ 0 h 107577"/>
              <a:gd name="connsiteX1" fmla="*/ 255494 w 1425388"/>
              <a:gd name="connsiteY1" fmla="*/ 13447 h 107577"/>
              <a:gd name="connsiteX2" fmla="*/ 1317812 w 1425388"/>
              <a:gd name="connsiteY2" fmla="*/ 40341 h 107577"/>
              <a:gd name="connsiteX3" fmla="*/ 1425388 w 1425388"/>
              <a:gd name="connsiteY3" fmla="*/ 107577 h 1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388" h="107577">
                <a:moveTo>
                  <a:pt x="0" y="0"/>
                </a:moveTo>
                <a:cubicBezTo>
                  <a:pt x="85165" y="4482"/>
                  <a:pt x="170236" y="11393"/>
                  <a:pt x="255494" y="13447"/>
                </a:cubicBezTo>
                <a:lnTo>
                  <a:pt x="1317812" y="40341"/>
                </a:lnTo>
                <a:cubicBezTo>
                  <a:pt x="1406833" y="99690"/>
                  <a:pt x="1369584" y="79675"/>
                  <a:pt x="1425388" y="1075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79513" y="2639800"/>
            <a:ext cx="2099800" cy="178897"/>
          </a:xfrm>
          <a:custGeom>
            <a:avLst/>
            <a:gdLst>
              <a:gd name="connsiteX0" fmla="*/ 0 w 1102659"/>
              <a:gd name="connsiteY0" fmla="*/ 121023 h 121023"/>
              <a:gd name="connsiteX1" fmla="*/ 847165 w 1102659"/>
              <a:gd name="connsiteY1" fmla="*/ 107576 h 121023"/>
              <a:gd name="connsiteX2" fmla="*/ 941294 w 1102659"/>
              <a:gd name="connsiteY2" fmla="*/ 94129 h 121023"/>
              <a:gd name="connsiteX3" fmla="*/ 981636 w 1102659"/>
              <a:gd name="connsiteY3" fmla="*/ 67235 h 121023"/>
              <a:gd name="connsiteX4" fmla="*/ 1035424 w 1102659"/>
              <a:gd name="connsiteY4" fmla="*/ 53788 h 121023"/>
              <a:gd name="connsiteX5" fmla="*/ 1102659 w 1102659"/>
              <a:gd name="connsiteY5" fmla="*/ 0 h 1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59" h="121023">
                <a:moveTo>
                  <a:pt x="0" y="121023"/>
                </a:moveTo>
                <a:lnTo>
                  <a:pt x="847165" y="107576"/>
                </a:lnTo>
                <a:cubicBezTo>
                  <a:pt x="878847" y="106671"/>
                  <a:pt x="910936" y="103236"/>
                  <a:pt x="941294" y="94129"/>
                </a:cubicBezTo>
                <a:cubicBezTo>
                  <a:pt x="956774" y="89485"/>
                  <a:pt x="966781" y="73601"/>
                  <a:pt x="981636" y="67235"/>
                </a:cubicBezTo>
                <a:cubicBezTo>
                  <a:pt x="998623" y="59955"/>
                  <a:pt x="1017495" y="58270"/>
                  <a:pt x="1035424" y="53788"/>
                </a:cubicBezTo>
                <a:cubicBezTo>
                  <a:pt x="1086314" y="19862"/>
                  <a:pt x="1064337" y="38322"/>
                  <a:pt x="110265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714620"/>
            <a:ext cx="315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have white fur</a:t>
            </a:r>
            <a:endParaRPr lang="zh-CN" altLang="en-US" sz="3600" dirty="0"/>
          </a:p>
        </p:txBody>
      </p:sp>
      <p:sp>
        <p:nvSpPr>
          <p:cNvPr id="28" name="TextBox 27"/>
          <p:cNvSpPr txBox="1"/>
          <p:nvPr/>
        </p:nvSpPr>
        <p:spPr>
          <a:xfrm rot="20478647">
            <a:off x="6148812" y="772293"/>
            <a:ext cx="315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live on the farm</a:t>
            </a:r>
            <a:endParaRPr lang="zh-CN" altLang="en-US" sz="3600" dirty="0"/>
          </a:p>
        </p:txBody>
      </p:sp>
      <p:sp>
        <p:nvSpPr>
          <p:cNvPr id="29" name="任意多边形 28"/>
          <p:cNvSpPr/>
          <p:nvPr/>
        </p:nvSpPr>
        <p:spPr>
          <a:xfrm>
            <a:off x="4477870" y="5351929"/>
            <a:ext cx="1415011" cy="1245423"/>
          </a:xfrm>
          <a:custGeom>
            <a:avLst/>
            <a:gdLst>
              <a:gd name="connsiteX0" fmla="*/ 0 w 1304364"/>
              <a:gd name="connsiteY0" fmla="*/ 0 h 1089305"/>
              <a:gd name="connsiteX1" fmla="*/ 67235 w 1304364"/>
              <a:gd name="connsiteY1" fmla="*/ 53789 h 1089305"/>
              <a:gd name="connsiteX2" fmla="*/ 242047 w 1304364"/>
              <a:gd name="connsiteY2" fmla="*/ 107577 h 1089305"/>
              <a:gd name="connsiteX3" fmla="*/ 255494 w 1304364"/>
              <a:gd name="connsiteY3" fmla="*/ 161365 h 1089305"/>
              <a:gd name="connsiteX4" fmla="*/ 376517 w 1304364"/>
              <a:gd name="connsiteY4" fmla="*/ 295836 h 1089305"/>
              <a:gd name="connsiteX5" fmla="*/ 443753 w 1304364"/>
              <a:gd name="connsiteY5" fmla="*/ 349624 h 1089305"/>
              <a:gd name="connsiteX6" fmla="*/ 524435 w 1304364"/>
              <a:gd name="connsiteY6" fmla="*/ 430306 h 1089305"/>
              <a:gd name="connsiteX7" fmla="*/ 591670 w 1304364"/>
              <a:gd name="connsiteY7" fmla="*/ 551330 h 1089305"/>
              <a:gd name="connsiteX8" fmla="*/ 632011 w 1304364"/>
              <a:gd name="connsiteY8" fmla="*/ 618565 h 1089305"/>
              <a:gd name="connsiteX9" fmla="*/ 672353 w 1304364"/>
              <a:gd name="connsiteY9" fmla="*/ 658906 h 1089305"/>
              <a:gd name="connsiteX10" fmla="*/ 712694 w 1304364"/>
              <a:gd name="connsiteY10" fmla="*/ 712695 h 1089305"/>
              <a:gd name="connsiteX11" fmla="*/ 766482 w 1304364"/>
              <a:gd name="connsiteY11" fmla="*/ 753036 h 1089305"/>
              <a:gd name="connsiteX12" fmla="*/ 860611 w 1304364"/>
              <a:gd name="connsiteY12" fmla="*/ 820271 h 1089305"/>
              <a:gd name="connsiteX13" fmla="*/ 900953 w 1304364"/>
              <a:gd name="connsiteY13" fmla="*/ 874059 h 1089305"/>
              <a:gd name="connsiteX14" fmla="*/ 1021976 w 1304364"/>
              <a:gd name="connsiteY14" fmla="*/ 954742 h 1089305"/>
              <a:gd name="connsiteX15" fmla="*/ 1075764 w 1304364"/>
              <a:gd name="connsiteY15" fmla="*/ 1008530 h 1089305"/>
              <a:gd name="connsiteX16" fmla="*/ 1196788 w 1304364"/>
              <a:gd name="connsiteY16" fmla="*/ 1048871 h 1089305"/>
              <a:gd name="connsiteX17" fmla="*/ 1304364 w 1304364"/>
              <a:gd name="connsiteY17" fmla="*/ 1089212 h 10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4364" h="1089305">
                <a:moveTo>
                  <a:pt x="0" y="0"/>
                </a:moveTo>
                <a:cubicBezTo>
                  <a:pt x="22412" y="17930"/>
                  <a:pt x="41008" y="42132"/>
                  <a:pt x="67235" y="53789"/>
                </a:cubicBezTo>
                <a:cubicBezTo>
                  <a:pt x="122947" y="78550"/>
                  <a:pt x="189113" y="77329"/>
                  <a:pt x="242047" y="107577"/>
                </a:cubicBezTo>
                <a:cubicBezTo>
                  <a:pt x="258093" y="116746"/>
                  <a:pt x="248214" y="144378"/>
                  <a:pt x="255494" y="161365"/>
                </a:cubicBezTo>
                <a:cubicBezTo>
                  <a:pt x="273994" y="204531"/>
                  <a:pt x="361589" y="283894"/>
                  <a:pt x="376517" y="295836"/>
                </a:cubicBezTo>
                <a:cubicBezTo>
                  <a:pt x="398929" y="313765"/>
                  <a:pt x="422516" y="330318"/>
                  <a:pt x="443753" y="349624"/>
                </a:cubicBezTo>
                <a:cubicBezTo>
                  <a:pt x="471896" y="375208"/>
                  <a:pt x="524435" y="430306"/>
                  <a:pt x="524435" y="430306"/>
                </a:cubicBezTo>
                <a:cubicBezTo>
                  <a:pt x="575346" y="583042"/>
                  <a:pt x="519206" y="454711"/>
                  <a:pt x="591670" y="551330"/>
                </a:cubicBezTo>
                <a:cubicBezTo>
                  <a:pt x="607352" y="572239"/>
                  <a:pt x="616329" y="597656"/>
                  <a:pt x="632011" y="618565"/>
                </a:cubicBezTo>
                <a:cubicBezTo>
                  <a:pt x="643421" y="633779"/>
                  <a:pt x="659977" y="644467"/>
                  <a:pt x="672353" y="658906"/>
                </a:cubicBezTo>
                <a:cubicBezTo>
                  <a:pt x="686939" y="675922"/>
                  <a:pt x="696846" y="696847"/>
                  <a:pt x="712694" y="712695"/>
                </a:cubicBezTo>
                <a:cubicBezTo>
                  <a:pt x="728541" y="728543"/>
                  <a:pt x="748245" y="740009"/>
                  <a:pt x="766482" y="753036"/>
                </a:cubicBezTo>
                <a:cubicBezTo>
                  <a:pt x="793206" y="772125"/>
                  <a:pt x="838637" y="798297"/>
                  <a:pt x="860611" y="820271"/>
                </a:cubicBezTo>
                <a:cubicBezTo>
                  <a:pt x="876459" y="836118"/>
                  <a:pt x="885105" y="858212"/>
                  <a:pt x="900953" y="874059"/>
                </a:cubicBezTo>
                <a:cubicBezTo>
                  <a:pt x="950921" y="924026"/>
                  <a:pt x="964363" y="909931"/>
                  <a:pt x="1021976" y="954742"/>
                </a:cubicBezTo>
                <a:cubicBezTo>
                  <a:pt x="1041991" y="970309"/>
                  <a:pt x="1054667" y="994465"/>
                  <a:pt x="1075764" y="1008530"/>
                </a:cubicBezTo>
                <a:cubicBezTo>
                  <a:pt x="1132485" y="1046344"/>
                  <a:pt x="1140770" y="1026464"/>
                  <a:pt x="1196788" y="1048871"/>
                </a:cubicBezTo>
                <a:cubicBezTo>
                  <a:pt x="1307663" y="1093221"/>
                  <a:pt x="1240790" y="1089212"/>
                  <a:pt x="1304364" y="10892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6660232" y="908720"/>
            <a:ext cx="2312894" cy="894193"/>
          </a:xfrm>
          <a:custGeom>
            <a:avLst/>
            <a:gdLst>
              <a:gd name="connsiteX0" fmla="*/ 0 w 2312894"/>
              <a:gd name="connsiteY0" fmla="*/ 712695 h 712695"/>
              <a:gd name="connsiteX1" fmla="*/ 551329 w 2312894"/>
              <a:gd name="connsiteY1" fmla="*/ 578224 h 712695"/>
              <a:gd name="connsiteX2" fmla="*/ 632012 w 2312894"/>
              <a:gd name="connsiteY2" fmla="*/ 551330 h 712695"/>
              <a:gd name="connsiteX3" fmla="*/ 779929 w 2312894"/>
              <a:gd name="connsiteY3" fmla="*/ 510989 h 712695"/>
              <a:gd name="connsiteX4" fmla="*/ 860612 w 2312894"/>
              <a:gd name="connsiteY4" fmla="*/ 484095 h 712695"/>
              <a:gd name="connsiteX5" fmla="*/ 1048870 w 2312894"/>
              <a:gd name="connsiteY5" fmla="*/ 457200 h 712695"/>
              <a:gd name="connsiteX6" fmla="*/ 1479176 w 2312894"/>
              <a:gd name="connsiteY6" fmla="*/ 322730 h 712695"/>
              <a:gd name="connsiteX7" fmla="*/ 1559859 w 2312894"/>
              <a:gd name="connsiteY7" fmla="*/ 295836 h 712695"/>
              <a:gd name="connsiteX8" fmla="*/ 1680882 w 2312894"/>
              <a:gd name="connsiteY8" fmla="*/ 268942 h 712695"/>
              <a:gd name="connsiteX9" fmla="*/ 1922929 w 2312894"/>
              <a:gd name="connsiteY9" fmla="*/ 174812 h 712695"/>
              <a:gd name="connsiteX10" fmla="*/ 2084294 w 2312894"/>
              <a:gd name="connsiteY10" fmla="*/ 121024 h 712695"/>
              <a:gd name="connsiteX11" fmla="*/ 2151529 w 2312894"/>
              <a:gd name="connsiteY11" fmla="*/ 80683 h 712695"/>
              <a:gd name="connsiteX12" fmla="*/ 2191870 w 2312894"/>
              <a:gd name="connsiteY12" fmla="*/ 53789 h 712695"/>
              <a:gd name="connsiteX13" fmla="*/ 2245659 w 2312894"/>
              <a:gd name="connsiteY13" fmla="*/ 26895 h 712695"/>
              <a:gd name="connsiteX14" fmla="*/ 2312894 w 2312894"/>
              <a:gd name="connsiteY14" fmla="*/ 0 h 7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2894" h="712695">
                <a:moveTo>
                  <a:pt x="0" y="712695"/>
                </a:moveTo>
                <a:cubicBezTo>
                  <a:pt x="264913" y="613350"/>
                  <a:pt x="7900" y="703630"/>
                  <a:pt x="551329" y="578224"/>
                </a:cubicBezTo>
                <a:cubicBezTo>
                  <a:pt x="578952" y="571849"/>
                  <a:pt x="604815" y="559329"/>
                  <a:pt x="632012" y="551330"/>
                </a:cubicBezTo>
                <a:cubicBezTo>
                  <a:pt x="681042" y="536910"/>
                  <a:pt x="730899" y="525409"/>
                  <a:pt x="779929" y="510989"/>
                </a:cubicBezTo>
                <a:cubicBezTo>
                  <a:pt x="807126" y="502990"/>
                  <a:pt x="832813" y="489655"/>
                  <a:pt x="860612" y="484095"/>
                </a:cubicBezTo>
                <a:cubicBezTo>
                  <a:pt x="922771" y="471663"/>
                  <a:pt x="986117" y="466165"/>
                  <a:pt x="1048870" y="457200"/>
                </a:cubicBezTo>
                <a:cubicBezTo>
                  <a:pt x="1238431" y="381377"/>
                  <a:pt x="1066143" y="447891"/>
                  <a:pt x="1479176" y="322730"/>
                </a:cubicBezTo>
                <a:cubicBezTo>
                  <a:pt x="1506307" y="314509"/>
                  <a:pt x="1532185" y="301986"/>
                  <a:pt x="1559859" y="295836"/>
                </a:cubicBezTo>
                <a:cubicBezTo>
                  <a:pt x="1600200" y="286871"/>
                  <a:pt x="1640952" y="279590"/>
                  <a:pt x="1680882" y="268942"/>
                </a:cubicBezTo>
                <a:cubicBezTo>
                  <a:pt x="1768275" y="245637"/>
                  <a:pt x="1835231" y="207699"/>
                  <a:pt x="1922929" y="174812"/>
                </a:cubicBezTo>
                <a:cubicBezTo>
                  <a:pt x="1976017" y="154904"/>
                  <a:pt x="2035676" y="150195"/>
                  <a:pt x="2084294" y="121024"/>
                </a:cubicBezTo>
                <a:cubicBezTo>
                  <a:pt x="2106706" y="107577"/>
                  <a:pt x="2129365" y="94535"/>
                  <a:pt x="2151529" y="80683"/>
                </a:cubicBezTo>
                <a:cubicBezTo>
                  <a:pt x="2165234" y="72118"/>
                  <a:pt x="2177838" y="61807"/>
                  <a:pt x="2191870" y="53789"/>
                </a:cubicBezTo>
                <a:cubicBezTo>
                  <a:pt x="2209275" y="43844"/>
                  <a:pt x="2227234" y="34791"/>
                  <a:pt x="2245659" y="26895"/>
                </a:cubicBezTo>
                <a:cubicBezTo>
                  <a:pt x="2361933" y="-22936"/>
                  <a:pt x="2226353" y="43274"/>
                  <a:pt x="231289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05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5" grpId="0"/>
      <p:bldP spid="21" grpId="0"/>
      <p:bldP spid="24" grpId="0" animBg="1"/>
      <p:bldP spid="25" grpId="0" animBg="1"/>
      <p:bldP spid="26" grpId="0"/>
      <p:bldP spid="28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hoto.facegfx.com/static/vector/2015/3/24/facegfx-vector-15-cartoon-farm-animals-animal-vector.jpg"/>
          <p:cNvPicPr>
            <a:picLocks noChangeAspect="1" noChangeArrowheads="1"/>
          </p:cNvPicPr>
          <p:nvPr/>
        </p:nvPicPr>
        <p:blipFill>
          <a:blip r:embed="rId2"/>
          <a:srcRect l="-1075" t="28187" r="76882" b="44798"/>
          <a:stretch>
            <a:fillRect/>
          </a:stretch>
        </p:blipFill>
        <p:spPr bwMode="auto">
          <a:xfrm>
            <a:off x="1598798" y="2332538"/>
            <a:ext cx="1428728" cy="1500198"/>
          </a:xfrm>
          <a:prstGeom prst="rect">
            <a:avLst/>
          </a:prstGeom>
          <a:noFill/>
        </p:spPr>
      </p:pic>
      <p:pic>
        <p:nvPicPr>
          <p:cNvPr id="11270" name="Picture 6" descr="http://photo.facegfx.com/static/vector/2015/3/24/facegfx-vector-15-cartoon-farm-animals-animal-vector.jpg"/>
          <p:cNvPicPr>
            <a:picLocks noChangeAspect="1" noChangeArrowheads="1"/>
          </p:cNvPicPr>
          <p:nvPr/>
        </p:nvPicPr>
        <p:blipFill>
          <a:blip r:embed="rId2"/>
          <a:srcRect l="77420" b="71870"/>
          <a:stretch>
            <a:fillRect/>
          </a:stretch>
        </p:blipFill>
        <p:spPr bwMode="auto">
          <a:xfrm>
            <a:off x="6500826" y="2071678"/>
            <a:ext cx="1333468" cy="1562068"/>
          </a:xfrm>
          <a:prstGeom prst="rect">
            <a:avLst/>
          </a:prstGeom>
          <a:noFill/>
        </p:spPr>
      </p:pic>
      <p:pic>
        <p:nvPicPr>
          <p:cNvPr id="11278" name="Picture 14" descr="http://photo.facegfx.com/static/vector/2015/3/24/facegfx-vector-15-cartoon-farm-animals-animal-vector.jpg"/>
          <p:cNvPicPr>
            <a:picLocks noChangeAspect="1" noChangeArrowheads="1"/>
          </p:cNvPicPr>
          <p:nvPr/>
        </p:nvPicPr>
        <p:blipFill>
          <a:blip r:embed="rId2"/>
          <a:srcRect t="56489" r="75672" b="24214"/>
          <a:stretch>
            <a:fillRect/>
          </a:stretch>
        </p:blipFill>
        <p:spPr bwMode="auto">
          <a:xfrm>
            <a:off x="2500298" y="4357694"/>
            <a:ext cx="1436666" cy="1071570"/>
          </a:xfrm>
          <a:prstGeom prst="rect">
            <a:avLst/>
          </a:prstGeom>
          <a:noFill/>
        </p:spPr>
      </p:pic>
      <p:pic>
        <p:nvPicPr>
          <p:cNvPr id="11280" name="Picture 16" descr="http://www.clker.com/cliparts/u/t/T/2/i/Y/panda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256"/>
            <a:ext cx="1094545" cy="1201732"/>
          </a:xfrm>
          <a:prstGeom prst="rect">
            <a:avLst/>
          </a:prstGeom>
          <a:noFill/>
        </p:spPr>
      </p:pic>
      <p:pic>
        <p:nvPicPr>
          <p:cNvPr id="11282" name="Picture 18" descr="http://picturesforcoloring.com/wp-content/uploads/2012/05/snake-cart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987662"/>
            <a:ext cx="1857388" cy="1221259"/>
          </a:xfrm>
          <a:prstGeom prst="rect">
            <a:avLst/>
          </a:prstGeom>
          <a:noFill/>
        </p:spPr>
      </p:pic>
      <p:sp>
        <p:nvSpPr>
          <p:cNvPr id="12" name="云形 11"/>
          <p:cNvSpPr/>
          <p:nvPr/>
        </p:nvSpPr>
        <p:spPr>
          <a:xfrm>
            <a:off x="3214678" y="2643182"/>
            <a:ext cx="3071834" cy="13573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0430" y="2714620"/>
            <a:ext cx="249619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Animals</a:t>
            </a:r>
            <a:endParaRPr lang="zh-CN" altLang="en-US" sz="5400" b="1" i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698955" y="3215790"/>
            <a:ext cx="545690" cy="15097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5846747">
            <a:off x="4437585" y="2431420"/>
            <a:ext cx="545690" cy="15097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6215074" y="3000372"/>
            <a:ext cx="545690" cy="15097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7837543">
            <a:off x="3491216" y="4059225"/>
            <a:ext cx="545690" cy="15097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3949434">
            <a:off x="5337020" y="3990532"/>
            <a:ext cx="545690" cy="15097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916628">
            <a:off x="932315" y="2720404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20650995">
            <a:off x="855073" y="3346016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9217328">
            <a:off x="4997430" y="1085098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916628">
            <a:off x="2998903" y="1484333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916628">
            <a:off x="7736471" y="3413157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9335775">
            <a:off x="7721022" y="2501980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916628">
            <a:off x="5999301" y="5484860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20197482">
            <a:off x="4555652" y="5547370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916628">
            <a:off x="3284656" y="5341983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0135726">
            <a:off x="1766994" y="5412108"/>
            <a:ext cx="980392" cy="120406"/>
          </a:xfrm>
          <a:custGeom>
            <a:avLst/>
            <a:gdLst>
              <a:gd name="connsiteX0" fmla="*/ 0 w 545690"/>
              <a:gd name="connsiteY0" fmla="*/ 132094 h 150976"/>
              <a:gd name="connsiteX1" fmla="*/ 235974 w 545690"/>
              <a:gd name="connsiteY1" fmla="*/ 87849 h 150976"/>
              <a:gd name="connsiteX2" fmla="*/ 250722 w 545690"/>
              <a:gd name="connsiteY2" fmla="*/ 43604 h 150976"/>
              <a:gd name="connsiteX3" fmla="*/ 221226 w 545690"/>
              <a:gd name="connsiteY3" fmla="*/ 102597 h 150976"/>
              <a:gd name="connsiteX4" fmla="*/ 309716 w 545690"/>
              <a:gd name="connsiteY4" fmla="*/ 146842 h 150976"/>
              <a:gd name="connsiteX5" fmla="*/ 545690 w 545690"/>
              <a:gd name="connsiteY5" fmla="*/ 146842 h 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690" h="150976">
                <a:moveTo>
                  <a:pt x="0" y="132094"/>
                </a:moveTo>
                <a:cubicBezTo>
                  <a:pt x="34478" y="129221"/>
                  <a:pt x="185093" y="138730"/>
                  <a:pt x="235974" y="87849"/>
                </a:cubicBezTo>
                <a:cubicBezTo>
                  <a:pt x="246967" y="76856"/>
                  <a:pt x="245806" y="58352"/>
                  <a:pt x="250722" y="43604"/>
                </a:cubicBezTo>
                <a:cubicBezTo>
                  <a:pt x="208017" y="29368"/>
                  <a:pt x="162599" y="0"/>
                  <a:pt x="221226" y="102597"/>
                </a:cubicBezTo>
                <a:cubicBezTo>
                  <a:pt x="230398" y="118649"/>
                  <a:pt x="290760" y="145844"/>
                  <a:pt x="309716" y="146842"/>
                </a:cubicBezTo>
                <a:cubicBezTo>
                  <a:pt x="388265" y="150976"/>
                  <a:pt x="467032" y="146842"/>
                  <a:pt x="545690" y="1468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285984" y="78579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9322" y="42860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207167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307181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2976" y="535782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542926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3438" y="571501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9454" y="550070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01058" y="178592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01058" y="321468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7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919162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370054">
            <a:off x="5605070" y="5033575"/>
            <a:ext cx="6480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7161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What animals is the DVD about?</a:t>
            </a:r>
            <a:endParaRPr lang="zh-CN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39913" y="0"/>
            <a:ext cx="92027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Grandma gives </a:t>
            </a:r>
            <a:r>
              <a:rPr lang="en-US" altLang="zh-CN" sz="4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Daming</a:t>
            </a:r>
            <a:r>
              <a:rPr lang="en-US" altLang="zh-CN" sz="4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 present. It’s a DVD. It’s about animal facts.</a:t>
            </a:r>
            <a:endParaRPr lang="zh-CN" alt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6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What animals is the DVD about?</a:t>
            </a:r>
            <a:endParaRPr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365307" y="188640"/>
            <a:ext cx="7805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1.Look, listen and find out:</a:t>
            </a:r>
            <a:endParaRPr lang="zh-CN" altLang="en-US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919162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 rot="370054">
            <a:off x="5591498" y="4680748"/>
            <a:ext cx="6480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16" y="188640"/>
            <a:ext cx="9145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Read and </a:t>
            </a:r>
            <a:r>
              <a:rPr lang="en-US" altLang="zh-CN" sz="54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underline</a:t>
            </a:r>
            <a:r>
              <a:rPr lang="en-US" altLang="zh-CN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zh-CN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facts about pandas and snakes.</a:t>
            </a:r>
            <a:endParaRPr lang="zh-CN" altLang="en-US" sz="5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2" y="2429817"/>
            <a:ext cx="8991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696380" y="3869977"/>
            <a:ext cx="2875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96380" y="4302025"/>
            <a:ext cx="1437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73088" y="5238129"/>
            <a:ext cx="23715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42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74" y="1758300"/>
            <a:ext cx="8958436" cy="495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016" y="4355"/>
            <a:ext cx="9145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Read and </a:t>
            </a:r>
            <a:r>
              <a:rPr lang="en-US" altLang="zh-CN" sz="54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underline</a:t>
            </a:r>
            <a:r>
              <a:rPr lang="en-US" altLang="zh-CN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zh-CN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facts about pandas and snakes.</a:t>
            </a:r>
            <a:endParaRPr lang="zh-CN" altLang="en-US" sz="5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436096" y="220486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79712" y="2708920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75503" y="4235109"/>
            <a:ext cx="1956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78360" y="4228177"/>
            <a:ext cx="2448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921423" y="4725144"/>
            <a:ext cx="2650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17113" y="5229200"/>
            <a:ext cx="3667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9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/>
          <p:cNvSpPr/>
          <p:nvPr/>
        </p:nvSpPr>
        <p:spPr>
          <a:xfrm>
            <a:off x="3419872" y="3065929"/>
            <a:ext cx="2361825" cy="111386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pandas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357686" y="2571744"/>
            <a:ext cx="142876" cy="571504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云形 13"/>
          <p:cNvSpPr/>
          <p:nvPr/>
        </p:nvSpPr>
        <p:spPr>
          <a:xfrm>
            <a:off x="3419872" y="1751686"/>
            <a:ext cx="2016224" cy="785365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food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6144851" y="3491394"/>
            <a:ext cx="2088232" cy="107163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habits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1337205" y="3994142"/>
            <a:ext cx="1872208" cy="947025"/>
          </a:xfrm>
          <a:prstGeom prst="cloud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body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499841" y="3872802"/>
            <a:ext cx="714008" cy="261587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3133703" y="3950006"/>
            <a:ext cx="649934" cy="261587"/>
          </a:xfrm>
          <a:custGeom>
            <a:avLst/>
            <a:gdLst>
              <a:gd name="connsiteX0" fmla="*/ 1694330 w 1694330"/>
              <a:gd name="connsiteY0" fmla="*/ 1048871 h 1048871"/>
              <a:gd name="connsiteX1" fmla="*/ 1344706 w 1694330"/>
              <a:gd name="connsiteY1" fmla="*/ 1008530 h 1048871"/>
              <a:gd name="connsiteX2" fmla="*/ 1277471 w 1694330"/>
              <a:gd name="connsiteY2" fmla="*/ 995083 h 1048871"/>
              <a:gd name="connsiteX3" fmla="*/ 1210236 w 1694330"/>
              <a:gd name="connsiteY3" fmla="*/ 968189 h 1048871"/>
              <a:gd name="connsiteX4" fmla="*/ 1102659 w 1694330"/>
              <a:gd name="connsiteY4" fmla="*/ 887506 h 1048871"/>
              <a:gd name="connsiteX5" fmla="*/ 1048871 w 1694330"/>
              <a:gd name="connsiteY5" fmla="*/ 874059 h 1048871"/>
              <a:gd name="connsiteX6" fmla="*/ 1008530 w 1694330"/>
              <a:gd name="connsiteY6" fmla="*/ 847165 h 1048871"/>
              <a:gd name="connsiteX7" fmla="*/ 981636 w 1694330"/>
              <a:gd name="connsiteY7" fmla="*/ 806824 h 1048871"/>
              <a:gd name="connsiteX8" fmla="*/ 941295 w 1694330"/>
              <a:gd name="connsiteY8" fmla="*/ 793377 h 1048871"/>
              <a:gd name="connsiteX9" fmla="*/ 860612 w 1694330"/>
              <a:gd name="connsiteY9" fmla="*/ 739589 h 1048871"/>
              <a:gd name="connsiteX10" fmla="*/ 793377 w 1694330"/>
              <a:gd name="connsiteY10" fmla="*/ 685800 h 1048871"/>
              <a:gd name="connsiteX11" fmla="*/ 658906 w 1694330"/>
              <a:gd name="connsiteY11" fmla="*/ 591671 h 1048871"/>
              <a:gd name="connsiteX12" fmla="*/ 578224 w 1694330"/>
              <a:gd name="connsiteY12" fmla="*/ 510989 h 1048871"/>
              <a:gd name="connsiteX13" fmla="*/ 524436 w 1694330"/>
              <a:gd name="connsiteY13" fmla="*/ 443753 h 1048871"/>
              <a:gd name="connsiteX14" fmla="*/ 497542 w 1694330"/>
              <a:gd name="connsiteY14" fmla="*/ 363071 h 1048871"/>
              <a:gd name="connsiteX15" fmla="*/ 510989 w 1694330"/>
              <a:gd name="connsiteY15" fmla="*/ 188259 h 1048871"/>
              <a:gd name="connsiteX16" fmla="*/ 578224 w 1694330"/>
              <a:gd name="connsiteY16" fmla="*/ 201706 h 1048871"/>
              <a:gd name="connsiteX17" fmla="*/ 605118 w 1694330"/>
              <a:gd name="connsiteY17" fmla="*/ 282389 h 1048871"/>
              <a:gd name="connsiteX18" fmla="*/ 551330 w 1694330"/>
              <a:gd name="connsiteY18" fmla="*/ 295836 h 1048871"/>
              <a:gd name="connsiteX19" fmla="*/ 484095 w 1694330"/>
              <a:gd name="connsiteY19" fmla="*/ 309283 h 1048871"/>
              <a:gd name="connsiteX20" fmla="*/ 443753 w 1694330"/>
              <a:gd name="connsiteY20" fmla="*/ 322730 h 1048871"/>
              <a:gd name="connsiteX21" fmla="*/ 336177 w 1694330"/>
              <a:gd name="connsiteY21" fmla="*/ 268942 h 1048871"/>
              <a:gd name="connsiteX22" fmla="*/ 201706 w 1694330"/>
              <a:gd name="connsiteY22" fmla="*/ 188259 h 1048871"/>
              <a:gd name="connsiteX23" fmla="*/ 121024 w 1694330"/>
              <a:gd name="connsiteY23" fmla="*/ 121024 h 1048871"/>
              <a:gd name="connsiteX24" fmla="*/ 26895 w 1694330"/>
              <a:gd name="connsiteY24" fmla="*/ 13447 h 1048871"/>
              <a:gd name="connsiteX25" fmla="*/ 0 w 1694330"/>
              <a:gd name="connsiteY25" fmla="*/ 0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4330" h="1048871">
                <a:moveTo>
                  <a:pt x="1694330" y="1048871"/>
                </a:moveTo>
                <a:lnTo>
                  <a:pt x="1344706" y="1008530"/>
                </a:lnTo>
                <a:cubicBezTo>
                  <a:pt x="1322038" y="1005605"/>
                  <a:pt x="1299363" y="1001650"/>
                  <a:pt x="1277471" y="995083"/>
                </a:cubicBezTo>
                <a:cubicBezTo>
                  <a:pt x="1254351" y="988147"/>
                  <a:pt x="1232648" y="977154"/>
                  <a:pt x="1210236" y="968189"/>
                </a:cubicBezTo>
                <a:cubicBezTo>
                  <a:pt x="1180366" y="938317"/>
                  <a:pt x="1143210" y="897644"/>
                  <a:pt x="1102659" y="887506"/>
                </a:cubicBezTo>
                <a:lnTo>
                  <a:pt x="1048871" y="874059"/>
                </a:lnTo>
                <a:cubicBezTo>
                  <a:pt x="1035424" y="865094"/>
                  <a:pt x="1019958" y="858593"/>
                  <a:pt x="1008530" y="847165"/>
                </a:cubicBezTo>
                <a:cubicBezTo>
                  <a:pt x="997102" y="835737"/>
                  <a:pt x="994256" y="816920"/>
                  <a:pt x="981636" y="806824"/>
                </a:cubicBezTo>
                <a:cubicBezTo>
                  <a:pt x="970568" y="797969"/>
                  <a:pt x="953686" y="800261"/>
                  <a:pt x="941295" y="793377"/>
                </a:cubicBezTo>
                <a:cubicBezTo>
                  <a:pt x="913040" y="777680"/>
                  <a:pt x="883467" y="762445"/>
                  <a:pt x="860612" y="739589"/>
                </a:cubicBezTo>
                <a:cubicBezTo>
                  <a:pt x="815638" y="694613"/>
                  <a:pt x="852747" y="728207"/>
                  <a:pt x="793377" y="685800"/>
                </a:cubicBezTo>
                <a:cubicBezTo>
                  <a:pt x="654006" y="586250"/>
                  <a:pt x="844373" y="715314"/>
                  <a:pt x="658906" y="591671"/>
                </a:cubicBezTo>
                <a:cubicBezTo>
                  <a:pt x="627260" y="570574"/>
                  <a:pt x="605118" y="537883"/>
                  <a:pt x="578224" y="510989"/>
                </a:cubicBezTo>
                <a:cubicBezTo>
                  <a:pt x="555872" y="488637"/>
                  <a:pt x="538005" y="474284"/>
                  <a:pt x="524436" y="443753"/>
                </a:cubicBezTo>
                <a:cubicBezTo>
                  <a:pt x="512922" y="417848"/>
                  <a:pt x="497542" y="363071"/>
                  <a:pt x="497542" y="363071"/>
                </a:cubicBezTo>
                <a:cubicBezTo>
                  <a:pt x="502024" y="304800"/>
                  <a:pt x="484853" y="240532"/>
                  <a:pt x="510989" y="188259"/>
                </a:cubicBezTo>
                <a:cubicBezTo>
                  <a:pt x="521210" y="167816"/>
                  <a:pt x="562063" y="185545"/>
                  <a:pt x="578224" y="201706"/>
                </a:cubicBezTo>
                <a:cubicBezTo>
                  <a:pt x="598270" y="221752"/>
                  <a:pt x="605118" y="282389"/>
                  <a:pt x="605118" y="282389"/>
                </a:cubicBezTo>
                <a:cubicBezTo>
                  <a:pt x="587189" y="286871"/>
                  <a:pt x="569371" y="291827"/>
                  <a:pt x="551330" y="295836"/>
                </a:cubicBezTo>
                <a:cubicBezTo>
                  <a:pt x="529019" y="300794"/>
                  <a:pt x="506268" y="303740"/>
                  <a:pt x="484095" y="309283"/>
                </a:cubicBezTo>
                <a:cubicBezTo>
                  <a:pt x="470344" y="312721"/>
                  <a:pt x="457200" y="318248"/>
                  <a:pt x="443753" y="322730"/>
                </a:cubicBezTo>
                <a:cubicBezTo>
                  <a:pt x="320146" y="298009"/>
                  <a:pt x="424068" y="331722"/>
                  <a:pt x="336177" y="268942"/>
                </a:cubicBezTo>
                <a:cubicBezTo>
                  <a:pt x="261904" y="215889"/>
                  <a:pt x="285482" y="272035"/>
                  <a:pt x="201706" y="188259"/>
                </a:cubicBezTo>
                <a:cubicBezTo>
                  <a:pt x="149937" y="136490"/>
                  <a:pt x="177188" y="158467"/>
                  <a:pt x="121024" y="121024"/>
                </a:cubicBezTo>
                <a:cubicBezTo>
                  <a:pt x="76549" y="54311"/>
                  <a:pt x="105558" y="92111"/>
                  <a:pt x="26895" y="13447"/>
                </a:cubicBezTo>
                <a:cubicBezTo>
                  <a:pt x="19808" y="6360"/>
                  <a:pt x="8965" y="44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3528" y="251089"/>
            <a:ext cx="8928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Retell and draw. 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09" y="1171751"/>
            <a:ext cx="4505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/>
              <a:t>e</a:t>
            </a:r>
            <a:r>
              <a:rPr lang="en-US" altLang="zh-CN" sz="3200" dirty="0" smtClean="0"/>
              <a:t>at for </a:t>
            </a:r>
            <a:r>
              <a:rPr lang="en-US" altLang="zh-CN" sz="3200" dirty="0"/>
              <a:t>twelve hours a day</a:t>
            </a:r>
            <a:endParaRPr lang="zh-CN" altLang="en-US" sz="3200" dirty="0"/>
          </a:p>
        </p:txBody>
      </p:sp>
      <p:sp>
        <p:nvSpPr>
          <p:cNvPr id="4" name="任意多边形 3"/>
          <p:cNvSpPr/>
          <p:nvPr/>
        </p:nvSpPr>
        <p:spPr>
          <a:xfrm>
            <a:off x="255495" y="1788459"/>
            <a:ext cx="3308394" cy="200381"/>
          </a:xfrm>
          <a:custGeom>
            <a:avLst/>
            <a:gdLst>
              <a:gd name="connsiteX0" fmla="*/ 3415553 w 3415553"/>
              <a:gd name="connsiteY0" fmla="*/ 94129 h 94129"/>
              <a:gd name="connsiteX1" fmla="*/ 3267635 w 3415553"/>
              <a:gd name="connsiteY1" fmla="*/ 67235 h 94129"/>
              <a:gd name="connsiteX2" fmla="*/ 2649071 w 3415553"/>
              <a:gd name="connsiteY2" fmla="*/ 53788 h 94129"/>
              <a:gd name="connsiteX3" fmla="*/ 2380130 w 3415553"/>
              <a:gd name="connsiteY3" fmla="*/ 40341 h 94129"/>
              <a:gd name="connsiteX4" fmla="*/ 2312894 w 3415553"/>
              <a:gd name="connsiteY4" fmla="*/ 26894 h 94129"/>
              <a:gd name="connsiteX5" fmla="*/ 1828800 w 3415553"/>
              <a:gd name="connsiteY5" fmla="*/ 13447 h 94129"/>
              <a:gd name="connsiteX6" fmla="*/ 1506071 w 3415553"/>
              <a:gd name="connsiteY6" fmla="*/ 0 h 94129"/>
              <a:gd name="connsiteX7" fmla="*/ 0 w 3415553"/>
              <a:gd name="connsiteY7" fmla="*/ 0 h 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5553" h="94129">
                <a:moveTo>
                  <a:pt x="3415553" y="94129"/>
                </a:moveTo>
                <a:cubicBezTo>
                  <a:pt x="3390257" y="89070"/>
                  <a:pt x="3288937" y="68054"/>
                  <a:pt x="3267635" y="67235"/>
                </a:cubicBezTo>
                <a:cubicBezTo>
                  <a:pt x="3061551" y="59309"/>
                  <a:pt x="2855259" y="58270"/>
                  <a:pt x="2649071" y="53788"/>
                </a:cubicBezTo>
                <a:cubicBezTo>
                  <a:pt x="2559424" y="49306"/>
                  <a:pt x="2469603" y="47499"/>
                  <a:pt x="2380130" y="40341"/>
                </a:cubicBezTo>
                <a:cubicBezTo>
                  <a:pt x="2357347" y="38518"/>
                  <a:pt x="2335723" y="28008"/>
                  <a:pt x="2312894" y="26894"/>
                </a:cubicBezTo>
                <a:cubicBezTo>
                  <a:pt x="2151659" y="19029"/>
                  <a:pt x="1990137" y="18825"/>
                  <a:pt x="1828800" y="13447"/>
                </a:cubicBezTo>
                <a:cubicBezTo>
                  <a:pt x="1721190" y="9860"/>
                  <a:pt x="1613738" y="792"/>
                  <a:pt x="1506071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409200" y="1620370"/>
            <a:ext cx="2823883" cy="336177"/>
          </a:xfrm>
          <a:custGeom>
            <a:avLst/>
            <a:gdLst>
              <a:gd name="connsiteX0" fmla="*/ 0 w 2823883"/>
              <a:gd name="connsiteY0" fmla="*/ 336177 h 336177"/>
              <a:gd name="connsiteX1" fmla="*/ 67236 w 2823883"/>
              <a:gd name="connsiteY1" fmla="*/ 268942 h 336177"/>
              <a:gd name="connsiteX2" fmla="*/ 147918 w 2823883"/>
              <a:gd name="connsiteY2" fmla="*/ 215153 h 336177"/>
              <a:gd name="connsiteX3" fmla="*/ 228600 w 2823883"/>
              <a:gd name="connsiteY3" fmla="*/ 174812 h 336177"/>
              <a:gd name="connsiteX4" fmla="*/ 295836 w 2823883"/>
              <a:gd name="connsiteY4" fmla="*/ 121024 h 336177"/>
              <a:gd name="connsiteX5" fmla="*/ 389965 w 2823883"/>
              <a:gd name="connsiteY5" fmla="*/ 94130 h 336177"/>
              <a:gd name="connsiteX6" fmla="*/ 524436 w 2823883"/>
              <a:gd name="connsiteY6" fmla="*/ 40342 h 336177"/>
              <a:gd name="connsiteX7" fmla="*/ 591671 w 2823883"/>
              <a:gd name="connsiteY7" fmla="*/ 26895 h 336177"/>
              <a:gd name="connsiteX8" fmla="*/ 645459 w 2823883"/>
              <a:gd name="connsiteY8" fmla="*/ 13448 h 336177"/>
              <a:gd name="connsiteX9" fmla="*/ 1196789 w 2823883"/>
              <a:gd name="connsiteY9" fmla="*/ 0 h 336177"/>
              <a:gd name="connsiteX10" fmla="*/ 2823883 w 2823883"/>
              <a:gd name="connsiteY10" fmla="*/ 0 h 3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3883" h="336177">
                <a:moveTo>
                  <a:pt x="0" y="336177"/>
                </a:moveTo>
                <a:cubicBezTo>
                  <a:pt x="22412" y="313765"/>
                  <a:pt x="42705" y="289013"/>
                  <a:pt x="67236" y="268942"/>
                </a:cubicBezTo>
                <a:cubicBezTo>
                  <a:pt x="92252" y="248474"/>
                  <a:pt x="121024" y="233083"/>
                  <a:pt x="147918" y="215153"/>
                </a:cubicBezTo>
                <a:cubicBezTo>
                  <a:pt x="200052" y="180397"/>
                  <a:pt x="172928" y="193369"/>
                  <a:pt x="228600" y="174812"/>
                </a:cubicBezTo>
                <a:cubicBezTo>
                  <a:pt x="253615" y="149798"/>
                  <a:pt x="261911" y="137987"/>
                  <a:pt x="295836" y="121024"/>
                </a:cubicBezTo>
                <a:cubicBezTo>
                  <a:pt x="318431" y="109726"/>
                  <a:pt x="368423" y="100593"/>
                  <a:pt x="389965" y="94130"/>
                </a:cubicBezTo>
                <a:cubicBezTo>
                  <a:pt x="949580" y="-73753"/>
                  <a:pt x="120086" y="175125"/>
                  <a:pt x="524436" y="40342"/>
                </a:cubicBezTo>
                <a:cubicBezTo>
                  <a:pt x="546119" y="33114"/>
                  <a:pt x="569360" y="31853"/>
                  <a:pt x="591671" y="26895"/>
                </a:cubicBezTo>
                <a:cubicBezTo>
                  <a:pt x="609712" y="22886"/>
                  <a:pt x="626996" y="14269"/>
                  <a:pt x="645459" y="13448"/>
                </a:cubicBezTo>
                <a:cubicBezTo>
                  <a:pt x="829109" y="5286"/>
                  <a:pt x="1012961" y="1135"/>
                  <a:pt x="1196789" y="0"/>
                </a:cubicBezTo>
                <a:lnTo>
                  <a:pt x="282388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781697" y="1061043"/>
            <a:ext cx="2442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love bamboo</a:t>
            </a:r>
            <a:endParaRPr lang="zh-CN" altLang="en-US" sz="3200" dirty="0"/>
          </a:p>
        </p:txBody>
      </p:sp>
      <p:sp>
        <p:nvSpPr>
          <p:cNvPr id="7" name="任意多边形 6"/>
          <p:cNvSpPr/>
          <p:nvPr/>
        </p:nvSpPr>
        <p:spPr>
          <a:xfrm rot="899012">
            <a:off x="355562" y="4159716"/>
            <a:ext cx="1062318" cy="283492"/>
          </a:xfrm>
          <a:custGeom>
            <a:avLst/>
            <a:gdLst>
              <a:gd name="connsiteX0" fmla="*/ 1062318 w 1062318"/>
              <a:gd name="connsiteY0" fmla="*/ 0 h 283492"/>
              <a:gd name="connsiteX1" fmla="*/ 591671 w 1062318"/>
              <a:gd name="connsiteY1" fmla="*/ 13447 h 283492"/>
              <a:gd name="connsiteX2" fmla="*/ 457200 w 1062318"/>
              <a:gd name="connsiteY2" fmla="*/ 53788 h 283492"/>
              <a:gd name="connsiteX3" fmla="*/ 322730 w 1062318"/>
              <a:gd name="connsiteY3" fmla="*/ 80682 h 283492"/>
              <a:gd name="connsiteX4" fmla="*/ 188259 w 1062318"/>
              <a:gd name="connsiteY4" fmla="*/ 121023 h 283492"/>
              <a:gd name="connsiteX5" fmla="*/ 107577 w 1062318"/>
              <a:gd name="connsiteY5" fmla="*/ 188259 h 283492"/>
              <a:gd name="connsiteX6" fmla="*/ 67236 w 1062318"/>
              <a:gd name="connsiteY6" fmla="*/ 215153 h 283492"/>
              <a:gd name="connsiteX7" fmla="*/ 13447 w 1062318"/>
              <a:gd name="connsiteY7" fmla="*/ 282388 h 283492"/>
              <a:gd name="connsiteX8" fmla="*/ 0 w 1062318"/>
              <a:gd name="connsiteY8" fmla="*/ 282388 h 28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18" h="283492">
                <a:moveTo>
                  <a:pt x="1062318" y="0"/>
                </a:moveTo>
                <a:cubicBezTo>
                  <a:pt x="905436" y="4482"/>
                  <a:pt x="748422" y="5610"/>
                  <a:pt x="591671" y="13447"/>
                </a:cubicBezTo>
                <a:cubicBezTo>
                  <a:pt x="514129" y="17324"/>
                  <a:pt x="531544" y="33513"/>
                  <a:pt x="457200" y="53788"/>
                </a:cubicBezTo>
                <a:cubicBezTo>
                  <a:pt x="400395" y="69280"/>
                  <a:pt x="374427" y="61295"/>
                  <a:pt x="322730" y="80682"/>
                </a:cubicBezTo>
                <a:cubicBezTo>
                  <a:pt x="197651" y="127587"/>
                  <a:pt x="352513" y="93648"/>
                  <a:pt x="188259" y="121023"/>
                </a:cubicBezTo>
                <a:cubicBezTo>
                  <a:pt x="88093" y="187803"/>
                  <a:pt x="211122" y="101971"/>
                  <a:pt x="107577" y="188259"/>
                </a:cubicBezTo>
                <a:cubicBezTo>
                  <a:pt x="95162" y="198605"/>
                  <a:pt x="80683" y="206188"/>
                  <a:pt x="67236" y="215153"/>
                </a:cubicBezTo>
                <a:cubicBezTo>
                  <a:pt x="52848" y="236734"/>
                  <a:pt x="36442" y="267058"/>
                  <a:pt x="13447" y="282388"/>
                </a:cubicBezTo>
                <a:cubicBezTo>
                  <a:pt x="9717" y="284874"/>
                  <a:pt x="4482" y="282388"/>
                  <a:pt x="0" y="2823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823033">
            <a:off x="1418664" y="4672928"/>
            <a:ext cx="363071" cy="1048870"/>
          </a:xfrm>
          <a:custGeom>
            <a:avLst/>
            <a:gdLst>
              <a:gd name="connsiteX0" fmla="*/ 363071 w 363071"/>
              <a:gd name="connsiteY0" fmla="*/ 0 h 1048870"/>
              <a:gd name="connsiteX1" fmla="*/ 349623 w 363071"/>
              <a:gd name="connsiteY1" fmla="*/ 416859 h 1048870"/>
              <a:gd name="connsiteX2" fmla="*/ 322729 w 363071"/>
              <a:gd name="connsiteY2" fmla="*/ 510988 h 1048870"/>
              <a:gd name="connsiteX3" fmla="*/ 309282 w 363071"/>
              <a:gd name="connsiteY3" fmla="*/ 564776 h 1048870"/>
              <a:gd name="connsiteX4" fmla="*/ 295835 w 363071"/>
              <a:gd name="connsiteY4" fmla="*/ 605117 h 1048870"/>
              <a:gd name="connsiteX5" fmla="*/ 282388 w 363071"/>
              <a:gd name="connsiteY5" fmla="*/ 658906 h 1048870"/>
              <a:gd name="connsiteX6" fmla="*/ 228600 w 363071"/>
              <a:gd name="connsiteY6" fmla="*/ 753035 h 1048870"/>
              <a:gd name="connsiteX7" fmla="*/ 215153 w 363071"/>
              <a:gd name="connsiteY7" fmla="*/ 806823 h 1048870"/>
              <a:gd name="connsiteX8" fmla="*/ 174812 w 363071"/>
              <a:gd name="connsiteY8" fmla="*/ 847164 h 1048870"/>
              <a:gd name="connsiteX9" fmla="*/ 147918 w 363071"/>
              <a:gd name="connsiteY9" fmla="*/ 887506 h 1048870"/>
              <a:gd name="connsiteX10" fmla="*/ 107576 w 363071"/>
              <a:gd name="connsiteY10" fmla="*/ 927847 h 1048870"/>
              <a:gd name="connsiteX11" fmla="*/ 67235 w 363071"/>
              <a:gd name="connsiteY11" fmla="*/ 981635 h 1048870"/>
              <a:gd name="connsiteX12" fmla="*/ 0 w 363071"/>
              <a:gd name="connsiteY12" fmla="*/ 1048870 h 104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71" h="1048870">
                <a:moveTo>
                  <a:pt x="363071" y="0"/>
                </a:moveTo>
                <a:cubicBezTo>
                  <a:pt x="358588" y="138953"/>
                  <a:pt x="357555" y="278060"/>
                  <a:pt x="349623" y="416859"/>
                </a:cubicBezTo>
                <a:cubicBezTo>
                  <a:pt x="348122" y="443133"/>
                  <a:pt x="330222" y="484763"/>
                  <a:pt x="322729" y="510988"/>
                </a:cubicBezTo>
                <a:cubicBezTo>
                  <a:pt x="317652" y="528758"/>
                  <a:pt x="314359" y="547006"/>
                  <a:pt x="309282" y="564776"/>
                </a:cubicBezTo>
                <a:cubicBezTo>
                  <a:pt x="305388" y="578405"/>
                  <a:pt x="299729" y="591488"/>
                  <a:pt x="295835" y="605117"/>
                </a:cubicBezTo>
                <a:cubicBezTo>
                  <a:pt x="290758" y="622887"/>
                  <a:pt x="289668" y="641919"/>
                  <a:pt x="282388" y="658906"/>
                </a:cubicBezTo>
                <a:cubicBezTo>
                  <a:pt x="204355" y="840985"/>
                  <a:pt x="312360" y="529675"/>
                  <a:pt x="228600" y="753035"/>
                </a:cubicBezTo>
                <a:cubicBezTo>
                  <a:pt x="222111" y="770339"/>
                  <a:pt x="224322" y="790777"/>
                  <a:pt x="215153" y="806823"/>
                </a:cubicBezTo>
                <a:cubicBezTo>
                  <a:pt x="205718" y="823334"/>
                  <a:pt x="186986" y="832555"/>
                  <a:pt x="174812" y="847164"/>
                </a:cubicBezTo>
                <a:cubicBezTo>
                  <a:pt x="164466" y="859580"/>
                  <a:pt x="158264" y="875090"/>
                  <a:pt x="147918" y="887506"/>
                </a:cubicBezTo>
                <a:cubicBezTo>
                  <a:pt x="135743" y="902115"/>
                  <a:pt x="119952" y="913408"/>
                  <a:pt x="107576" y="927847"/>
                </a:cubicBezTo>
                <a:cubicBezTo>
                  <a:pt x="92991" y="944863"/>
                  <a:pt x="81820" y="964619"/>
                  <a:pt x="67235" y="981635"/>
                </a:cubicBezTo>
                <a:lnTo>
                  <a:pt x="0" y="10488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584141" y="3065929"/>
            <a:ext cx="1129553" cy="497542"/>
          </a:xfrm>
          <a:custGeom>
            <a:avLst/>
            <a:gdLst>
              <a:gd name="connsiteX0" fmla="*/ 0 w 1129553"/>
              <a:gd name="connsiteY0" fmla="*/ 497542 h 497542"/>
              <a:gd name="connsiteX1" fmla="*/ 13447 w 1129553"/>
              <a:gd name="connsiteY1" fmla="*/ 430306 h 497542"/>
              <a:gd name="connsiteX2" fmla="*/ 147918 w 1129553"/>
              <a:gd name="connsiteY2" fmla="*/ 336177 h 497542"/>
              <a:gd name="connsiteX3" fmla="*/ 228600 w 1129553"/>
              <a:gd name="connsiteY3" fmla="*/ 282389 h 497542"/>
              <a:gd name="connsiteX4" fmla="*/ 282388 w 1129553"/>
              <a:gd name="connsiteY4" fmla="*/ 242047 h 497542"/>
              <a:gd name="connsiteX5" fmla="*/ 376518 w 1129553"/>
              <a:gd name="connsiteY5" fmla="*/ 201706 h 497542"/>
              <a:gd name="connsiteX6" fmla="*/ 591671 w 1129553"/>
              <a:gd name="connsiteY6" fmla="*/ 134471 h 497542"/>
              <a:gd name="connsiteX7" fmla="*/ 672353 w 1129553"/>
              <a:gd name="connsiteY7" fmla="*/ 94130 h 497542"/>
              <a:gd name="connsiteX8" fmla="*/ 753035 w 1129553"/>
              <a:gd name="connsiteY8" fmla="*/ 80683 h 497542"/>
              <a:gd name="connsiteX9" fmla="*/ 806824 w 1129553"/>
              <a:gd name="connsiteY9" fmla="*/ 67236 h 497542"/>
              <a:gd name="connsiteX10" fmla="*/ 941294 w 1129553"/>
              <a:gd name="connsiteY10" fmla="*/ 26895 h 497542"/>
              <a:gd name="connsiteX11" fmla="*/ 1021977 w 1129553"/>
              <a:gd name="connsiteY11" fmla="*/ 13447 h 497542"/>
              <a:gd name="connsiteX12" fmla="*/ 1129553 w 1129553"/>
              <a:gd name="connsiteY12" fmla="*/ 0 h 49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9553" h="497542">
                <a:moveTo>
                  <a:pt x="0" y="497542"/>
                </a:moveTo>
                <a:cubicBezTo>
                  <a:pt x="4482" y="475130"/>
                  <a:pt x="4" y="448790"/>
                  <a:pt x="13447" y="430306"/>
                </a:cubicBezTo>
                <a:cubicBezTo>
                  <a:pt x="114943" y="290750"/>
                  <a:pt x="69537" y="379722"/>
                  <a:pt x="147918" y="336177"/>
                </a:cubicBezTo>
                <a:cubicBezTo>
                  <a:pt x="176173" y="320480"/>
                  <a:pt x="202120" y="300925"/>
                  <a:pt x="228600" y="282389"/>
                </a:cubicBezTo>
                <a:cubicBezTo>
                  <a:pt x="246960" y="269537"/>
                  <a:pt x="262713" y="252779"/>
                  <a:pt x="282388" y="242047"/>
                </a:cubicBezTo>
                <a:cubicBezTo>
                  <a:pt x="312356" y="225700"/>
                  <a:pt x="344702" y="214079"/>
                  <a:pt x="376518" y="201706"/>
                </a:cubicBezTo>
                <a:cubicBezTo>
                  <a:pt x="523270" y="144636"/>
                  <a:pt x="482855" y="156234"/>
                  <a:pt x="591671" y="134471"/>
                </a:cubicBezTo>
                <a:cubicBezTo>
                  <a:pt x="618565" y="121024"/>
                  <a:pt x="643828" y="103638"/>
                  <a:pt x="672353" y="94130"/>
                </a:cubicBezTo>
                <a:cubicBezTo>
                  <a:pt x="698219" y="85508"/>
                  <a:pt x="726299" y="86030"/>
                  <a:pt x="753035" y="80683"/>
                </a:cubicBezTo>
                <a:cubicBezTo>
                  <a:pt x="771158" y="77059"/>
                  <a:pt x="789291" y="73080"/>
                  <a:pt x="806824" y="67236"/>
                </a:cubicBezTo>
                <a:cubicBezTo>
                  <a:pt x="922686" y="28616"/>
                  <a:pt x="824439" y="48142"/>
                  <a:pt x="941294" y="26895"/>
                </a:cubicBezTo>
                <a:cubicBezTo>
                  <a:pt x="968120" y="22017"/>
                  <a:pt x="994986" y="17303"/>
                  <a:pt x="1021977" y="13447"/>
                </a:cubicBezTo>
                <a:cubicBezTo>
                  <a:pt x="1057752" y="8336"/>
                  <a:pt x="1129553" y="0"/>
                  <a:pt x="112955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503459" y="4437529"/>
            <a:ext cx="1411941" cy="376518"/>
          </a:xfrm>
          <a:custGeom>
            <a:avLst/>
            <a:gdLst>
              <a:gd name="connsiteX0" fmla="*/ 0 w 1411941"/>
              <a:gd name="connsiteY0" fmla="*/ 0 h 376518"/>
              <a:gd name="connsiteX1" fmla="*/ 147917 w 1411941"/>
              <a:gd name="connsiteY1" fmla="*/ 121024 h 376518"/>
              <a:gd name="connsiteX2" fmla="*/ 242047 w 1411941"/>
              <a:gd name="connsiteY2" fmla="*/ 161365 h 376518"/>
              <a:gd name="connsiteX3" fmla="*/ 309282 w 1411941"/>
              <a:gd name="connsiteY3" fmla="*/ 188259 h 376518"/>
              <a:gd name="connsiteX4" fmla="*/ 457200 w 1411941"/>
              <a:gd name="connsiteY4" fmla="*/ 215153 h 376518"/>
              <a:gd name="connsiteX5" fmla="*/ 524435 w 1411941"/>
              <a:gd name="connsiteY5" fmla="*/ 228600 h 376518"/>
              <a:gd name="connsiteX6" fmla="*/ 605117 w 1411941"/>
              <a:gd name="connsiteY6" fmla="*/ 242047 h 376518"/>
              <a:gd name="connsiteX7" fmla="*/ 954741 w 1411941"/>
              <a:gd name="connsiteY7" fmla="*/ 349624 h 376518"/>
              <a:gd name="connsiteX8" fmla="*/ 1169894 w 1411941"/>
              <a:gd name="connsiteY8" fmla="*/ 363071 h 376518"/>
              <a:gd name="connsiteX9" fmla="*/ 1411941 w 1411941"/>
              <a:gd name="connsiteY9" fmla="*/ 376518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1941" h="376518">
                <a:moveTo>
                  <a:pt x="0" y="0"/>
                </a:moveTo>
                <a:cubicBezTo>
                  <a:pt x="49306" y="40341"/>
                  <a:pt x="90936" y="92534"/>
                  <a:pt x="147917" y="121024"/>
                </a:cubicBezTo>
                <a:cubicBezTo>
                  <a:pt x="242368" y="168249"/>
                  <a:pt x="162901" y="131685"/>
                  <a:pt x="242047" y="161365"/>
                </a:cubicBezTo>
                <a:cubicBezTo>
                  <a:pt x="264648" y="169840"/>
                  <a:pt x="286383" y="180626"/>
                  <a:pt x="309282" y="188259"/>
                </a:cubicBezTo>
                <a:cubicBezTo>
                  <a:pt x="360916" y="205470"/>
                  <a:pt x="401204" y="205820"/>
                  <a:pt x="457200" y="215153"/>
                </a:cubicBezTo>
                <a:cubicBezTo>
                  <a:pt x="479745" y="218910"/>
                  <a:pt x="501948" y="224511"/>
                  <a:pt x="524435" y="228600"/>
                </a:cubicBezTo>
                <a:cubicBezTo>
                  <a:pt x="551260" y="233477"/>
                  <a:pt x="578223" y="237565"/>
                  <a:pt x="605117" y="242047"/>
                </a:cubicBezTo>
                <a:cubicBezTo>
                  <a:pt x="689411" y="272700"/>
                  <a:pt x="873462" y="344544"/>
                  <a:pt x="954741" y="349624"/>
                </a:cubicBezTo>
                <a:lnTo>
                  <a:pt x="1169894" y="363071"/>
                </a:lnTo>
                <a:lnTo>
                  <a:pt x="1411941" y="3765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84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3" grpId="0"/>
      <p:bldP spid="4" grpId="0" animBg="1"/>
      <p:bldP spid="6" grpId="0" animBg="1"/>
      <p:bldP spid="23" grpId="0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383</Words>
  <Application>Microsoft Office PowerPoint</Application>
  <PresentationFormat>全屏显示(4:3)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微软公司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 Unit 1 I don’t believe it!</dc:title>
  <dc:creator>微软用户</dc:creator>
  <cp:lastModifiedBy>tw</cp:lastModifiedBy>
  <cp:revision>60</cp:revision>
  <dcterms:created xsi:type="dcterms:W3CDTF">2016-10-17T03:10:44Z</dcterms:created>
  <dcterms:modified xsi:type="dcterms:W3CDTF">2016-10-18T02:23:15Z</dcterms:modified>
</cp:coreProperties>
</file>