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DE04-CBE9-4C43-B50C-2ED44712A011}" type="datetimeFigureOut">
              <a:rPr lang="zh-CN" altLang="en-US" smtClean="0"/>
              <a:t>2016-11-28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5798-CF6E-4124-8B57-DB765C02DA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DE04-CBE9-4C43-B50C-2ED44712A011}" type="datetimeFigureOut">
              <a:rPr lang="zh-CN" altLang="en-US" smtClean="0"/>
              <a:t>2016-11-28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5798-CF6E-4124-8B57-DB765C02DA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DE04-CBE9-4C43-B50C-2ED44712A011}" type="datetimeFigureOut">
              <a:rPr lang="zh-CN" altLang="en-US" smtClean="0"/>
              <a:t>2016-11-28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5798-CF6E-4124-8B57-DB765C02DA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DE04-CBE9-4C43-B50C-2ED44712A011}" type="datetimeFigureOut">
              <a:rPr lang="zh-CN" altLang="en-US" smtClean="0"/>
              <a:t>2016-11-28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5798-CF6E-4124-8B57-DB765C02DA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DE04-CBE9-4C43-B50C-2ED44712A011}" type="datetimeFigureOut">
              <a:rPr lang="zh-CN" altLang="en-US" smtClean="0"/>
              <a:t>2016-11-28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5798-CF6E-4124-8B57-DB765C02DA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DE04-CBE9-4C43-B50C-2ED44712A011}" type="datetimeFigureOut">
              <a:rPr lang="zh-CN" altLang="en-US" smtClean="0"/>
              <a:t>2016-11-28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5798-CF6E-4124-8B57-DB765C02DA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DE04-CBE9-4C43-B50C-2ED44712A011}" type="datetimeFigureOut">
              <a:rPr lang="zh-CN" altLang="en-US" smtClean="0"/>
              <a:t>2016-11-28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5798-CF6E-4124-8B57-DB765C02DA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DE04-CBE9-4C43-B50C-2ED44712A011}" type="datetimeFigureOut">
              <a:rPr lang="zh-CN" altLang="en-US" smtClean="0"/>
              <a:t>2016-11-28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5798-CF6E-4124-8B57-DB765C02DA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DE04-CBE9-4C43-B50C-2ED44712A011}" type="datetimeFigureOut">
              <a:rPr lang="zh-CN" altLang="en-US" smtClean="0"/>
              <a:t>2016-11-28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5798-CF6E-4124-8B57-DB765C02DA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DE04-CBE9-4C43-B50C-2ED44712A011}" type="datetimeFigureOut">
              <a:rPr lang="zh-CN" altLang="en-US" smtClean="0"/>
              <a:t>2016-11-28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5798-CF6E-4124-8B57-DB765C02DA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7DE04-CBE9-4C43-B50C-2ED44712A011}" type="datetimeFigureOut">
              <a:rPr lang="zh-CN" altLang="en-US" smtClean="0"/>
              <a:t>2016-11-28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A5798-CF6E-4124-8B57-DB765C02DA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7DE04-CBE9-4C43-B50C-2ED44712A011}" type="datetimeFigureOut">
              <a:rPr lang="zh-CN" altLang="en-US" smtClean="0"/>
              <a:t>2016-11-28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A5798-CF6E-4124-8B57-DB765C02DA5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9218" name="Picture 2" descr="C:\Documents and Settings\Administrator\桌面\IMG_298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2214554"/>
            <a:ext cx="9092075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42" name="Picture 2" descr="C:\Documents and Settings\Administrator\桌面\IMG_29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5"/>
            <a:ext cx="9144000" cy="46864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1266" name="Picture 2" descr="C:\Documents and Settings\Administrator\桌面\IMG_29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5"/>
            <a:ext cx="9144000" cy="44148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2290" name="Picture 2" descr="C:\Documents and Settings\Administrator\桌面\IMG_29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377950"/>
            <a:ext cx="8928100" cy="4102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3314" name="Picture 2" descr="C:\Documents and Settings\Administrator\桌面\IMG_29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8" y="523875"/>
            <a:ext cx="8658225" cy="5810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338" name="Picture 2" descr="C:\Documents and Settings\Administrator\桌面\IMG_29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41" y="714356"/>
            <a:ext cx="9131359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2" name="Picture 2" descr="C:\Documents and Settings\Administrator\桌面\IMG_29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03904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6386" name="Picture 2" descr="C:\Documents and Settings\Administrator\桌面\IMG_29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0"/>
            <a:ext cx="7929618" cy="67646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7410" name="Picture 2" descr="C:\Documents and Settings\Administrator\桌面\IMG_299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1357297"/>
            <a:ext cx="10787138" cy="42642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8434" name="Picture 2" descr="C:\Documents and Settings\Administrator\桌面\IMG_29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642918"/>
            <a:ext cx="9763193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 descr="C:\Documents and Settings\Administrator\桌面\IMG_29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4729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9458" name="Picture 2" descr="C:\Documents and Settings\Administrator\桌面\IMG_29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71537" y="357166"/>
            <a:ext cx="10061017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482" name="Picture 2" descr="C:\Documents and Settings\Administrator\桌面\IMG_29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101600"/>
            <a:ext cx="8128000" cy="665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1506" name="Picture 2" descr="C:\Documents and Settings\Administrator\桌面\IMG_29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215900"/>
            <a:ext cx="8128000" cy="6426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3554" name="Picture 2" descr="C:\Documents and Settings\Administrator\桌面\IMG_299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4578" name="Picture 2" descr="C:\Documents and Settings\Administrator\桌面\IMG_29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49"/>
            <a:ext cx="9144000" cy="2900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5602" name="Picture 2" descr="C:\Documents and Settings\Administrator\桌面\IMG_3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89"/>
            <a:ext cx="9144000" cy="6257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6626" name="Picture 2" descr="C:\Documents and Settings\Administrator\桌面\IMG_3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7" y="1071546"/>
            <a:ext cx="9533173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7650" name="Picture 2" descr="C:\Documents and Settings\Administrator\桌面\IMG_3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3"/>
            <a:ext cx="9144000" cy="6200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8674" name="Picture 2" descr="C:\Documents and Settings\Administrator\桌面\IMG_3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001156" cy="64977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9698" name="Picture 2" descr="C:\Documents and Settings\Administrator\桌面\IMG_3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44000" cy="6186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 descr="C:\Documents and Settings\Administrator\桌面\IMG_29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0"/>
            <a:ext cx="6429420" cy="68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22" name="Picture 2" descr="C:\Documents and Settings\Administrator\桌面\IMG_3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714488"/>
            <a:ext cx="8994161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1746" name="Picture 2" descr="C:\Documents and Settings\Administrator\桌面\IMG_3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9192445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 descr="C:\Documents and Settings\Administrator\桌面\IMG_29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340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8" name="Picture 2" descr="C:\Documents and Settings\Administrator\桌面\IMG_29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4585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122" name="Picture 2" descr="C:\Documents and Settings\Administrator\桌面\IMG_29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7"/>
            <a:ext cx="9144000" cy="34587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146" name="Picture 2" descr="C:\Documents and Settings\Administrator\桌面\IMG_29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8949410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7170" name="Picture 2" descr="C:\Documents and Settings\Administrator\桌面\IMG_29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0358" y="965199"/>
            <a:ext cx="9214357" cy="52498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4" name="Picture 2" descr="C:\Documents and Settings\Administrator\桌面\IMG_29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7"/>
            <a:ext cx="9144000" cy="55621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全屏显示(4:3)</PresentationFormat>
  <Paragraphs>0</Paragraphs>
  <Slides>31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2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微软用户</cp:lastModifiedBy>
  <cp:revision>3</cp:revision>
  <dcterms:created xsi:type="dcterms:W3CDTF">2016-11-28T01:44:00Z</dcterms:created>
  <dcterms:modified xsi:type="dcterms:W3CDTF">2016-11-28T02:03:20Z</dcterms:modified>
</cp:coreProperties>
</file>