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mp3" ContentType="audio/unknown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ctiveX/activeX1.xml" ContentType="application/vnd.ms-office.activeX+xml"/>
  <Override PartName="/ppt/activeX/activeX2.xml" ContentType="application/vnd.ms-office.activeX+xml"/>
  <Override PartName="/ppt/activeX/activeX3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8" r:id="rId6"/>
    <p:sldId id="26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1" d="100"/>
          <a:sy n="71" d="100"/>
        </p:scale>
        <p:origin x="-113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19667-CD8C-4B33-A234-E933E69A02A0}" type="datetimeFigureOut">
              <a:rPr lang="zh-CN" altLang="en-US" smtClean="0"/>
              <a:t>2016-11-28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7CF422-9469-4D5E-B69C-B3EFA71F16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640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7CF422-9469-4D5E-B69C-B3EFA71F16B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4254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61DCB-35C0-4660-9812-EAA59026B653}" type="datetimeFigureOut">
              <a:rPr lang="zh-CN" altLang="en-US" smtClean="0"/>
              <a:t>2016-11-28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55EB4-3673-48A2-A70C-6D98572416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156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61DCB-35C0-4660-9812-EAA59026B653}" type="datetimeFigureOut">
              <a:rPr lang="zh-CN" altLang="en-US" smtClean="0"/>
              <a:t>2016-11-28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55EB4-3673-48A2-A70C-6D98572416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848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61DCB-35C0-4660-9812-EAA59026B653}" type="datetimeFigureOut">
              <a:rPr lang="zh-CN" altLang="en-US" smtClean="0"/>
              <a:t>2016-11-28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55EB4-3673-48A2-A70C-6D98572416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055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61DCB-35C0-4660-9812-EAA59026B653}" type="datetimeFigureOut">
              <a:rPr lang="zh-CN" altLang="en-US" smtClean="0"/>
              <a:t>2016-11-28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55EB4-3673-48A2-A70C-6D98572416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054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61DCB-35C0-4660-9812-EAA59026B653}" type="datetimeFigureOut">
              <a:rPr lang="zh-CN" altLang="en-US" smtClean="0"/>
              <a:t>2016-11-28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55EB4-3673-48A2-A70C-6D98572416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82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61DCB-35C0-4660-9812-EAA59026B653}" type="datetimeFigureOut">
              <a:rPr lang="zh-CN" altLang="en-US" smtClean="0"/>
              <a:t>2016-11-28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55EB4-3673-48A2-A70C-6D98572416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7625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61DCB-35C0-4660-9812-EAA59026B653}" type="datetimeFigureOut">
              <a:rPr lang="zh-CN" altLang="en-US" smtClean="0"/>
              <a:t>2016-11-28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55EB4-3673-48A2-A70C-6D98572416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001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61DCB-35C0-4660-9812-EAA59026B653}" type="datetimeFigureOut">
              <a:rPr lang="zh-CN" altLang="en-US" smtClean="0"/>
              <a:t>2016-11-28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55EB4-3673-48A2-A70C-6D98572416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148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61DCB-35C0-4660-9812-EAA59026B653}" type="datetimeFigureOut">
              <a:rPr lang="zh-CN" altLang="en-US" smtClean="0"/>
              <a:t>2016-11-28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55EB4-3673-48A2-A70C-6D98572416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690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61DCB-35C0-4660-9812-EAA59026B653}" type="datetimeFigureOut">
              <a:rPr lang="zh-CN" altLang="en-US" smtClean="0"/>
              <a:t>2016-11-28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55EB4-3673-48A2-A70C-6D98572416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28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61DCB-35C0-4660-9812-EAA59026B653}" type="datetimeFigureOut">
              <a:rPr lang="zh-CN" altLang="en-US" smtClean="0"/>
              <a:t>2016-11-28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55EB4-3673-48A2-A70C-6D98572416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10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661DCB-35C0-4660-9812-EAA59026B653}" type="datetimeFigureOut">
              <a:rPr lang="zh-CN" altLang="en-US" smtClean="0"/>
              <a:t>2016-11-28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555EB4-3673-48A2-A70C-6D98572416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225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12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8.wmf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0.wmf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7" Type="http://schemas.openxmlformats.org/officeDocument/2006/relationships/image" Target="../media/image1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1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mp3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../media/media4.mp3"/><Relationship Id="rId7" Type="http://schemas.openxmlformats.org/officeDocument/2006/relationships/image" Target="../media/image12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4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Module 9 Unit 2</a:t>
            </a:r>
            <a:br>
              <a:rPr lang="en-US" altLang="zh-CN" dirty="0" smtClean="0"/>
            </a:br>
            <a:r>
              <a:rPr lang="en-US" altLang="zh-CN" dirty="0" smtClean="0"/>
              <a:t>I’m going to be a driver.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95183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3372" y="660354"/>
            <a:ext cx="7303238" cy="5516609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6329082" y="5091953"/>
            <a:ext cx="1192306" cy="385482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53-A2-5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19482" y="4087625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313235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16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5110" y="369514"/>
            <a:ext cx="6053780" cy="5807449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3975847" y="1170969"/>
            <a:ext cx="766482" cy="385482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53-A2-6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291073" y="566926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981007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54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115128" y="0"/>
            <a:ext cx="4908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Listen and read.</a:t>
            </a:r>
            <a:endParaRPr lang="zh-CN" altLang="en-US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058" name="ShockwaveFlash1" r:id="rId2" imgW="6980400" imgH="5764320"/>
        </mc:Choice>
        <mc:Fallback>
          <p:control name="ShockwaveFlash1" r:id="rId2" imgW="6980400" imgH="5764320">
            <p:pic>
              <p:nvPicPr>
                <p:cNvPr id="0" name="ShockwaveFlash1"/>
                <p:cNvPicPr>
                  <a:picLocks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52513" y="923925"/>
                  <a:ext cx="6980237" cy="57642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072234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r="42122" b="16819"/>
          <a:stretch/>
        </p:blipFill>
        <p:spPr>
          <a:xfrm>
            <a:off x="2023960" y="2130001"/>
            <a:ext cx="2093424" cy="193997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54523" t="26967" r="9534" b="36998"/>
          <a:stretch/>
        </p:blipFill>
        <p:spPr>
          <a:xfrm>
            <a:off x="5074025" y="2130001"/>
            <a:ext cx="2017058" cy="193997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圆角矩形标注 5"/>
          <p:cNvSpPr/>
          <p:nvPr/>
        </p:nvSpPr>
        <p:spPr>
          <a:xfrm>
            <a:off x="573741" y="860612"/>
            <a:ext cx="3543643" cy="762000"/>
          </a:xfrm>
          <a:prstGeom prst="wedgeRoundRectCallout">
            <a:avLst>
              <a:gd name="adj1" fmla="val 19897"/>
              <a:gd name="adj2" fmla="val 79960"/>
              <a:gd name="adj3" fmla="val 16667"/>
            </a:avLst>
          </a:prstGeom>
          <a:solidFill>
            <a:schemeClr val="bg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I’</a:t>
            </a:r>
            <a:r>
              <a:rPr lang="en-US" altLang="zh-CN" sz="3200" dirty="0" smtClean="0">
                <a:solidFill>
                  <a:srgbClr val="FF0000"/>
                </a:solidFill>
              </a:rPr>
              <a:t>m</a:t>
            </a:r>
            <a:r>
              <a:rPr lang="en-US" altLang="zh-CN" sz="3200" dirty="0" smtClean="0">
                <a:solidFill>
                  <a:schemeClr val="tx1"/>
                </a:solidFill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</a:rPr>
              <a:t>going to be</a:t>
            </a:r>
            <a:r>
              <a:rPr lang="en-US" altLang="zh-CN" sz="3200" dirty="0" smtClean="0">
                <a:solidFill>
                  <a:schemeClr val="tx1"/>
                </a:solidFill>
              </a:rPr>
              <a:t> a …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4966446" y="860612"/>
            <a:ext cx="3543643" cy="762000"/>
          </a:xfrm>
          <a:prstGeom prst="wedgeRoundRectCallout">
            <a:avLst>
              <a:gd name="adj1" fmla="val -23110"/>
              <a:gd name="adj2" fmla="val 91725"/>
              <a:gd name="adj3" fmla="val 16667"/>
            </a:avLst>
          </a:prstGeom>
          <a:solidFill>
            <a:schemeClr val="bg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I’</a:t>
            </a:r>
            <a:r>
              <a:rPr lang="en-US" altLang="zh-CN" sz="3200" dirty="0" smtClean="0">
                <a:solidFill>
                  <a:srgbClr val="FF0000"/>
                </a:solidFill>
              </a:rPr>
              <a:t>m</a:t>
            </a:r>
            <a:r>
              <a:rPr lang="en-US" altLang="zh-CN" sz="3200" dirty="0" smtClean="0">
                <a:solidFill>
                  <a:schemeClr val="tx1"/>
                </a:solidFill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</a:rPr>
              <a:t>going to be </a:t>
            </a:r>
            <a:r>
              <a:rPr lang="en-US" altLang="zh-CN" sz="3200" dirty="0" smtClean="0">
                <a:solidFill>
                  <a:schemeClr val="tx1"/>
                </a:solidFill>
              </a:rPr>
              <a:t>a …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542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400"/>
            <a:ext cx="9201925" cy="645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808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02731" y="0"/>
            <a:ext cx="53335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Listen and repeat.</a:t>
            </a:r>
            <a:endParaRPr lang="zh-CN" altLang="en-US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3081" name="ShockwaveFlash1" r:id="rId2" imgW="7440480" imgH="5092560"/>
        </mc:Choice>
        <mc:Fallback>
          <p:control name="ShockwaveFlash1" r:id="rId2" imgW="7440480" imgH="5092560">
            <p:pic>
              <p:nvPicPr>
                <p:cNvPr id="0" name="ShockwaveFlash1"/>
                <p:cNvPicPr>
                  <a:picLocks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44538" y="1362075"/>
                  <a:ext cx="7440612" cy="50927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81997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61665"/>
            <a:ext cx="9144000" cy="631551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20211" y="-164007"/>
            <a:ext cx="81094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Follow and say. Then chant.</a:t>
            </a:r>
            <a:endParaRPr lang="zh-CN" altLang="en-US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0856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273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111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98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315" y="2480474"/>
            <a:ext cx="6194612" cy="4377526"/>
          </a:xfrm>
          <a:prstGeom prst="rect">
            <a:avLst/>
          </a:prstGeom>
        </p:spPr>
      </p:pic>
      <p:sp>
        <p:nvSpPr>
          <p:cNvPr id="9" name="云形标注 8"/>
          <p:cNvSpPr/>
          <p:nvPr/>
        </p:nvSpPr>
        <p:spPr>
          <a:xfrm>
            <a:off x="110939" y="1783977"/>
            <a:ext cx="3110753" cy="1783977"/>
          </a:xfrm>
          <a:prstGeom prst="cloudCallout">
            <a:avLst>
              <a:gd name="adj1" fmla="val 97610"/>
              <a:gd name="adj2" fmla="val 13254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云形标注 9"/>
          <p:cNvSpPr/>
          <p:nvPr/>
        </p:nvSpPr>
        <p:spPr>
          <a:xfrm>
            <a:off x="2464736" y="98612"/>
            <a:ext cx="2478740" cy="1783977"/>
          </a:xfrm>
          <a:prstGeom prst="cloudCallout">
            <a:avLst>
              <a:gd name="adj1" fmla="val 49289"/>
              <a:gd name="adj2" fmla="val 69536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云形标注 10"/>
          <p:cNvSpPr/>
          <p:nvPr/>
        </p:nvSpPr>
        <p:spPr>
          <a:xfrm>
            <a:off x="5427570" y="307907"/>
            <a:ext cx="3110753" cy="1969127"/>
          </a:xfrm>
          <a:prstGeom prst="cloudCallout">
            <a:avLst>
              <a:gd name="adj1" fmla="val -47635"/>
              <a:gd name="adj2" fmla="val 59549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777068" y="2501848"/>
            <a:ext cx="28597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I want to be…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683487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785028" y="358605"/>
            <a:ext cx="18966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Guess</a:t>
            </a:r>
            <a:endParaRPr lang="zh-CN" altLang="en-US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557" y="1712818"/>
            <a:ext cx="2857500" cy="28765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693459" y="2232212"/>
            <a:ext cx="50471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He can drive a train.</a:t>
            </a:r>
          </a:p>
          <a:p>
            <a:r>
              <a:rPr lang="en-US" altLang="zh-CN" sz="4000" dirty="0" smtClean="0"/>
              <a:t>He is a ___________.</a:t>
            </a:r>
            <a:endParaRPr lang="zh-CN" altLang="en-US" sz="4000" dirty="0"/>
          </a:p>
        </p:txBody>
      </p:sp>
      <p:sp>
        <p:nvSpPr>
          <p:cNvPr id="7" name="文本框 6"/>
          <p:cNvSpPr txBox="1"/>
          <p:nvPr/>
        </p:nvSpPr>
        <p:spPr>
          <a:xfrm>
            <a:off x="5342965" y="2847765"/>
            <a:ext cx="3155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tr</a:t>
            </a:r>
            <a:r>
              <a:rPr lang="en-US" altLang="zh-CN" sz="4000" dirty="0" smtClean="0">
                <a:solidFill>
                  <a:srgbClr val="FF0000"/>
                </a:solidFill>
              </a:rPr>
              <a:t>ai</a:t>
            </a:r>
            <a:r>
              <a:rPr lang="en-US" altLang="zh-CN" sz="4000" dirty="0" smtClean="0"/>
              <a:t>n dr</a:t>
            </a:r>
            <a:r>
              <a:rPr lang="en-US" altLang="zh-CN" sz="4000" dirty="0" smtClean="0">
                <a:solidFill>
                  <a:srgbClr val="FF0000"/>
                </a:solidFill>
              </a:rPr>
              <a:t>i</a:t>
            </a:r>
            <a:r>
              <a:rPr lang="en-US" altLang="zh-CN" sz="4000" dirty="0" smtClean="0"/>
              <a:t>v</a:t>
            </a:r>
            <a:r>
              <a:rPr lang="en-US" altLang="zh-CN" sz="4000" dirty="0" smtClean="0">
                <a:solidFill>
                  <a:srgbClr val="FF0000"/>
                </a:solidFill>
              </a:rPr>
              <a:t>er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72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42" y="1450576"/>
            <a:ext cx="4234782" cy="2886710"/>
          </a:xfrm>
        </p:spPr>
      </p:pic>
      <p:sp>
        <p:nvSpPr>
          <p:cNvPr id="5" name="文本框 4"/>
          <p:cNvSpPr txBox="1"/>
          <p:nvPr/>
        </p:nvSpPr>
        <p:spPr>
          <a:xfrm>
            <a:off x="4464424" y="2232211"/>
            <a:ext cx="50471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He can fly a plane.</a:t>
            </a:r>
          </a:p>
          <a:p>
            <a:r>
              <a:rPr lang="en-US" altLang="zh-CN" sz="4000" dirty="0" smtClean="0"/>
              <a:t>He is a _______.</a:t>
            </a:r>
            <a:endParaRPr lang="zh-CN" altLang="en-US" sz="4000" dirty="0"/>
          </a:p>
        </p:txBody>
      </p:sp>
      <p:sp>
        <p:nvSpPr>
          <p:cNvPr id="6" name="文本框 5"/>
          <p:cNvSpPr txBox="1"/>
          <p:nvPr/>
        </p:nvSpPr>
        <p:spPr>
          <a:xfrm>
            <a:off x="6212542" y="2874043"/>
            <a:ext cx="13447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p</a:t>
            </a:r>
            <a:r>
              <a:rPr lang="en-US" altLang="zh-CN" sz="4000" dirty="0" smtClean="0">
                <a:solidFill>
                  <a:srgbClr val="FF0000"/>
                </a:solidFill>
              </a:rPr>
              <a:t>i</a:t>
            </a:r>
            <a:r>
              <a:rPr lang="en-US" altLang="zh-CN" sz="4000" dirty="0" smtClean="0"/>
              <a:t>l</a:t>
            </a:r>
            <a:r>
              <a:rPr lang="en-US" altLang="zh-CN" sz="4000" dirty="0" smtClean="0">
                <a:solidFill>
                  <a:srgbClr val="FF0000"/>
                </a:solidFill>
              </a:rPr>
              <a:t>o</a:t>
            </a:r>
            <a:r>
              <a:rPr lang="en-US" altLang="zh-CN" sz="4000" dirty="0" smtClean="0"/>
              <a:t>t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233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64424" y="2232211"/>
            <a:ext cx="50471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He can help the ill.</a:t>
            </a:r>
          </a:p>
          <a:p>
            <a:r>
              <a:rPr lang="en-US" altLang="zh-CN" sz="4000" dirty="0" smtClean="0"/>
              <a:t>He is a _______.</a:t>
            </a:r>
            <a:endParaRPr lang="zh-CN" altLang="en-US" sz="4000" dirty="0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22" t="2122" r="4100" b="33417"/>
          <a:stretch/>
        </p:blipFill>
        <p:spPr>
          <a:xfrm>
            <a:off x="528918" y="1618972"/>
            <a:ext cx="3487270" cy="2875086"/>
          </a:xfrm>
        </p:spPr>
      </p:pic>
      <p:sp>
        <p:nvSpPr>
          <p:cNvPr id="7" name="文本框 6"/>
          <p:cNvSpPr txBox="1"/>
          <p:nvPr/>
        </p:nvSpPr>
        <p:spPr>
          <a:xfrm>
            <a:off x="6087035" y="2847764"/>
            <a:ext cx="3155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d</a:t>
            </a:r>
            <a:r>
              <a:rPr lang="en-US" altLang="zh-CN" sz="4000" dirty="0" smtClean="0">
                <a:solidFill>
                  <a:srgbClr val="FF0000"/>
                </a:solidFill>
              </a:rPr>
              <a:t>o</a:t>
            </a:r>
            <a:r>
              <a:rPr lang="en-US" altLang="zh-CN" sz="4000" dirty="0" smtClean="0"/>
              <a:t>ct</a:t>
            </a:r>
            <a:r>
              <a:rPr lang="en-US" altLang="zh-CN" sz="4000" dirty="0" smtClean="0">
                <a:solidFill>
                  <a:srgbClr val="FF0000"/>
                </a:solidFill>
              </a:rPr>
              <a:t>or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949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64424" y="2232211"/>
            <a:ext cx="50471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She can give the pills.</a:t>
            </a:r>
          </a:p>
          <a:p>
            <a:r>
              <a:rPr lang="en-US" altLang="zh-CN" sz="4000" dirty="0" smtClean="0"/>
              <a:t>She is a _______.</a:t>
            </a:r>
            <a:endParaRPr lang="zh-CN" altLang="en-US" sz="4000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518" y="1388432"/>
            <a:ext cx="2433918" cy="3718486"/>
          </a:xfrm>
        </p:spPr>
      </p:pic>
      <p:sp>
        <p:nvSpPr>
          <p:cNvPr id="7" name="文本框 6"/>
          <p:cNvSpPr txBox="1"/>
          <p:nvPr/>
        </p:nvSpPr>
        <p:spPr>
          <a:xfrm>
            <a:off x="6355977" y="2847764"/>
            <a:ext cx="3155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n</a:t>
            </a:r>
            <a:r>
              <a:rPr lang="en-US" altLang="zh-CN" sz="4000" dirty="0" smtClean="0">
                <a:solidFill>
                  <a:srgbClr val="FF0000"/>
                </a:solidFill>
              </a:rPr>
              <a:t>ur</a:t>
            </a:r>
            <a:r>
              <a:rPr lang="en-US" altLang="zh-CN" sz="4000" dirty="0" smtClean="0"/>
              <a:t>se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23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88799" y="0"/>
            <a:ext cx="75614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Look and say. Then guess.</a:t>
            </a:r>
            <a:endParaRPr lang="zh-CN" altLang="en-US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36" name="ShockwaveFlash1" r:id="rId2" imgW="6980400" imgH="5764320"/>
        </mc:Choice>
        <mc:Fallback>
          <p:control name="ShockwaveFlash1" r:id="rId2" imgW="6980400" imgH="5764320">
            <p:pic>
              <p:nvPicPr>
                <p:cNvPr id="0" name="ShockwaveFlash1"/>
                <p:cNvPicPr>
                  <a:picLocks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52513" y="923925"/>
                  <a:ext cx="6980237" cy="57642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209247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8752" y="672352"/>
            <a:ext cx="7683985" cy="6185648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3048000" y="2232212"/>
            <a:ext cx="1138518" cy="41237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015" y="-143435"/>
            <a:ext cx="45847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Listen and find.</a:t>
            </a:r>
            <a:endParaRPr lang="zh-CN" altLang="en-US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7" name="P53-A2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312459" y="779895"/>
            <a:ext cx="609600" cy="609600"/>
          </a:xfrm>
          <a:prstGeom prst="rect">
            <a:avLst/>
          </a:prstGeom>
        </p:spPr>
      </p:pic>
      <p:pic>
        <p:nvPicPr>
          <p:cNvPr id="8" name="P53-A2-2">
            <a:hlinkClick r:id="" action="ppaction://media"/>
          </p:cNvPr>
          <p:cNvPicPr>
            <a:picLocks noGrp="1" noChangeAspect="1"/>
          </p:cNvPicPr>
          <p:nvPr>
            <p:ph idx="1"/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73932" y="2133600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23192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65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33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5964" y="1027907"/>
            <a:ext cx="7532072" cy="5621711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4661647" y="2043953"/>
            <a:ext cx="959224" cy="41237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53-A2-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316071" y="1102963"/>
            <a:ext cx="609600" cy="609600"/>
          </a:xfrm>
        </p:spPr>
      </p:pic>
      <p:pic>
        <p:nvPicPr>
          <p:cNvPr id="9" name="P53-A2-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121893" y="22543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960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88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29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</TotalTime>
  <Words>94</Words>
  <Application>Microsoft Office PowerPoint</Application>
  <PresentationFormat>全屏显示(4:3)</PresentationFormat>
  <Paragraphs>23</Paragraphs>
  <Slides>19</Slides>
  <Notes>1</Notes>
  <HiddenSlides>0</HiddenSlides>
  <MMClips>6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</vt:lpstr>
      <vt:lpstr>Module 9 Unit 2 I’m going to be a driver.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9 Unit 2 I’m going to be a driver.</dc:title>
  <dc:creator>Windows 用户</dc:creator>
  <cp:lastModifiedBy>微软用户</cp:lastModifiedBy>
  <cp:revision>14</cp:revision>
  <dcterms:created xsi:type="dcterms:W3CDTF">2016-11-21T13:33:50Z</dcterms:created>
  <dcterms:modified xsi:type="dcterms:W3CDTF">2016-11-28T09:04:51Z</dcterms:modified>
</cp:coreProperties>
</file>