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62" r:id="rId8"/>
    <p:sldId id="270" r:id="rId9"/>
    <p:sldId id="271" r:id="rId10"/>
    <p:sldId id="278" r:id="rId11"/>
    <p:sldId id="279" r:id="rId12"/>
    <p:sldId id="272" r:id="rId13"/>
    <p:sldId id="273" r:id="rId14"/>
    <p:sldId id="274" r:id="rId15"/>
    <p:sldId id="275" r:id="rId16"/>
    <p:sldId id="265" r:id="rId17"/>
    <p:sldId id="264" r:id="rId18"/>
    <p:sldId id="277" r:id="rId19"/>
    <p:sldId id="26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9631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3771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395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7651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46245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251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9048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84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3907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42940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963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FB23F-4854-44A5-AD11-A554A8557F06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442CC-875F-45DB-91D2-E1764BFE1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3447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microsoft.com/office/2007/relationships/media" Target="../media/media1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media" Target="../media/media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2.mp3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7.mp3"/><Relationship Id="rId5" Type="http://schemas.openxmlformats.org/officeDocument/2006/relationships/image" Target="../media/image7.png"/><Relationship Id="rId4" Type="http://schemas.microsoft.com/office/2007/relationships/media" Target="../media/media6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media" Target="../media/media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3.mp3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66122" cy="68580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265798"/>
            <a:ext cx="9166122" cy="3557213"/>
          </a:xfrm>
          <a:solidFill>
            <a:schemeClr val="bg1">
              <a:alpha val="90000"/>
            </a:schemeClr>
          </a:solidFill>
        </p:spPr>
        <p:txBody>
          <a:bodyPr>
            <a:normAutofit/>
          </a:bodyPr>
          <a:lstStyle/>
          <a:p>
            <a:r>
              <a:rPr lang="en-US" altLang="zh-CN" dirty="0" smtClean="0"/>
              <a:t>Module 10 Unit 2</a:t>
            </a:r>
            <a:br>
              <a:rPr lang="en-US" altLang="zh-CN" dirty="0" smtClean="0"/>
            </a:br>
            <a:r>
              <a:rPr lang="en-US" altLang="zh-CN" dirty="0" smtClean="0"/>
              <a:t>What are you going to see?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42751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172" y="2943222"/>
            <a:ext cx="9157172" cy="391477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934736" y="667379"/>
            <a:ext cx="6715317" cy="584775"/>
          </a:xfrm>
          <a:prstGeom prst="wedgeRoundRectCallout">
            <a:avLst>
              <a:gd name="adj1" fmla="val -53937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7337" y="667378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</a:t>
            </a:r>
            <a:r>
              <a:rPr lang="en-US" altLang="zh-CN" sz="3200" dirty="0" smtClean="0"/>
              <a:t>__________?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1" y="746621"/>
            <a:ext cx="1682044" cy="21966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842214" y="397986"/>
            <a:ext cx="427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his winter holiday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83390" y="543883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tomorrow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821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2229704" y="726373"/>
            <a:ext cx="6715317" cy="584775"/>
          </a:xfrm>
          <a:prstGeom prst="wedgeRoundRectCallout">
            <a:avLst>
              <a:gd name="adj1" fmla="val -53937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789" y="7263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 __________?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1" y="746621"/>
            <a:ext cx="1682044" cy="21966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02822" y="678839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at the zoo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9455" y="1318304"/>
            <a:ext cx="427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in the park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213"/>
          <a:stretch/>
        </p:blipFill>
        <p:spPr>
          <a:xfrm rot="20810276">
            <a:off x="294452" y="2801898"/>
            <a:ext cx="4111123" cy="3060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608293">
            <a:off x="4942741" y="2807022"/>
            <a:ext cx="4016546" cy="28691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203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791" y="1529790"/>
            <a:ext cx="7886700" cy="4351338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666314" y="1745491"/>
            <a:ext cx="6715317" cy="584775"/>
          </a:xfrm>
          <a:prstGeom prst="wedgeRoundRectCallout">
            <a:avLst>
              <a:gd name="adj1" fmla="val -38986"/>
              <a:gd name="adj2" fmla="val 168551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854" y="1738578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_____________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4032131" y="3326326"/>
            <a:ext cx="4232666" cy="584775"/>
          </a:xfrm>
          <a:prstGeom prst="wedgeRoundRectCallout">
            <a:avLst>
              <a:gd name="adj1" fmla="val 9718"/>
              <a:gd name="adj2" fmla="val 11774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8310" y="3319413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I_________ see a____.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3299012" y="197223"/>
            <a:ext cx="14032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Retell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046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791" y="1529790"/>
            <a:ext cx="7886700" cy="4351338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12" name="云形标注 11"/>
          <p:cNvSpPr/>
          <p:nvPr/>
        </p:nvSpPr>
        <p:spPr>
          <a:xfrm>
            <a:off x="5745485" y="1840799"/>
            <a:ext cx="2626659" cy="1864659"/>
          </a:xfrm>
          <a:prstGeom prst="cloudCallout">
            <a:avLst>
              <a:gd name="adj1" fmla="val -30389"/>
              <a:gd name="adj2" fmla="val 88462"/>
            </a:avLst>
          </a:prstGeom>
          <a:blipFill dpi="0"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550895" y="6015738"/>
            <a:ext cx="6122156" cy="584775"/>
          </a:xfrm>
          <a:prstGeom prst="wedgeRoundRectCallout">
            <a:avLst>
              <a:gd name="adj1" fmla="val 17131"/>
              <a:gd name="adj2" fmla="val -12140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6432" y="6043978"/>
            <a:ext cx="576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I_________ see </a:t>
            </a:r>
            <a:r>
              <a:rPr lang="en-US" altLang="zh-CN" sz="3200" i="1" dirty="0" smtClean="0"/>
              <a:t>The Monkey King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sp>
        <p:nvSpPr>
          <p:cNvPr id="10" name="圆角矩形标注 9"/>
          <p:cNvSpPr/>
          <p:nvPr/>
        </p:nvSpPr>
        <p:spPr>
          <a:xfrm>
            <a:off x="1123300" y="1484054"/>
            <a:ext cx="4832563" cy="584775"/>
          </a:xfrm>
          <a:prstGeom prst="wedgeRoundRectCallout">
            <a:avLst>
              <a:gd name="adj1" fmla="val -33512"/>
              <a:gd name="adj2" fmla="val 12847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6422" y="1490967"/>
            <a:ext cx="490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__________ see?</a:t>
            </a:r>
            <a:endParaRPr lang="zh-CN" alt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29947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313" y="1105914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_____________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3902033" y="5797747"/>
            <a:ext cx="4556057" cy="584775"/>
          </a:xfrm>
          <a:prstGeom prst="wedgeRoundRectCallout">
            <a:avLst>
              <a:gd name="adj1" fmla="val 11489"/>
              <a:gd name="adj2" fmla="val -16739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8212" y="5790834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_______ have a _____.</a:t>
            </a:r>
            <a:endParaRPr lang="zh-CN" alt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86865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80447" y="5734037"/>
            <a:ext cx="3556602" cy="584775"/>
          </a:xfrm>
          <a:prstGeom prst="wedgeRoundRectCallout">
            <a:avLst>
              <a:gd name="adj1" fmla="val -1618"/>
              <a:gd name="adj2" fmla="val -15513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6625" y="5727124"/>
            <a:ext cx="339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________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dance.</a:t>
            </a:r>
            <a:endParaRPr lang="zh-CN" altLang="en-US" sz="3200" dirty="0"/>
          </a:p>
        </p:txBody>
      </p:sp>
      <p:sp>
        <p:nvSpPr>
          <p:cNvPr id="10" name="文本框 9"/>
          <p:cNvSpPr txBox="1"/>
          <p:nvPr/>
        </p:nvSpPr>
        <p:spPr>
          <a:xfrm>
            <a:off x="1809448" y="1105914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</a:t>
            </a:r>
            <a:r>
              <a:rPr lang="en-US" altLang="zh-CN" sz="3200" dirty="0" smtClean="0"/>
              <a:t>________________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in the ____ ?</a:t>
            </a:r>
            <a:endParaRPr lang="zh-CN" altLang="en-US" sz="3200" dirty="0"/>
          </a:p>
        </p:txBody>
      </p:sp>
      <p:sp>
        <p:nvSpPr>
          <p:cNvPr id="11" name="云形标注 10"/>
          <p:cNvSpPr/>
          <p:nvPr/>
        </p:nvSpPr>
        <p:spPr>
          <a:xfrm>
            <a:off x="6283138" y="1882743"/>
            <a:ext cx="2232212" cy="1425388"/>
          </a:xfrm>
          <a:prstGeom prst="cloudCallout">
            <a:avLst>
              <a:gd name="adj1" fmla="val -19628"/>
              <a:gd name="adj2" fmla="val 66274"/>
            </a:avLst>
          </a:prstGeom>
          <a:blipFill dpi="0"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522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2274528" y="269173"/>
            <a:ext cx="6715317" cy="584775"/>
          </a:xfrm>
          <a:prstGeom prst="wedgeRoundRectCallout">
            <a:avLst>
              <a:gd name="adj1" fmla="val -53937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4613" y="2691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__________?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0513" y="0"/>
            <a:ext cx="1203636" cy="157184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00047" y="225183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today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60775" y="809958"/>
            <a:ext cx="3110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o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n </a:t>
            </a:r>
            <a:r>
              <a:rPr lang="en-US" altLang="zh-CN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S</a:t>
            </a:r>
            <a:r>
              <a:rPr lang="en-US" altLang="zh-CN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aturday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p:control spid="5124" name="ShockwaveFlash1" r:id="rId2" imgW="7647619" imgH="5180952"/>
    </p:controls>
    <p:extLst>
      <p:ext uri="{BB962C8B-B14F-4D97-AF65-F5344CB8AC3E}">
        <p14:creationId xmlns="" xmlns:p14="http://schemas.microsoft.com/office/powerpoint/2010/main" val="1325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9486795"/>
              </p:ext>
            </p:extLst>
          </p:nvPr>
        </p:nvGraphicFramePr>
        <p:xfrm>
          <a:off x="528916" y="921870"/>
          <a:ext cx="8023413" cy="34036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4471"/>
                <a:gridCol w="2674471"/>
                <a:gridCol w="2674471"/>
              </a:tblGrid>
              <a:tr h="6469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Name </a:t>
                      </a:r>
                      <a:endParaRPr lang="zh-CN" altLang="en-US" sz="2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this winter holiday </a:t>
                      </a:r>
                      <a:endParaRPr lang="zh-CN" altLang="en-US" sz="2400" dirty="0" smtClean="0"/>
                    </a:p>
                    <a:p>
                      <a:pPr algn="ctr"/>
                      <a:endParaRPr lang="zh-CN" altLang="en-US" sz="2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60238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860238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860238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5" y="4383973"/>
            <a:ext cx="1682044" cy="219660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941315" y="4383973"/>
            <a:ext cx="6715317" cy="584775"/>
          </a:xfrm>
          <a:prstGeom prst="wedgeRoundRectCallout">
            <a:avLst>
              <a:gd name="adj1" fmla="val -48731"/>
              <a:gd name="adj2" fmla="val 11642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1315" y="4383972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__________?</a:t>
            </a:r>
            <a:endParaRPr lang="zh-CN" altLang="en-US" sz="3200" dirty="0"/>
          </a:p>
        </p:txBody>
      </p:sp>
      <p:sp>
        <p:nvSpPr>
          <p:cNvPr id="9" name="圆角矩形标注 8"/>
          <p:cNvSpPr/>
          <p:nvPr/>
        </p:nvSpPr>
        <p:spPr>
          <a:xfrm>
            <a:off x="3716326" y="5665926"/>
            <a:ext cx="4836003" cy="584775"/>
          </a:xfrm>
          <a:prstGeom prst="wedgeRoundRectCallout">
            <a:avLst>
              <a:gd name="adj1" fmla="val 48054"/>
              <a:gd name="adj2" fmla="val 10416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3902" y="5665926"/>
            <a:ext cx="4728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I am going to </a:t>
            </a:r>
            <a:r>
              <a:rPr lang="en-US" altLang="zh-CN" sz="3200" dirty="0" smtClean="0"/>
              <a:t>__________?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572871" y="143434"/>
            <a:ext cx="43847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Make a class survey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942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466118"/>
            <a:ext cx="8067675" cy="6276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838" y="1568824"/>
            <a:ext cx="6179479" cy="33663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98437" y="253908"/>
            <a:ext cx="5904180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lgerian" panose="04020705040A02060702" pitchFamily="82" charset="0"/>
              </a:rPr>
              <a:t>Class TV Show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223247" y="2911333"/>
            <a:ext cx="502024" cy="53788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96753" y="3837733"/>
            <a:ext cx="591670" cy="50202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1301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303060">
            <a:off x="6176683" y="995082"/>
            <a:ext cx="32206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Do you know?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411" y="995082"/>
            <a:ext cx="86599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</a:t>
            </a:r>
            <a:r>
              <a:rPr lang="en-US" altLang="zh-CN" sz="3600" u="sng" dirty="0" smtClean="0"/>
              <a:t>today</a:t>
            </a:r>
            <a:r>
              <a:rPr lang="en-US" altLang="zh-CN" sz="3600" dirty="0" smtClean="0"/>
              <a:t>?</a:t>
            </a:r>
          </a:p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u="sng" dirty="0" smtClean="0"/>
              <a:t>see</a:t>
            </a:r>
            <a:r>
              <a:rPr lang="en-US" altLang="zh-CN" sz="3600" dirty="0" smtClean="0"/>
              <a:t>?</a:t>
            </a:r>
          </a:p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</a:t>
            </a:r>
            <a:r>
              <a:rPr lang="en-US" altLang="zh-CN" sz="3600" u="sng" dirty="0" smtClean="0"/>
              <a:t>in the class</a:t>
            </a:r>
            <a:r>
              <a:rPr lang="en-US" altLang="zh-CN" sz="3600" dirty="0" smtClean="0"/>
              <a:t>?</a:t>
            </a:r>
          </a:p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</a:t>
            </a:r>
            <a:r>
              <a:rPr lang="en-US" altLang="zh-CN" sz="3600" u="sng" dirty="0" smtClean="0"/>
              <a:t>on Sunday</a:t>
            </a:r>
            <a:r>
              <a:rPr lang="en-US" altLang="zh-CN" sz="3600" dirty="0" smtClean="0"/>
              <a:t>?</a:t>
            </a:r>
          </a:p>
          <a:p>
            <a:endParaRPr lang="en-US" altLang="zh-CN" sz="3600" dirty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1.What, you, on Saturday</a:t>
            </a:r>
          </a:p>
          <a:p>
            <a:r>
              <a:rPr lang="en-US" altLang="zh-CN" sz="3600" dirty="0" smtClean="0"/>
              <a:t>_______________________________?</a:t>
            </a:r>
          </a:p>
          <a:p>
            <a:r>
              <a:rPr lang="en-US" altLang="zh-CN" sz="3600" dirty="0" smtClean="0"/>
              <a:t>2.What, you, this winter holiday</a:t>
            </a:r>
          </a:p>
          <a:p>
            <a:r>
              <a:rPr lang="en-US" altLang="zh-CN" sz="3600" dirty="0" smtClean="0"/>
              <a:t>_____________________________________?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403411" y="4823011"/>
            <a:ext cx="7628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on Saturday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403411" y="5882450"/>
            <a:ext cx="8659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What </a:t>
            </a:r>
            <a:r>
              <a:rPr lang="en-US" altLang="zh-CN" sz="3600" dirty="0" smtClean="0">
                <a:solidFill>
                  <a:srgbClr val="FF0000"/>
                </a:solidFill>
              </a:rPr>
              <a:t>are</a:t>
            </a:r>
            <a:r>
              <a:rPr lang="en-US" altLang="zh-CN" sz="3600" dirty="0" smtClean="0"/>
              <a:t> you </a:t>
            </a:r>
            <a:r>
              <a:rPr lang="en-US" altLang="zh-CN" sz="36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600" dirty="0" smtClean="0"/>
              <a:t>do this winter holiday</a:t>
            </a:r>
            <a:endParaRPr lang="zh-CN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418793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7902"/>
            <a:ext cx="9144000" cy="5919393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119282" y="3523127"/>
            <a:ext cx="905436" cy="268941"/>
          </a:xfrm>
          <a:prstGeom prst="roundRect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19" r="52123" b="4613"/>
          <a:stretch/>
        </p:blipFill>
        <p:spPr>
          <a:xfrm>
            <a:off x="484094" y="4902681"/>
            <a:ext cx="1344707" cy="1668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039" t="31501" r="21235" b="5125"/>
          <a:stretch/>
        </p:blipFill>
        <p:spPr>
          <a:xfrm>
            <a:off x="1828801" y="5463986"/>
            <a:ext cx="869576" cy="110848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3252" y="873256"/>
            <a:ext cx="58843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They are in Beijing now. 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3030070" y="5504510"/>
            <a:ext cx="6349903" cy="672353"/>
          </a:xfrm>
          <a:prstGeom prst="wedgeRoundRectCallout">
            <a:avLst>
              <a:gd name="adj1" fmla="val -62450"/>
              <a:gd name="adj2" fmla="val 1583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I’m going to ______my friends .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5496927" y="5464625"/>
            <a:ext cx="4053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visit 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endParaRPr lang="zh-CN" altLang="en-US" sz="3200" dirty="0"/>
          </a:p>
        </p:txBody>
      </p:sp>
      <p:sp>
        <p:nvSpPr>
          <p:cNvPr id="13" name="圆角矩形标注 12"/>
          <p:cNvSpPr/>
          <p:nvPr/>
        </p:nvSpPr>
        <p:spPr>
          <a:xfrm>
            <a:off x="1973102" y="3621632"/>
            <a:ext cx="6349903" cy="672353"/>
          </a:xfrm>
          <a:prstGeom prst="wedgeRoundRectCallout">
            <a:avLst>
              <a:gd name="adj1" fmla="val -57108"/>
              <a:gd name="adj2" fmla="val 147446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What are you going to do ?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24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1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1717" y="-17930"/>
            <a:ext cx="66729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find:</a:t>
            </a:r>
          </a:p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What are they going to do ?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p:control spid="1039" name="ShockwaveFlash1" r:id="rId2" imgW="7331394" imgH="5118348"/>
    </p:controls>
    <p:extLst>
      <p:ext uri="{BB962C8B-B14F-4D97-AF65-F5344CB8AC3E}">
        <p14:creationId xmlns="" xmlns:p14="http://schemas.microsoft.com/office/powerpoint/2010/main" val="21292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466118"/>
            <a:ext cx="8067675" cy="627686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838" y="1568824"/>
            <a:ext cx="6179479" cy="33663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98437" y="253908"/>
            <a:ext cx="5904180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r>
              <a:rPr lang="en-US" altLang="zh-CN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lgerian" panose="04020705040A02060702" pitchFamily="82" charset="0"/>
              </a:rPr>
              <a:t>Weekend Plan Show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622027" y="1695765"/>
            <a:ext cx="2994212" cy="672353"/>
          </a:xfrm>
          <a:prstGeom prst="wedgeRoundRectCallout">
            <a:avLst>
              <a:gd name="adj1" fmla="val -23228"/>
              <a:gd name="adj2" fmla="val 94500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81512" y="2599677"/>
            <a:ext cx="2994212" cy="672353"/>
          </a:xfrm>
          <a:prstGeom prst="wedgeRoundRectCallout">
            <a:avLst>
              <a:gd name="adj1" fmla="val 7311"/>
              <a:gd name="adj2" fmla="val 94500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699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52" y="36512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66314" y="1745491"/>
            <a:ext cx="6715317" cy="584775"/>
          </a:xfrm>
          <a:prstGeom prst="wedgeRoundRectCallout">
            <a:avLst>
              <a:gd name="adj1" fmla="val -38986"/>
              <a:gd name="adj2" fmla="val 168551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854" y="1738578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4032131" y="3326326"/>
            <a:ext cx="4232666" cy="584775"/>
          </a:xfrm>
          <a:prstGeom prst="wedgeRoundRectCallout">
            <a:avLst>
              <a:gd name="adj1" fmla="val 9718"/>
              <a:gd name="adj2" fmla="val 11774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8310" y="3319413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 a film.</a:t>
            </a:r>
            <a:endParaRPr lang="zh-CN" altLang="en-US" sz="3200" dirty="0"/>
          </a:p>
        </p:txBody>
      </p:sp>
      <p:pic>
        <p:nvPicPr>
          <p:cNvPr id="13" name="P59-A2-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75180" y="1713753"/>
            <a:ext cx="609600" cy="609600"/>
          </a:xfrm>
        </p:spPr>
      </p:pic>
      <p:pic>
        <p:nvPicPr>
          <p:cNvPr id="14" name="P59-A2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530109" y="3326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312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73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82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23" y="1356200"/>
            <a:ext cx="7905674" cy="4961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52" y="36512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5745485" y="1840799"/>
            <a:ext cx="2626659" cy="1864659"/>
          </a:xfrm>
          <a:prstGeom prst="cloudCallout">
            <a:avLst>
              <a:gd name="adj1" fmla="val -30389"/>
              <a:gd name="adj2" fmla="val 88462"/>
            </a:avLst>
          </a:prstGeom>
          <a:blipFill dpi="0"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550895" y="6015738"/>
            <a:ext cx="6122156" cy="584775"/>
          </a:xfrm>
          <a:prstGeom prst="wedgeRoundRectCallout">
            <a:avLst>
              <a:gd name="adj1" fmla="val 17131"/>
              <a:gd name="adj2" fmla="val -12140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6432" y="6043978"/>
            <a:ext cx="576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 </a:t>
            </a:r>
            <a:r>
              <a:rPr lang="en-US" altLang="zh-CN" sz="3200" i="1" dirty="0" smtClean="0"/>
              <a:t>The Monkey King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sp>
        <p:nvSpPr>
          <p:cNvPr id="10" name="圆角矩形标注 9"/>
          <p:cNvSpPr/>
          <p:nvPr/>
        </p:nvSpPr>
        <p:spPr>
          <a:xfrm>
            <a:off x="1123300" y="1484054"/>
            <a:ext cx="4832563" cy="584775"/>
          </a:xfrm>
          <a:prstGeom prst="wedgeRoundRectCallout">
            <a:avLst>
              <a:gd name="adj1" fmla="val -33512"/>
              <a:gd name="adj2" fmla="val 12847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6422" y="1490967"/>
            <a:ext cx="490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see?</a:t>
            </a:r>
            <a:endParaRPr lang="zh-CN" altLang="en-US" sz="3200" dirty="0"/>
          </a:p>
        </p:txBody>
      </p:sp>
      <p:pic>
        <p:nvPicPr>
          <p:cNvPr id="2" name="P59-A2-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76822" y="1535999"/>
            <a:ext cx="609600" cy="609600"/>
          </a:xfrm>
        </p:spPr>
      </p:pic>
      <p:pic>
        <p:nvPicPr>
          <p:cNvPr id="13" name="P59-A2-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440685" y="55445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883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42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2" grpId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783" y="6581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313" y="1105914"/>
            <a:ext cx="666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 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on Saturday?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3902033" y="5797747"/>
            <a:ext cx="4556057" cy="584775"/>
          </a:xfrm>
          <a:prstGeom prst="wedgeRoundRectCallout">
            <a:avLst>
              <a:gd name="adj1" fmla="val 11489"/>
              <a:gd name="adj2" fmla="val -16739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8212" y="5790834"/>
            <a:ext cx="426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have a class.</a:t>
            </a:r>
            <a:endParaRPr lang="zh-CN" altLang="en-US" sz="3200" dirty="0"/>
          </a:p>
        </p:txBody>
      </p:sp>
      <p:pic>
        <p:nvPicPr>
          <p:cNvPr id="10" name="P59-A2-5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26047" y="1112827"/>
            <a:ext cx="609600" cy="609600"/>
          </a:xfrm>
        </p:spPr>
      </p:pic>
      <p:pic>
        <p:nvPicPr>
          <p:cNvPr id="11" name="P59-A2-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678706" y="531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877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83" y="902099"/>
            <a:ext cx="7986433" cy="56581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783" y="65815"/>
            <a:ext cx="5935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How does the girl answer?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42773" y="1112827"/>
            <a:ext cx="6715317" cy="584775"/>
          </a:xfrm>
          <a:prstGeom prst="wedgeRoundRectCallout">
            <a:avLst>
              <a:gd name="adj1" fmla="val -10551"/>
              <a:gd name="adj2" fmla="val 12562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80447" y="5734037"/>
            <a:ext cx="3556602" cy="584775"/>
          </a:xfrm>
          <a:prstGeom prst="wedgeRoundRectCallout">
            <a:avLst>
              <a:gd name="adj1" fmla="val -1618"/>
              <a:gd name="adj2" fmla="val -15513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6625" y="5727124"/>
            <a:ext cx="339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dance.</a:t>
            </a:r>
            <a:endParaRPr lang="zh-CN" altLang="en-US" sz="3200" dirty="0"/>
          </a:p>
        </p:txBody>
      </p:sp>
      <p:sp>
        <p:nvSpPr>
          <p:cNvPr id="10" name="文本框 9"/>
          <p:cNvSpPr txBox="1"/>
          <p:nvPr/>
        </p:nvSpPr>
        <p:spPr>
          <a:xfrm>
            <a:off x="1809448" y="1105914"/>
            <a:ext cx="7065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What are </a:t>
            </a:r>
            <a:r>
              <a:rPr lang="en-US" altLang="zh-CN" sz="3200" dirty="0" smtClean="0"/>
              <a:t>you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3200" dirty="0" smtClean="0"/>
              <a:t>do in the class?</a:t>
            </a:r>
            <a:endParaRPr lang="zh-CN" altLang="en-US" sz="3200" dirty="0"/>
          </a:p>
        </p:txBody>
      </p:sp>
      <p:sp>
        <p:nvSpPr>
          <p:cNvPr id="11" name="云形标注 10"/>
          <p:cNvSpPr/>
          <p:nvPr/>
        </p:nvSpPr>
        <p:spPr>
          <a:xfrm>
            <a:off x="6283138" y="1882743"/>
            <a:ext cx="2232212" cy="1425388"/>
          </a:xfrm>
          <a:prstGeom prst="cloudCallout">
            <a:avLst>
              <a:gd name="adj1" fmla="val -19628"/>
              <a:gd name="adj2" fmla="val 66274"/>
            </a:avLst>
          </a:prstGeom>
          <a:blipFill dpi="0"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59-A2-7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49982" y="1173660"/>
            <a:ext cx="609600" cy="609600"/>
          </a:xfrm>
        </p:spPr>
      </p:pic>
      <p:pic>
        <p:nvPicPr>
          <p:cNvPr id="13" name="P59-A2-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249148" y="5187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262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9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8" grpId="0" animBg="1"/>
      <p:bldP spid="9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90800" y="242046"/>
            <a:ext cx="35732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read:</a:t>
            </a:r>
            <a:endParaRPr lang="zh-CN" alt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p:control spid="4106" name="ShockwaveFlash1" r:id="rId2" imgW="7964012" imgH="5014831"/>
    </p:controls>
    <p:extLst>
      <p:ext uri="{BB962C8B-B14F-4D97-AF65-F5344CB8AC3E}">
        <p14:creationId xmlns="" xmlns:p14="http://schemas.microsoft.com/office/powerpoint/2010/main" val="140295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300</Words>
  <Application>Microsoft Office PowerPoint</Application>
  <PresentationFormat>全屏显示(4:3)</PresentationFormat>
  <Paragraphs>60</Paragraphs>
  <Slides>19</Slides>
  <Notes>0</Notes>
  <HiddenSlides>0</HiddenSlides>
  <MMClips>8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Module 10 Unit 2 What are you going to see?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tw</cp:lastModifiedBy>
  <cp:revision>20</cp:revision>
  <dcterms:created xsi:type="dcterms:W3CDTF">2016-11-30T14:00:21Z</dcterms:created>
  <dcterms:modified xsi:type="dcterms:W3CDTF">2016-12-12T01:23:20Z</dcterms:modified>
</cp:coreProperties>
</file>