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379" r:id="rId2"/>
    <p:sldId id="430" r:id="rId3"/>
    <p:sldId id="431" r:id="rId4"/>
    <p:sldId id="432" r:id="rId5"/>
    <p:sldId id="427" r:id="rId6"/>
    <p:sldId id="443" r:id="rId7"/>
    <p:sldId id="435" r:id="rId8"/>
    <p:sldId id="438" r:id="rId9"/>
    <p:sldId id="445" r:id="rId10"/>
    <p:sldId id="437" r:id="rId11"/>
    <p:sldId id="439" r:id="rId12"/>
    <p:sldId id="446" r:id="rId13"/>
    <p:sldId id="440" r:id="rId14"/>
    <p:sldId id="444" r:id="rId15"/>
    <p:sldId id="411" r:id="rId16"/>
    <p:sldId id="409" r:id="rId17"/>
    <p:sldId id="413" r:id="rId18"/>
    <p:sldId id="457" r:id="rId19"/>
    <p:sldId id="456" r:id="rId20"/>
    <p:sldId id="455" r:id="rId21"/>
    <p:sldId id="458" r:id="rId22"/>
    <p:sldId id="415" r:id="rId23"/>
    <p:sldId id="447" r:id="rId24"/>
    <p:sldId id="449" r:id="rId25"/>
    <p:sldId id="450" r:id="rId26"/>
    <p:sldId id="451" r:id="rId27"/>
    <p:sldId id="452" r:id="rId28"/>
    <p:sldId id="453" r:id="rId29"/>
    <p:sldId id="423" r:id="rId30"/>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11A"/>
    <a:srgbClr val="63612C"/>
    <a:srgbClr val="EEE882"/>
    <a:srgbClr val="215789"/>
    <a:srgbClr val="85B4DF"/>
    <a:srgbClr val="506864"/>
    <a:srgbClr val="85DFD0"/>
    <a:srgbClr val="73C0B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9679" autoAdjust="0"/>
  </p:normalViewPr>
  <p:slideViewPr>
    <p:cSldViewPr>
      <p:cViewPr varScale="1">
        <p:scale>
          <a:sx n="76" d="100"/>
          <a:sy n="76" d="100"/>
        </p:scale>
        <p:origin x="84" y="-7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EFCBF399-1D81-4EC5-A24E-210356AD1A2A}" type="datetimeFigureOut">
              <a:rPr lang="zh-CN" altLang="en-US"/>
              <a:pPr>
                <a:defRPr/>
              </a:pPr>
              <a:t>2016-12-16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E1795D5-7BCD-44DD-A03E-99613EFB03D6}" type="slidenum">
              <a:rPr lang="zh-CN" altLang="en-US"/>
              <a:pPr/>
              <a:t>‹#›</a:t>
            </a:fld>
            <a:endParaRPr lang="zh-CN" altLang="en-US"/>
          </a:p>
        </p:txBody>
      </p:sp>
    </p:spTree>
    <p:extLst>
      <p:ext uri="{BB962C8B-B14F-4D97-AF65-F5344CB8AC3E}">
        <p14:creationId xmlns:p14="http://schemas.microsoft.com/office/powerpoint/2010/main" val="14251388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D11F642-78E6-4D01-9120-2445F0C336E9}" type="slidenum">
              <a:rPr lang="zh-CN" altLang="en-US">
                <a:latin typeface="Calibri" panose="020F0502020204030204" pitchFamily="34" charset="0"/>
              </a:rPr>
              <a:pPr/>
              <a:t>9</a:t>
            </a:fld>
            <a:endParaRPr lang="zh-CN" altLang="en-US">
              <a:latin typeface="Calibri" panose="020F0502020204030204" pitchFamily="34" charset="0"/>
            </a:endParaRPr>
          </a:p>
        </p:txBody>
      </p:sp>
    </p:spTree>
    <p:extLst>
      <p:ext uri="{BB962C8B-B14F-4D97-AF65-F5344CB8AC3E}">
        <p14:creationId xmlns:p14="http://schemas.microsoft.com/office/powerpoint/2010/main" val="92780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3C84B85-2F2F-44E5-8D7D-939B1D7C86D8}" type="slidenum">
              <a:rPr lang="zh-CN" altLang="en-US">
                <a:latin typeface="Calibri" panose="020F0502020204030204" pitchFamily="34" charset="0"/>
              </a:rPr>
              <a:pPr/>
              <a:t>10</a:t>
            </a:fld>
            <a:endParaRPr lang="zh-CN" altLang="en-US">
              <a:latin typeface="Calibri" panose="020F0502020204030204" pitchFamily="34" charset="0"/>
            </a:endParaRPr>
          </a:p>
        </p:txBody>
      </p:sp>
    </p:spTree>
    <p:extLst>
      <p:ext uri="{BB962C8B-B14F-4D97-AF65-F5344CB8AC3E}">
        <p14:creationId xmlns:p14="http://schemas.microsoft.com/office/powerpoint/2010/main" val="1423179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标题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17" name="副标题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4" name="日期占位符 29"/>
          <p:cNvSpPr>
            <a:spLocks noGrp="1"/>
          </p:cNvSpPr>
          <p:nvPr>
            <p:ph type="dt" sz="half" idx="10"/>
          </p:nvPr>
        </p:nvSpPr>
        <p:spPr/>
        <p:txBody>
          <a:bodyPr/>
          <a:lstStyle>
            <a:lvl1pPr>
              <a:defRPr/>
            </a:lvl1pPr>
          </a:lstStyle>
          <a:p>
            <a:pPr>
              <a:defRPr/>
            </a:pPr>
            <a:fld id="{9BE74E6B-EC36-4F00-8A68-01B54A7299AD}" type="datetimeFigureOut">
              <a:rPr lang="zh-CN" altLang="en-US"/>
              <a:pPr>
                <a:defRPr/>
              </a:pPr>
              <a:t>2016-12-16</a:t>
            </a:fld>
            <a:endParaRPr lang="zh-CN" altLang="en-US"/>
          </a:p>
        </p:txBody>
      </p:sp>
      <p:sp>
        <p:nvSpPr>
          <p:cNvPr id="5" name="页脚占位符 18"/>
          <p:cNvSpPr>
            <a:spLocks noGrp="1"/>
          </p:cNvSpPr>
          <p:nvPr>
            <p:ph type="ftr" sz="quarter" idx="11"/>
          </p:nvPr>
        </p:nvSpPr>
        <p:spPr/>
        <p:txBody>
          <a:bodyPr/>
          <a:lstStyle>
            <a:lvl1pPr>
              <a:defRPr/>
            </a:lvl1pPr>
          </a:lstStyle>
          <a:p>
            <a:pPr>
              <a:defRPr/>
            </a:pPr>
            <a:endParaRPr lang="zh-CN" altLang="en-US"/>
          </a:p>
        </p:txBody>
      </p:sp>
      <p:sp>
        <p:nvSpPr>
          <p:cNvPr id="6" name="灯片编号占位符 26"/>
          <p:cNvSpPr>
            <a:spLocks noGrp="1"/>
          </p:cNvSpPr>
          <p:nvPr>
            <p:ph type="sldNum" sz="quarter" idx="12"/>
          </p:nvPr>
        </p:nvSpPr>
        <p:spPr/>
        <p:txBody>
          <a:bodyPr/>
          <a:lstStyle>
            <a:lvl1pPr>
              <a:defRPr>
                <a:solidFill>
                  <a:srgbClr val="D1EAEE"/>
                </a:solidFill>
              </a:defRPr>
            </a:lvl1pPr>
          </a:lstStyle>
          <a:p>
            <a:fld id="{68BBF92F-8477-4536-8513-CBBC2E161382}" type="slidenum">
              <a:rPr lang="zh-CN" altLang="en-US"/>
              <a:pPr/>
              <a:t>‹#›</a:t>
            </a:fld>
            <a:endParaRPr lang="zh-CN" altLang="en-US"/>
          </a:p>
        </p:txBody>
      </p:sp>
    </p:spTree>
    <p:extLst>
      <p:ext uri="{BB962C8B-B14F-4D97-AF65-F5344CB8AC3E}">
        <p14:creationId xmlns:p14="http://schemas.microsoft.com/office/powerpoint/2010/main" val="390781197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433D0467-4A96-4E76-8B8E-0CF27F6690B4}" type="datetimeFigureOut">
              <a:rPr lang="zh-CN" altLang="en-US"/>
              <a:pPr>
                <a:defRPr/>
              </a:pPr>
              <a:t>2016-12-16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fld id="{CEDFFFB9-9707-4202-AF7C-76E419D820F8}" type="slidenum">
              <a:rPr lang="zh-CN" altLang="en-US"/>
              <a:pPr/>
              <a:t>‹#›</a:t>
            </a:fld>
            <a:endParaRPr lang="zh-CN" altLang="en-US"/>
          </a:p>
        </p:txBody>
      </p:sp>
    </p:spTree>
    <p:extLst>
      <p:ext uri="{BB962C8B-B14F-4D97-AF65-F5344CB8AC3E}">
        <p14:creationId xmlns:p14="http://schemas.microsoft.com/office/powerpoint/2010/main" val="344380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914402"/>
            <a:ext cx="2743200" cy="5211763"/>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914402"/>
            <a:ext cx="8026400" cy="52117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6A2F8432-CBD4-4B5A-A589-E3A2D9C97A2A}" type="datetimeFigureOut">
              <a:rPr lang="zh-CN" altLang="en-US"/>
              <a:pPr>
                <a:defRPr/>
              </a:pPr>
              <a:t>2016-12-16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fld id="{2D829126-6D22-46E6-BAA1-7553172629B2}" type="slidenum">
              <a:rPr lang="zh-CN" altLang="en-US"/>
              <a:pPr/>
              <a:t>‹#›</a:t>
            </a:fld>
            <a:endParaRPr lang="zh-CN" altLang="en-US"/>
          </a:p>
        </p:txBody>
      </p:sp>
    </p:spTree>
    <p:extLst>
      <p:ext uri="{BB962C8B-B14F-4D97-AF65-F5344CB8AC3E}">
        <p14:creationId xmlns:p14="http://schemas.microsoft.com/office/powerpoint/2010/main" val="414361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verTx" preserve="1">
  <p:cSld name="标题和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850"/>
            <a:ext cx="109728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935164"/>
            <a:ext cx="10972800" cy="21177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4205288"/>
            <a:ext cx="10972800" cy="21193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9"/>
          <p:cNvSpPr>
            <a:spLocks noGrp="1"/>
          </p:cNvSpPr>
          <p:nvPr>
            <p:ph type="dt" sz="half" idx="10"/>
          </p:nvPr>
        </p:nvSpPr>
        <p:spPr/>
        <p:txBody>
          <a:bodyPr/>
          <a:lstStyle>
            <a:lvl1pPr>
              <a:defRPr/>
            </a:lvl1pPr>
          </a:lstStyle>
          <a:p>
            <a:pPr>
              <a:defRPr/>
            </a:pPr>
            <a:fld id="{E232D89F-F35D-4D9C-919F-5EBAB920D40B}"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43682BE5-39C6-40E0-8F5E-4D4DEF744EEA}" type="slidenum">
              <a:rPr lang="zh-CN" altLang="en-US"/>
              <a:pPr/>
              <a:t>‹#›</a:t>
            </a:fld>
            <a:endParaRPr lang="zh-CN" altLang="en-US"/>
          </a:p>
        </p:txBody>
      </p:sp>
    </p:spTree>
    <p:extLst>
      <p:ext uri="{BB962C8B-B14F-4D97-AF65-F5344CB8AC3E}">
        <p14:creationId xmlns:p14="http://schemas.microsoft.com/office/powerpoint/2010/main" val="1107433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标题，剪贴画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850"/>
            <a:ext cx="10972800" cy="1143000"/>
          </a:xfrm>
        </p:spPr>
        <p:txBody>
          <a:bodyPr/>
          <a:lstStyle/>
          <a:p>
            <a:r>
              <a:rPr lang="zh-CN" altLang="en-US" smtClean="0"/>
              <a:t>单击此处编辑母版标题样式</a:t>
            </a:r>
            <a:endParaRPr lang="zh-CN" altLang="en-US"/>
          </a:p>
        </p:txBody>
      </p:sp>
      <p:sp>
        <p:nvSpPr>
          <p:cNvPr id="3" name="剪贴画占位符 2"/>
          <p:cNvSpPr>
            <a:spLocks noGrp="1"/>
          </p:cNvSpPr>
          <p:nvPr>
            <p:ph type="clipArt" sz="half" idx="1"/>
          </p:nvPr>
        </p:nvSpPr>
        <p:spPr>
          <a:xfrm>
            <a:off x="609600" y="1935164"/>
            <a:ext cx="5384800" cy="4389437"/>
          </a:xfrm>
        </p:spPr>
        <p:txBody>
          <a:bodyPr/>
          <a:lstStyle/>
          <a:p>
            <a:pPr lvl="0"/>
            <a:endParaRPr lang="zh-CN" altLang="en-US" noProof="0"/>
          </a:p>
        </p:txBody>
      </p:sp>
      <p:sp>
        <p:nvSpPr>
          <p:cNvPr id="4" name="文本占位符 3"/>
          <p:cNvSpPr>
            <a:spLocks noGrp="1"/>
          </p:cNvSpPr>
          <p:nvPr>
            <p:ph type="body" sz="half" idx="2"/>
          </p:nvPr>
        </p:nvSpPr>
        <p:spPr>
          <a:xfrm>
            <a:off x="6197600" y="1935164"/>
            <a:ext cx="5384800" cy="438943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9"/>
          <p:cNvSpPr>
            <a:spLocks noGrp="1"/>
          </p:cNvSpPr>
          <p:nvPr>
            <p:ph type="dt" sz="half" idx="10"/>
          </p:nvPr>
        </p:nvSpPr>
        <p:spPr/>
        <p:txBody>
          <a:bodyPr/>
          <a:lstStyle>
            <a:lvl1pPr>
              <a:defRPr/>
            </a:lvl1pPr>
          </a:lstStyle>
          <a:p>
            <a:pPr>
              <a:defRPr/>
            </a:pPr>
            <a:fld id="{3244C6F3-23A7-4A2D-8B5A-AF3F379414F2}"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F30FA511-800C-48BB-9341-901899615792}" type="slidenum">
              <a:rPr lang="zh-CN" altLang="en-US"/>
              <a:pPr/>
              <a:t>‹#›</a:t>
            </a:fld>
            <a:endParaRPr lang="zh-CN" altLang="en-US"/>
          </a:p>
        </p:txBody>
      </p:sp>
    </p:spTree>
    <p:extLst>
      <p:ext uri="{BB962C8B-B14F-4D97-AF65-F5344CB8AC3E}">
        <p14:creationId xmlns:p14="http://schemas.microsoft.com/office/powerpoint/2010/main" val="3817178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850"/>
            <a:ext cx="109728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935164"/>
            <a:ext cx="10972800" cy="21177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09600" y="4205288"/>
            <a:ext cx="10972800" cy="21193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9"/>
          <p:cNvSpPr>
            <a:spLocks noGrp="1"/>
          </p:cNvSpPr>
          <p:nvPr>
            <p:ph type="dt" sz="half" idx="10"/>
          </p:nvPr>
        </p:nvSpPr>
        <p:spPr/>
        <p:txBody>
          <a:bodyPr/>
          <a:lstStyle>
            <a:lvl1pPr>
              <a:defRPr/>
            </a:lvl1pPr>
          </a:lstStyle>
          <a:p>
            <a:pPr>
              <a:defRPr/>
            </a:pPr>
            <a:fld id="{5B167877-AE36-48B5-A497-F19E1D598077}"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11314439-1946-4F49-9063-3315B1D282FE}" type="slidenum">
              <a:rPr lang="zh-CN" altLang="en-US"/>
              <a:pPr/>
              <a:t>‹#›</a:t>
            </a:fld>
            <a:endParaRPr lang="zh-CN" altLang="en-US"/>
          </a:p>
        </p:txBody>
      </p:sp>
    </p:spTree>
    <p:extLst>
      <p:ext uri="{BB962C8B-B14F-4D97-AF65-F5344CB8AC3E}">
        <p14:creationId xmlns:p14="http://schemas.microsoft.com/office/powerpoint/2010/main" val="1929527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850"/>
            <a:ext cx="109728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935164"/>
            <a:ext cx="5384800" cy="438943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935164"/>
            <a:ext cx="5384800" cy="21177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4205288"/>
            <a:ext cx="5384800" cy="21193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9"/>
          <p:cNvSpPr>
            <a:spLocks noGrp="1"/>
          </p:cNvSpPr>
          <p:nvPr>
            <p:ph type="dt" sz="half" idx="10"/>
          </p:nvPr>
        </p:nvSpPr>
        <p:spPr/>
        <p:txBody>
          <a:bodyPr/>
          <a:lstStyle>
            <a:lvl1pPr>
              <a:defRPr/>
            </a:lvl1pPr>
          </a:lstStyle>
          <a:p>
            <a:pPr>
              <a:defRPr/>
            </a:pPr>
            <a:fld id="{9581DC7F-43B0-41DD-9902-E83FCDF9F4D3}" type="datetimeFigureOut">
              <a:rPr lang="zh-CN" altLang="en-US"/>
              <a:pPr>
                <a:defRPr/>
              </a:pPr>
              <a:t>2016-12-16</a:t>
            </a:fld>
            <a:endParaRPr lang="zh-CN" altLang="en-US"/>
          </a:p>
        </p:txBody>
      </p:sp>
      <p:sp>
        <p:nvSpPr>
          <p:cNvPr id="7" name="页脚占位符 21"/>
          <p:cNvSpPr>
            <a:spLocks noGrp="1"/>
          </p:cNvSpPr>
          <p:nvPr>
            <p:ph type="ftr" sz="quarter" idx="11"/>
          </p:nvPr>
        </p:nvSpPr>
        <p:spPr/>
        <p:txBody>
          <a:bodyPr/>
          <a:lstStyle>
            <a:lvl1pPr>
              <a:defRPr/>
            </a:lvl1pPr>
          </a:lstStyle>
          <a:p>
            <a:pPr>
              <a:defRPr/>
            </a:pPr>
            <a:endParaRPr lang="zh-CN" altLang="en-US"/>
          </a:p>
        </p:txBody>
      </p:sp>
      <p:sp>
        <p:nvSpPr>
          <p:cNvPr id="8" name="灯片编号占位符 17"/>
          <p:cNvSpPr>
            <a:spLocks noGrp="1"/>
          </p:cNvSpPr>
          <p:nvPr>
            <p:ph type="sldNum" sz="quarter" idx="12"/>
          </p:nvPr>
        </p:nvSpPr>
        <p:spPr/>
        <p:txBody>
          <a:bodyPr/>
          <a:lstStyle>
            <a:lvl1pPr>
              <a:defRPr/>
            </a:lvl1pPr>
          </a:lstStyle>
          <a:p>
            <a:fld id="{F3FADCE1-C475-4FF9-B85D-B87DB81B6935}" type="slidenum">
              <a:rPr lang="zh-CN" altLang="en-US"/>
              <a:pPr/>
              <a:t>‹#›</a:t>
            </a:fld>
            <a:endParaRPr lang="zh-CN" altLang="en-US"/>
          </a:p>
        </p:txBody>
      </p:sp>
    </p:spTree>
    <p:extLst>
      <p:ext uri="{BB962C8B-B14F-4D97-AF65-F5344CB8AC3E}">
        <p14:creationId xmlns:p14="http://schemas.microsoft.com/office/powerpoint/2010/main" val="326278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850"/>
            <a:ext cx="109728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935164"/>
            <a:ext cx="5384800" cy="438943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935164"/>
            <a:ext cx="5384800" cy="438943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9"/>
          <p:cNvSpPr>
            <a:spLocks noGrp="1"/>
          </p:cNvSpPr>
          <p:nvPr>
            <p:ph type="dt" sz="half" idx="10"/>
          </p:nvPr>
        </p:nvSpPr>
        <p:spPr/>
        <p:txBody>
          <a:bodyPr/>
          <a:lstStyle>
            <a:lvl1pPr>
              <a:defRPr/>
            </a:lvl1pPr>
          </a:lstStyle>
          <a:p>
            <a:pPr>
              <a:defRPr/>
            </a:pPr>
            <a:fld id="{D06061C1-08B1-4D1D-960D-C82B3F8E1071}"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9F237762-63BB-4D4A-A9F9-0781F6E71AB0}" type="slidenum">
              <a:rPr lang="zh-CN" altLang="en-US"/>
              <a:pPr/>
              <a:t>‹#›</a:t>
            </a:fld>
            <a:endParaRPr lang="zh-CN" altLang="en-US"/>
          </a:p>
        </p:txBody>
      </p:sp>
    </p:spTree>
    <p:extLst>
      <p:ext uri="{BB962C8B-B14F-4D97-AF65-F5344CB8AC3E}">
        <p14:creationId xmlns:p14="http://schemas.microsoft.com/office/powerpoint/2010/main" val="291354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6" name="矩形 19"/>
          <p:cNvSpPr/>
          <p:nvPr userDrawn="1"/>
        </p:nvSpPr>
        <p:spPr>
          <a:xfrm>
            <a:off x="0" y="1"/>
            <a:ext cx="12192000" cy="5929313"/>
          </a:xfrm>
          <a:prstGeom prst="rect">
            <a:avLst/>
          </a:prstGeom>
          <a:solidFill>
            <a:srgbClr val="73CBC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5"/>
          <p:cNvSpPr/>
          <p:nvPr userDrawn="1"/>
        </p:nvSpPr>
        <p:spPr>
          <a:xfrm>
            <a:off x="0" y="5929314"/>
            <a:ext cx="12192000" cy="928687"/>
          </a:xfrm>
          <a:prstGeom prst="rect">
            <a:avLst/>
          </a:prstGeom>
          <a:solidFill>
            <a:srgbClr val="3B4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图片 14" descr="{DF512866-3CB9-4A0D-A54D-82A1C76D83BE}.png"/>
          <p:cNvPicPr>
            <a:picLocks noChangeAspect="1"/>
          </p:cNvPicPr>
          <p:nvPr userDrawn="1"/>
        </p:nvPicPr>
        <p:blipFill>
          <a:blip r:embed="rId2"/>
          <a:stretch>
            <a:fillRect/>
          </a:stretch>
        </p:blipFill>
        <p:spPr>
          <a:xfrm>
            <a:off x="9935634" y="5546726"/>
            <a:ext cx="2351617" cy="1311275"/>
          </a:xfrm>
          <a:prstGeom prst="rect">
            <a:avLst/>
          </a:prstGeom>
          <a:effectLst>
            <a:outerShdw blurRad="50800" dist="38100" dir="2700000" algn="tl" rotWithShape="0">
              <a:prstClr val="black">
                <a:alpha val="40000"/>
              </a:prstClr>
            </a:outerShdw>
          </a:effectLst>
        </p:spPr>
      </p:pic>
      <p:sp>
        <p:nvSpPr>
          <p:cNvPr id="9" name="矩形 8"/>
          <p:cNvSpPr>
            <a:spLocks noChangeArrowheads="1"/>
          </p:cNvSpPr>
          <p:nvPr userDrawn="1"/>
        </p:nvSpPr>
        <p:spPr bwMode="auto">
          <a:xfrm>
            <a:off x="1671397" y="6108701"/>
            <a:ext cx="2698175" cy="307777"/>
          </a:xfrm>
          <a:prstGeom prst="rect">
            <a:avLst/>
          </a:prstGeom>
          <a:noFill/>
          <a:ln>
            <a:noFill/>
          </a:ln>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400" smtClean="0">
                <a:solidFill>
                  <a:schemeClr val="bg1"/>
                </a:solidFill>
                <a:latin typeface="微软雅黑" panose="020B0503020204020204" pitchFamily="34" charset="-122"/>
                <a:ea typeface="微软雅黑" panose="020B0503020204020204" pitchFamily="34" charset="-122"/>
              </a:rPr>
              <a:t>棠湖中学外语实验学校附属小学</a:t>
            </a:r>
          </a:p>
        </p:txBody>
      </p:sp>
      <p:sp>
        <p:nvSpPr>
          <p:cNvPr id="10" name="矩形 9"/>
          <p:cNvSpPr>
            <a:spLocks noChangeArrowheads="1"/>
          </p:cNvSpPr>
          <p:nvPr userDrawn="1"/>
        </p:nvSpPr>
        <p:spPr bwMode="auto">
          <a:xfrm>
            <a:off x="1212851" y="6407150"/>
            <a:ext cx="7734300" cy="306388"/>
          </a:xfrm>
          <a:prstGeom prst="rect">
            <a:avLst/>
          </a:prstGeom>
          <a:noFill/>
          <a:ln>
            <a:noFill/>
          </a:ln>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PRIMARY  SCHOOL   AFFILIATED  TO  TANGWAI </a:t>
            </a:r>
            <a:endParaRPr lang="zh-CN" altLang="en-US" sz="14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11"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9117" y="6030914"/>
            <a:ext cx="110701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占位符 18"/>
          <p:cNvSpPr>
            <a:spLocks noGrp="1"/>
          </p:cNvSpPr>
          <p:nvPr>
            <p:ph type="body" sz="quarter" idx="11"/>
          </p:nvPr>
        </p:nvSpPr>
        <p:spPr>
          <a:xfrm>
            <a:off x="4667240" y="714356"/>
            <a:ext cx="6191259" cy="214314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22" name="图片占位符 21"/>
          <p:cNvSpPr>
            <a:spLocks noGrp="1"/>
          </p:cNvSpPr>
          <p:nvPr>
            <p:ph type="pic" sz="quarter" idx="12"/>
          </p:nvPr>
        </p:nvSpPr>
        <p:spPr>
          <a:xfrm>
            <a:off x="1142966" y="714357"/>
            <a:ext cx="3333773" cy="2143125"/>
          </a:xfrm>
        </p:spPr>
        <p:txBody>
          <a:bodyPr rtlCol="0">
            <a:normAutofit/>
          </a:bodyPr>
          <a:lstStyle/>
          <a:p>
            <a:pPr lvl="0"/>
            <a:r>
              <a:rPr lang="zh-CN" altLang="en-US" noProof="0" smtClean="0"/>
              <a:t>单击图标添加图片</a:t>
            </a:r>
            <a:endParaRPr lang="zh-CN" altLang="en-US" noProof="0"/>
          </a:p>
        </p:txBody>
      </p:sp>
      <p:sp>
        <p:nvSpPr>
          <p:cNvPr id="23" name="图片占位符 21"/>
          <p:cNvSpPr>
            <a:spLocks noGrp="1"/>
          </p:cNvSpPr>
          <p:nvPr>
            <p:ph type="pic" sz="quarter" idx="13"/>
          </p:nvPr>
        </p:nvSpPr>
        <p:spPr>
          <a:xfrm>
            <a:off x="1142966" y="3000373"/>
            <a:ext cx="3333773" cy="2143125"/>
          </a:xfrm>
        </p:spPr>
        <p:txBody>
          <a:bodyPr rtlCol="0">
            <a:normAutofit/>
          </a:bodyPr>
          <a:lstStyle/>
          <a:p>
            <a:pPr lvl="0"/>
            <a:r>
              <a:rPr lang="zh-CN" altLang="en-US" noProof="0" smtClean="0"/>
              <a:t>单击图标添加图片</a:t>
            </a:r>
            <a:endParaRPr lang="zh-CN" altLang="en-US" noProof="0"/>
          </a:p>
        </p:txBody>
      </p:sp>
      <p:sp>
        <p:nvSpPr>
          <p:cNvPr id="24" name="文本占位符 18"/>
          <p:cNvSpPr>
            <a:spLocks noGrp="1"/>
          </p:cNvSpPr>
          <p:nvPr>
            <p:ph type="body" sz="quarter" idx="14"/>
          </p:nvPr>
        </p:nvSpPr>
        <p:spPr>
          <a:xfrm>
            <a:off x="4667240" y="3000372"/>
            <a:ext cx="6191259" cy="2143140"/>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41254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9"/>
          <p:cNvSpPr>
            <a:spLocks noGrp="1"/>
          </p:cNvSpPr>
          <p:nvPr>
            <p:ph type="dt" sz="half" idx="10"/>
          </p:nvPr>
        </p:nvSpPr>
        <p:spPr/>
        <p:txBody>
          <a:bodyPr/>
          <a:lstStyle>
            <a:lvl1pPr>
              <a:defRPr/>
            </a:lvl1pPr>
          </a:lstStyle>
          <a:p>
            <a:pPr>
              <a:defRPr/>
            </a:pPr>
            <a:fld id="{6E43A56E-4159-4724-B6CE-403B93689D44}" type="datetimeFigureOut">
              <a:rPr lang="zh-CN" altLang="en-US"/>
              <a:pPr>
                <a:defRPr/>
              </a:pPr>
              <a:t>2016-12-16</a:t>
            </a:fld>
            <a:endParaRPr lang="zh-CN" altLang="en-US"/>
          </a:p>
        </p:txBody>
      </p:sp>
      <p:sp>
        <p:nvSpPr>
          <p:cNvPr id="5" name="页脚占位符 21"/>
          <p:cNvSpPr>
            <a:spLocks noGrp="1"/>
          </p:cNvSpPr>
          <p:nvPr>
            <p:ph type="ftr" sz="quarter" idx="11"/>
          </p:nvPr>
        </p:nvSpPr>
        <p:spPr/>
        <p:txBody>
          <a:bodyPr/>
          <a:lstStyle>
            <a:lvl1pPr>
              <a:defRPr/>
            </a:lvl1pPr>
          </a:lstStyle>
          <a:p>
            <a:pPr>
              <a:defRPr/>
            </a:pPr>
            <a:endParaRPr lang="zh-CN" altLang="en-US"/>
          </a:p>
        </p:txBody>
      </p:sp>
      <p:sp>
        <p:nvSpPr>
          <p:cNvPr id="6" name="灯片编号占位符 17"/>
          <p:cNvSpPr>
            <a:spLocks noGrp="1"/>
          </p:cNvSpPr>
          <p:nvPr>
            <p:ph type="sldNum" sz="quarter" idx="12"/>
          </p:nvPr>
        </p:nvSpPr>
        <p:spPr/>
        <p:txBody>
          <a:bodyPr/>
          <a:lstStyle>
            <a:lvl1pPr>
              <a:defRPr/>
            </a:lvl1pPr>
          </a:lstStyle>
          <a:p>
            <a:fld id="{321F4ECD-BA5D-4244-8146-7EFB055CC4EB}" type="slidenum">
              <a:rPr lang="zh-CN" altLang="en-US"/>
              <a:pPr/>
              <a:t>‹#›</a:t>
            </a:fld>
            <a:endParaRPr lang="zh-CN" altLang="en-US"/>
          </a:p>
        </p:txBody>
      </p:sp>
    </p:spTree>
    <p:extLst>
      <p:ext uri="{BB962C8B-B14F-4D97-AF65-F5344CB8AC3E}">
        <p14:creationId xmlns:p14="http://schemas.microsoft.com/office/powerpoint/2010/main" val="113987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363A160-9C6A-4AF9-BBC0-89461257752E}" type="datetimeFigureOut">
              <a:rPr lang="zh-CN" altLang="en-US"/>
              <a:pPr>
                <a:defRPr/>
              </a:pPr>
              <a:t>2016-12-16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solidFill>
                  <a:srgbClr val="D1EAEE"/>
                </a:solidFill>
              </a:defRPr>
            </a:lvl1pPr>
          </a:lstStyle>
          <a:p>
            <a:fld id="{AB939CA5-6F2E-4B8D-9BFA-91A242AD9083}" type="slidenum">
              <a:rPr lang="zh-CN" altLang="en-US"/>
              <a:pPr/>
              <a:t>‹#›</a:t>
            </a:fld>
            <a:endParaRPr lang="zh-CN" altLang="en-US"/>
          </a:p>
        </p:txBody>
      </p:sp>
    </p:spTree>
    <p:extLst>
      <p:ext uri="{BB962C8B-B14F-4D97-AF65-F5344CB8AC3E}">
        <p14:creationId xmlns:p14="http://schemas.microsoft.com/office/powerpoint/2010/main" val="222249284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E581D0D3-0CAF-439E-BDB6-0DEECD9A140E}"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109D147B-B3F0-4540-B1DB-B5B52121DA81}" type="slidenum">
              <a:rPr lang="zh-CN" altLang="en-US"/>
              <a:pPr/>
              <a:t>‹#›</a:t>
            </a:fld>
            <a:endParaRPr lang="zh-CN" altLang="en-US"/>
          </a:p>
        </p:txBody>
      </p:sp>
    </p:spTree>
    <p:extLst>
      <p:ext uri="{BB962C8B-B14F-4D97-AF65-F5344CB8AC3E}">
        <p14:creationId xmlns:p14="http://schemas.microsoft.com/office/powerpoint/2010/main" val="280224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文本占位符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内容占位符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内容占位符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9"/>
          <p:cNvSpPr>
            <a:spLocks noGrp="1"/>
          </p:cNvSpPr>
          <p:nvPr>
            <p:ph type="dt" sz="half" idx="10"/>
          </p:nvPr>
        </p:nvSpPr>
        <p:spPr/>
        <p:txBody>
          <a:bodyPr/>
          <a:lstStyle>
            <a:lvl1pPr>
              <a:defRPr/>
            </a:lvl1pPr>
          </a:lstStyle>
          <a:p>
            <a:pPr>
              <a:defRPr/>
            </a:pPr>
            <a:fld id="{C101D7EE-8218-4108-846E-D1619E0C2F5E}" type="datetimeFigureOut">
              <a:rPr lang="zh-CN" altLang="en-US"/>
              <a:pPr>
                <a:defRPr/>
              </a:pPr>
              <a:t>2016-12-16</a:t>
            </a:fld>
            <a:endParaRPr lang="zh-CN" altLang="en-US"/>
          </a:p>
        </p:txBody>
      </p:sp>
      <p:sp>
        <p:nvSpPr>
          <p:cNvPr id="8" name="页脚占位符 21"/>
          <p:cNvSpPr>
            <a:spLocks noGrp="1"/>
          </p:cNvSpPr>
          <p:nvPr>
            <p:ph type="ftr" sz="quarter" idx="11"/>
          </p:nvPr>
        </p:nvSpPr>
        <p:spPr/>
        <p:txBody>
          <a:bodyPr/>
          <a:lstStyle>
            <a:lvl1pPr>
              <a:defRPr/>
            </a:lvl1pPr>
          </a:lstStyle>
          <a:p>
            <a:pPr>
              <a:defRPr/>
            </a:pPr>
            <a:endParaRPr lang="zh-CN" altLang="en-US"/>
          </a:p>
        </p:txBody>
      </p:sp>
      <p:sp>
        <p:nvSpPr>
          <p:cNvPr id="9" name="灯片编号占位符 17"/>
          <p:cNvSpPr>
            <a:spLocks noGrp="1"/>
          </p:cNvSpPr>
          <p:nvPr>
            <p:ph type="sldNum" sz="quarter" idx="12"/>
          </p:nvPr>
        </p:nvSpPr>
        <p:spPr/>
        <p:txBody>
          <a:bodyPr/>
          <a:lstStyle>
            <a:lvl1pPr>
              <a:defRPr/>
            </a:lvl1pPr>
          </a:lstStyle>
          <a:p>
            <a:fld id="{1FC2F1B5-369D-418C-97A9-D23C49D8FBFD}" type="slidenum">
              <a:rPr lang="zh-CN" altLang="en-US"/>
              <a:pPr/>
              <a:t>‹#›</a:t>
            </a:fld>
            <a:endParaRPr lang="zh-CN" altLang="en-US"/>
          </a:p>
        </p:txBody>
      </p:sp>
    </p:spTree>
    <p:extLst>
      <p:ext uri="{BB962C8B-B14F-4D97-AF65-F5344CB8AC3E}">
        <p14:creationId xmlns:p14="http://schemas.microsoft.com/office/powerpoint/2010/main" val="32537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日期占位符 9"/>
          <p:cNvSpPr>
            <a:spLocks noGrp="1"/>
          </p:cNvSpPr>
          <p:nvPr>
            <p:ph type="dt" sz="half" idx="10"/>
          </p:nvPr>
        </p:nvSpPr>
        <p:spPr/>
        <p:txBody>
          <a:bodyPr/>
          <a:lstStyle>
            <a:lvl1pPr>
              <a:defRPr/>
            </a:lvl1pPr>
          </a:lstStyle>
          <a:p>
            <a:pPr>
              <a:defRPr/>
            </a:pPr>
            <a:fld id="{786FBD53-060C-42B8-9CE3-E47C290CA048}" type="datetimeFigureOut">
              <a:rPr lang="zh-CN" altLang="en-US"/>
              <a:pPr>
                <a:defRPr/>
              </a:pPr>
              <a:t>2016-12-16</a:t>
            </a:fld>
            <a:endParaRPr lang="zh-CN" altLang="en-US"/>
          </a:p>
        </p:txBody>
      </p:sp>
      <p:sp>
        <p:nvSpPr>
          <p:cNvPr id="4" name="页脚占位符 21"/>
          <p:cNvSpPr>
            <a:spLocks noGrp="1"/>
          </p:cNvSpPr>
          <p:nvPr>
            <p:ph type="ftr" sz="quarter" idx="11"/>
          </p:nvPr>
        </p:nvSpPr>
        <p:spPr/>
        <p:txBody>
          <a:bodyPr/>
          <a:lstStyle>
            <a:lvl1pPr>
              <a:defRPr/>
            </a:lvl1pPr>
          </a:lstStyle>
          <a:p>
            <a:pPr>
              <a:defRPr/>
            </a:pPr>
            <a:endParaRPr lang="zh-CN" altLang="en-US"/>
          </a:p>
        </p:txBody>
      </p:sp>
      <p:sp>
        <p:nvSpPr>
          <p:cNvPr id="5" name="灯片编号占位符 17"/>
          <p:cNvSpPr>
            <a:spLocks noGrp="1"/>
          </p:cNvSpPr>
          <p:nvPr>
            <p:ph type="sldNum" sz="quarter" idx="12"/>
          </p:nvPr>
        </p:nvSpPr>
        <p:spPr/>
        <p:txBody>
          <a:bodyPr/>
          <a:lstStyle>
            <a:lvl1pPr>
              <a:defRPr/>
            </a:lvl1pPr>
          </a:lstStyle>
          <a:p>
            <a:fld id="{80C52952-7687-4ABE-A689-E76C505664A3}" type="slidenum">
              <a:rPr lang="zh-CN" altLang="en-US"/>
              <a:pPr/>
              <a:t>‹#›</a:t>
            </a:fld>
            <a:endParaRPr lang="zh-CN" altLang="en-US"/>
          </a:p>
        </p:txBody>
      </p:sp>
    </p:spTree>
    <p:extLst>
      <p:ext uri="{BB962C8B-B14F-4D97-AF65-F5344CB8AC3E}">
        <p14:creationId xmlns:p14="http://schemas.microsoft.com/office/powerpoint/2010/main" val="295533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9"/>
          <p:cNvSpPr>
            <a:spLocks noGrp="1"/>
          </p:cNvSpPr>
          <p:nvPr>
            <p:ph type="dt" sz="half" idx="10"/>
          </p:nvPr>
        </p:nvSpPr>
        <p:spPr/>
        <p:txBody>
          <a:bodyPr/>
          <a:lstStyle>
            <a:lvl1pPr>
              <a:defRPr/>
            </a:lvl1pPr>
          </a:lstStyle>
          <a:p>
            <a:pPr>
              <a:defRPr/>
            </a:pPr>
            <a:fld id="{E0E0D9E4-EEB7-4BFC-B611-17DCB4C98299}" type="datetimeFigureOut">
              <a:rPr lang="zh-CN" altLang="en-US"/>
              <a:pPr>
                <a:defRPr/>
              </a:pPr>
              <a:t>2016-12-16</a:t>
            </a:fld>
            <a:endParaRPr lang="zh-CN" altLang="en-US"/>
          </a:p>
        </p:txBody>
      </p:sp>
      <p:sp>
        <p:nvSpPr>
          <p:cNvPr id="3" name="页脚占位符 21"/>
          <p:cNvSpPr>
            <a:spLocks noGrp="1"/>
          </p:cNvSpPr>
          <p:nvPr>
            <p:ph type="ftr" sz="quarter" idx="11"/>
          </p:nvPr>
        </p:nvSpPr>
        <p:spPr/>
        <p:txBody>
          <a:bodyPr/>
          <a:lstStyle>
            <a:lvl1pPr>
              <a:defRPr/>
            </a:lvl1pPr>
          </a:lstStyle>
          <a:p>
            <a:pPr>
              <a:defRPr/>
            </a:pPr>
            <a:endParaRPr lang="zh-CN" altLang="en-US"/>
          </a:p>
        </p:txBody>
      </p:sp>
      <p:sp>
        <p:nvSpPr>
          <p:cNvPr id="4" name="灯片编号占位符 17"/>
          <p:cNvSpPr>
            <a:spLocks noGrp="1"/>
          </p:cNvSpPr>
          <p:nvPr>
            <p:ph type="sldNum" sz="quarter" idx="12"/>
          </p:nvPr>
        </p:nvSpPr>
        <p:spPr/>
        <p:txBody>
          <a:bodyPr/>
          <a:lstStyle>
            <a:lvl1pPr>
              <a:defRPr/>
            </a:lvl1pPr>
          </a:lstStyle>
          <a:p>
            <a:fld id="{4BCBED94-B7E2-4E2E-8329-4B545A10D975}" type="slidenum">
              <a:rPr lang="zh-CN" altLang="en-US"/>
              <a:pPr/>
              <a:t>‹#›</a:t>
            </a:fld>
            <a:endParaRPr lang="zh-CN" altLang="en-US"/>
          </a:p>
        </p:txBody>
      </p:sp>
    </p:spTree>
    <p:extLst>
      <p:ext uri="{BB962C8B-B14F-4D97-AF65-F5344CB8AC3E}">
        <p14:creationId xmlns:p14="http://schemas.microsoft.com/office/powerpoint/2010/main" val="240018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文本占位符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CN" altLang="en-US" smtClean="0"/>
              <a:t>单击此处编辑母版文本样式</a:t>
            </a:r>
          </a:p>
        </p:txBody>
      </p:sp>
      <p:sp>
        <p:nvSpPr>
          <p:cNvPr id="4" name="内容占位符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9"/>
          <p:cNvSpPr>
            <a:spLocks noGrp="1"/>
          </p:cNvSpPr>
          <p:nvPr>
            <p:ph type="dt" sz="half" idx="10"/>
          </p:nvPr>
        </p:nvSpPr>
        <p:spPr/>
        <p:txBody>
          <a:bodyPr/>
          <a:lstStyle>
            <a:lvl1pPr>
              <a:defRPr/>
            </a:lvl1pPr>
          </a:lstStyle>
          <a:p>
            <a:pPr>
              <a:defRPr/>
            </a:pPr>
            <a:fld id="{24BED14D-DC9F-4D05-95B1-61247FE17B1B}" type="datetimeFigureOut">
              <a:rPr lang="zh-CN" altLang="en-US"/>
              <a:pPr>
                <a:defRPr/>
              </a:pPr>
              <a:t>2016-12-16</a:t>
            </a:fld>
            <a:endParaRPr lang="zh-CN" altLang="en-US"/>
          </a:p>
        </p:txBody>
      </p:sp>
      <p:sp>
        <p:nvSpPr>
          <p:cNvPr id="6" name="页脚占位符 21"/>
          <p:cNvSpPr>
            <a:spLocks noGrp="1"/>
          </p:cNvSpPr>
          <p:nvPr>
            <p:ph type="ftr" sz="quarter" idx="11"/>
          </p:nvPr>
        </p:nvSpPr>
        <p:spPr/>
        <p:txBody>
          <a:bodyPr/>
          <a:lstStyle>
            <a:lvl1pPr>
              <a:defRPr/>
            </a:lvl1pPr>
          </a:lstStyle>
          <a:p>
            <a:pPr>
              <a:defRPr/>
            </a:pPr>
            <a:endParaRPr lang="zh-CN" altLang="en-US"/>
          </a:p>
        </p:txBody>
      </p:sp>
      <p:sp>
        <p:nvSpPr>
          <p:cNvPr id="7" name="灯片编号占位符 17"/>
          <p:cNvSpPr>
            <a:spLocks noGrp="1"/>
          </p:cNvSpPr>
          <p:nvPr>
            <p:ph type="sldNum" sz="quarter" idx="12"/>
          </p:nvPr>
        </p:nvSpPr>
        <p:spPr/>
        <p:txBody>
          <a:bodyPr/>
          <a:lstStyle>
            <a:lvl1pPr>
              <a:defRPr/>
            </a:lvl1pPr>
          </a:lstStyle>
          <a:p>
            <a:fld id="{AFBDD01C-F23D-4F1F-A45B-A40A9070844C}" type="slidenum">
              <a:rPr lang="zh-CN" altLang="en-US"/>
              <a:pPr/>
              <a:t>‹#›</a:t>
            </a:fld>
            <a:endParaRPr lang="zh-CN" altLang="en-US"/>
          </a:p>
        </p:txBody>
      </p:sp>
    </p:spTree>
    <p:extLst>
      <p:ext uri="{BB962C8B-B14F-4D97-AF65-F5344CB8AC3E}">
        <p14:creationId xmlns:p14="http://schemas.microsoft.com/office/powerpoint/2010/main" val="418379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单圆角矩形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直角三角形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任意多边形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sp>
        <p:nvSpPr>
          <p:cNvPr id="8" name="任意多边形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sp>
        <p:nvSpPr>
          <p:cNvPr id="2" name="标题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zh-CN" altLang="en-US" smtClean="0"/>
              <a:t>单击此处编辑母版标题样式</a:t>
            </a:r>
            <a:endParaRPr lang="en-US"/>
          </a:p>
        </p:txBody>
      </p:sp>
      <p:sp>
        <p:nvSpPr>
          <p:cNvPr id="4" name="文本占位符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3" name="图片占位符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9" name="日期占位符 4"/>
          <p:cNvSpPr>
            <a:spLocks noGrp="1"/>
          </p:cNvSpPr>
          <p:nvPr>
            <p:ph type="dt" sz="half" idx="10"/>
          </p:nvPr>
        </p:nvSpPr>
        <p:spPr/>
        <p:txBody>
          <a:bodyPr/>
          <a:lstStyle>
            <a:lvl1pPr>
              <a:defRPr/>
            </a:lvl1pPr>
          </a:lstStyle>
          <a:p>
            <a:pPr>
              <a:defRPr/>
            </a:pPr>
            <a:fld id="{38C7DE58-6021-4466-B2FF-BD6BCA070E12}" type="datetimeFigureOut">
              <a:rPr lang="zh-CN" altLang="en-US"/>
              <a:pPr>
                <a:defRPr/>
              </a:pPr>
              <a:t>2016-12-16</a:t>
            </a:fld>
            <a:endParaRPr lang="zh-CN" altLang="en-US"/>
          </a:p>
        </p:txBody>
      </p:sp>
      <p:sp>
        <p:nvSpPr>
          <p:cNvPr id="10" name="页脚占位符 5"/>
          <p:cNvSpPr>
            <a:spLocks noGrp="1"/>
          </p:cNvSpPr>
          <p:nvPr>
            <p:ph type="ftr" sz="quarter" idx="11"/>
          </p:nvPr>
        </p:nvSpPr>
        <p:spPr/>
        <p:txBody>
          <a:bodyPr/>
          <a:lstStyle>
            <a:lvl1pPr>
              <a:defRPr/>
            </a:lvl1pPr>
          </a:lstStyle>
          <a:p>
            <a:pPr>
              <a:defRPr/>
            </a:pPr>
            <a:endParaRPr lang="zh-CN" altLang="en-US"/>
          </a:p>
        </p:txBody>
      </p:sp>
      <p:sp>
        <p:nvSpPr>
          <p:cNvPr id="11" name="灯片编号占位符 6"/>
          <p:cNvSpPr>
            <a:spLocks noGrp="1"/>
          </p:cNvSpPr>
          <p:nvPr>
            <p:ph type="sldNum" sz="quarter" idx="12"/>
          </p:nvPr>
        </p:nvSpPr>
        <p:spPr>
          <a:xfrm>
            <a:off x="10769600" y="6356351"/>
            <a:ext cx="812800" cy="365125"/>
          </a:xfrm>
        </p:spPr>
        <p:txBody>
          <a:bodyPr/>
          <a:lstStyle>
            <a:lvl1pPr>
              <a:defRPr/>
            </a:lvl1pPr>
          </a:lstStyle>
          <a:p>
            <a:fld id="{6DBBF50F-F40E-41AA-89B8-ED6FE54B9E3C}" type="slidenum">
              <a:rPr lang="zh-CN" altLang="en-US"/>
              <a:pPr/>
              <a:t>‹#›</a:t>
            </a:fld>
            <a:endParaRPr lang="zh-CN" altLang="en-US"/>
          </a:p>
        </p:txBody>
      </p:sp>
    </p:spTree>
    <p:extLst>
      <p:ext uri="{BB962C8B-B14F-4D97-AF65-F5344CB8AC3E}">
        <p14:creationId xmlns:p14="http://schemas.microsoft.com/office/powerpoint/2010/main" val="9330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lum/>
          </a:blip>
          <a:srcRect/>
          <a:stretch>
            <a:fillRect/>
          </a:stretch>
        </a:blipFill>
        <a:effectLst/>
      </p:bgPr>
    </p:bg>
    <p:spTree>
      <p:nvGrpSpPr>
        <p:cNvPr id="1" name=""/>
        <p:cNvGrpSpPr/>
        <p:nvPr/>
      </p:nvGrpSpPr>
      <p:grpSpPr>
        <a:xfrm>
          <a:off x="0" y="0"/>
          <a:ext cx="0" cy="0"/>
          <a:chOff x="0" y="0"/>
          <a:chExt cx="0" cy="0"/>
        </a:xfrm>
      </p:grpSpPr>
      <p:sp>
        <p:nvSpPr>
          <p:cNvPr id="7" name="任意多边形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sp>
        <p:nvSpPr>
          <p:cNvPr id="8" name="任意多边形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sp>
        <p:nvSpPr>
          <p:cNvPr id="1028" name="标题占位符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zh-CN" altLang="en-US" smtClean="0"/>
              <a:t>单击此处编辑母版标题样式</a:t>
            </a:r>
            <a:endParaRPr lang="en-US" smtClean="0"/>
          </a:p>
        </p:txBody>
      </p:sp>
      <p:sp>
        <p:nvSpPr>
          <p:cNvPr id="1029" name="文本占位符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日期占位符 9"/>
          <p:cNvSpPr>
            <a:spLocks noGrp="1"/>
          </p:cNvSpPr>
          <p:nvPr>
            <p:ph type="dt" sz="half" idx="2"/>
          </p:nvPr>
        </p:nvSpPr>
        <p:spPr>
          <a:xfrm>
            <a:off x="609600" y="6356351"/>
            <a:ext cx="2844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fld id="{F15599E9-0525-4937-9184-72D80BCD54E2}" type="datetimeFigureOut">
              <a:rPr lang="zh-CN" altLang="en-US"/>
              <a:pPr>
                <a:defRPr/>
              </a:pPr>
              <a:t>2016-12-16</a:t>
            </a:fld>
            <a:endParaRPr lang="zh-CN" altLang="en-US"/>
          </a:p>
        </p:txBody>
      </p:sp>
      <p:sp>
        <p:nvSpPr>
          <p:cNvPr id="22" name="页脚占位符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zh-CN" altLang="en-US"/>
          </a:p>
        </p:txBody>
      </p:sp>
      <p:sp>
        <p:nvSpPr>
          <p:cNvPr id="18" name="灯片编号占位符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defRPr>
            </a:lvl1pPr>
          </a:lstStyle>
          <a:p>
            <a:fld id="{96561D26-B9DB-433C-A7D5-7E69B7DDB8C3}" type="slidenum">
              <a:rPr lang="zh-CN" altLang="en-US"/>
              <a:pPr/>
              <a:t>‹#›</a:t>
            </a:fld>
            <a:endParaRPr lang="zh-CN" altLang="en-US"/>
          </a:p>
        </p:txBody>
      </p:sp>
      <p:grpSp>
        <p:nvGrpSpPr>
          <p:cNvPr id="1033" name="组合 1"/>
          <p:cNvGrpSpPr>
            <a:grpSpLocks/>
          </p:cNvGrpSpPr>
          <p:nvPr/>
        </p:nvGrpSpPr>
        <p:grpSpPr bwMode="auto">
          <a:xfrm>
            <a:off x="-25399" y="203200"/>
            <a:ext cx="12240684" cy="647700"/>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298" r:id="rId10"/>
    <p:sldLayoutId id="2147485299" r:id="rId11"/>
    <p:sldLayoutId id="2147485300" r:id="rId12"/>
    <p:sldLayoutId id="2147485301" r:id="rId13"/>
    <p:sldLayoutId id="2147485302" r:id="rId14"/>
    <p:sldLayoutId id="2147485303" r:id="rId15"/>
    <p:sldLayoutId id="2147485304" r:id="rId16"/>
    <p:sldLayoutId id="2147485305" r:id="rId17"/>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ea typeface="隶书" pitchFamily="49" charset="-122"/>
        </a:defRPr>
      </a:lvl2pPr>
      <a:lvl3pPr algn="l" rtl="0" eaLnBrk="0" fontAlgn="base" hangingPunct="0">
        <a:spcBef>
          <a:spcPct val="0"/>
        </a:spcBef>
        <a:spcAft>
          <a:spcPct val="0"/>
        </a:spcAft>
        <a:defRPr sz="5000">
          <a:solidFill>
            <a:schemeClr val="tx2"/>
          </a:solidFill>
          <a:latin typeface="Calibri" pitchFamily="34" charset="0"/>
          <a:ea typeface="隶书" pitchFamily="49" charset="-122"/>
        </a:defRPr>
      </a:lvl3pPr>
      <a:lvl4pPr algn="l" rtl="0" eaLnBrk="0" fontAlgn="base" hangingPunct="0">
        <a:spcBef>
          <a:spcPct val="0"/>
        </a:spcBef>
        <a:spcAft>
          <a:spcPct val="0"/>
        </a:spcAft>
        <a:defRPr sz="5000">
          <a:solidFill>
            <a:schemeClr val="tx2"/>
          </a:solidFill>
          <a:latin typeface="Calibri" pitchFamily="34" charset="0"/>
          <a:ea typeface="隶书" pitchFamily="49" charset="-122"/>
        </a:defRPr>
      </a:lvl4pPr>
      <a:lvl5pPr algn="l" rtl="0" eaLnBrk="0" fontAlgn="base" hangingPunct="0">
        <a:spcBef>
          <a:spcPct val="0"/>
        </a:spcBef>
        <a:spcAft>
          <a:spcPct val="0"/>
        </a:spcAft>
        <a:defRPr sz="5000">
          <a:solidFill>
            <a:schemeClr val="tx2"/>
          </a:solidFill>
          <a:latin typeface="Calibri" pitchFamily="34" charset="0"/>
          <a:ea typeface="隶书" pitchFamily="49" charset="-122"/>
        </a:defRPr>
      </a:lvl5pPr>
      <a:lvl6pPr marL="457200" algn="l" rtl="0" fontAlgn="base">
        <a:spcBef>
          <a:spcPct val="0"/>
        </a:spcBef>
        <a:spcAft>
          <a:spcPct val="0"/>
        </a:spcAft>
        <a:defRPr sz="5000">
          <a:solidFill>
            <a:schemeClr val="tx2"/>
          </a:solidFill>
          <a:latin typeface="Calibri" pitchFamily="34" charset="0"/>
          <a:ea typeface="隶书" pitchFamily="49" charset="-122"/>
        </a:defRPr>
      </a:lvl6pPr>
      <a:lvl7pPr marL="914400" algn="l" rtl="0" fontAlgn="base">
        <a:spcBef>
          <a:spcPct val="0"/>
        </a:spcBef>
        <a:spcAft>
          <a:spcPct val="0"/>
        </a:spcAft>
        <a:defRPr sz="5000">
          <a:solidFill>
            <a:schemeClr val="tx2"/>
          </a:solidFill>
          <a:latin typeface="Calibri" pitchFamily="34" charset="0"/>
          <a:ea typeface="隶书" pitchFamily="49" charset="-122"/>
        </a:defRPr>
      </a:lvl7pPr>
      <a:lvl8pPr marL="1371600" algn="l" rtl="0" fontAlgn="base">
        <a:spcBef>
          <a:spcPct val="0"/>
        </a:spcBef>
        <a:spcAft>
          <a:spcPct val="0"/>
        </a:spcAft>
        <a:defRPr sz="5000">
          <a:solidFill>
            <a:schemeClr val="tx2"/>
          </a:solidFill>
          <a:latin typeface="Calibri" pitchFamily="34" charset="0"/>
          <a:ea typeface="隶书" pitchFamily="49" charset="-122"/>
        </a:defRPr>
      </a:lvl8pPr>
      <a:lvl9pPr marL="1828800" algn="l" rtl="0" fontAlgn="base">
        <a:spcBef>
          <a:spcPct val="0"/>
        </a:spcBef>
        <a:spcAft>
          <a:spcPct val="0"/>
        </a:spcAft>
        <a:defRPr sz="5000">
          <a:solidFill>
            <a:schemeClr val="tx2"/>
          </a:solidFill>
          <a:latin typeface="Calibri" pitchFamily="34" charset="0"/>
          <a:ea typeface="隶书" pitchFamily="49" charset="-122"/>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9458" name="Text Box 9"/>
          <p:cNvSpPr txBox="1">
            <a:spLocks noChangeArrowheads="1"/>
          </p:cNvSpPr>
          <p:nvPr/>
        </p:nvSpPr>
        <p:spPr bwMode="auto">
          <a:xfrm>
            <a:off x="1057747" y="4122207"/>
            <a:ext cx="96490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8000" dirty="0">
                <a:latin typeface="汉真广标" panose="02010609000101010101" pitchFamily="49" charset="-122"/>
                <a:ea typeface="汉真广标" panose="02010609000101010101" pitchFamily="49" charset="-122"/>
              </a:rPr>
              <a:t>  </a:t>
            </a:r>
            <a:r>
              <a:rPr lang="zh-CN" altLang="en-US" sz="8000" dirty="0">
                <a:solidFill>
                  <a:srgbClr val="FF0000"/>
                </a:solidFill>
                <a:latin typeface="汉真广标" panose="02010609000101010101" pitchFamily="49" charset="-122"/>
                <a:ea typeface="汉真广标" panose="02010609000101010101" pitchFamily="49" charset="-122"/>
              </a:rPr>
              <a:t>棠外附小欢迎您！</a:t>
            </a:r>
            <a:endParaRPr lang="zh-CN" altLang="zh-CN" sz="8000" dirty="0">
              <a:solidFill>
                <a:srgbClr val="FF0000"/>
              </a:solidFill>
              <a:latin typeface="汉真广标" panose="02010609000101010101" pitchFamily="49" charset="-122"/>
              <a:ea typeface="汉真广标" panose="02010609000101010101" pitchFamily="49" charset="-122"/>
            </a:endParaRPr>
          </a:p>
        </p:txBody>
      </p:sp>
      <p:pic>
        <p:nvPicPr>
          <p:cNvPr id="19459"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7808" y="1196752"/>
            <a:ext cx="30289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35360" y="116632"/>
            <a:ext cx="1584176" cy="1152128"/>
          </a:xfrm>
          <a:prstGeom prst="rect">
            <a:avLst/>
          </a:prstGeom>
          <a:solidFill>
            <a:srgbClr val="BC111A"/>
          </a:solidFill>
          <a:ln>
            <a:solidFill>
              <a:srgbClr val="BC11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未命名_混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8528" y="37170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199456" y="1340768"/>
            <a:ext cx="10225136" cy="4185761"/>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eaLnBrk="1" hangingPunct="1">
              <a:lnSpc>
                <a:spcPct val="150000"/>
              </a:lnSpc>
              <a:spcBef>
                <a:spcPct val="50000"/>
              </a:spcBef>
              <a:defRPr/>
            </a:pPr>
            <a:r>
              <a:rPr lang="zh-CN" altLang="en-US" sz="2800" b="1" dirty="0">
                <a:solidFill>
                  <a:srgbClr val="FF0000"/>
                </a:solidFill>
                <a:latin typeface="+mn-ea"/>
              </a:rPr>
              <a:t>部训：</a:t>
            </a:r>
            <a:r>
              <a:rPr lang="zh-CN" altLang="en-US" sz="2800" b="1" dirty="0">
                <a:solidFill>
                  <a:schemeClr val="tx1"/>
                </a:solidFill>
                <a:latin typeface="+mn-ea"/>
              </a:rPr>
              <a:t>明  理  好  学</a:t>
            </a:r>
            <a:endParaRPr lang="en-US" altLang="zh-CN" sz="2800" b="1" dirty="0">
              <a:solidFill>
                <a:schemeClr val="tx1"/>
              </a:solidFill>
              <a:latin typeface="+mn-ea"/>
            </a:endParaRPr>
          </a:p>
          <a:p>
            <a:pPr algn="just" eaLnBrk="1" hangingPunct="1">
              <a:lnSpc>
                <a:spcPct val="150000"/>
              </a:lnSpc>
              <a:spcBef>
                <a:spcPct val="50000"/>
              </a:spcBef>
              <a:defRPr/>
            </a:pPr>
            <a:r>
              <a:rPr lang="zh-CN" altLang="en-US" sz="2800" b="1" dirty="0" smtClean="0">
                <a:solidFill>
                  <a:srgbClr val="FF0000"/>
                </a:solidFill>
                <a:latin typeface="+mn-ea"/>
              </a:rPr>
              <a:t>办学理念：</a:t>
            </a:r>
            <a:r>
              <a:rPr lang="zh-CN" altLang="en-US" sz="2800" b="1" dirty="0">
                <a:solidFill>
                  <a:schemeClr val="tx1"/>
                </a:solidFill>
                <a:latin typeface="+mn-ea"/>
              </a:rPr>
              <a:t>促进学生个性和谐，为学生终身发展奠定坚实基础。</a:t>
            </a:r>
            <a:endParaRPr lang="en-US" altLang="zh-CN" sz="2800" b="1" dirty="0">
              <a:solidFill>
                <a:schemeClr val="tx1"/>
              </a:solidFill>
              <a:latin typeface="+mn-ea"/>
            </a:endParaRPr>
          </a:p>
          <a:p>
            <a:pPr algn="just" eaLnBrk="1" hangingPunct="1">
              <a:lnSpc>
                <a:spcPct val="150000"/>
              </a:lnSpc>
              <a:spcBef>
                <a:spcPct val="50000"/>
              </a:spcBef>
              <a:defRPr/>
            </a:pPr>
            <a:r>
              <a:rPr lang="zh-CN" altLang="en-US" sz="2800" b="1" dirty="0" smtClean="0">
                <a:solidFill>
                  <a:srgbClr val="FF0000"/>
                </a:solidFill>
                <a:latin typeface="+mn-ea"/>
              </a:rPr>
              <a:t>座右铭：</a:t>
            </a:r>
            <a:r>
              <a:rPr lang="zh-CN" altLang="en-US" sz="2800" b="1" dirty="0" smtClean="0">
                <a:solidFill>
                  <a:schemeClr val="tx1"/>
                </a:solidFill>
                <a:latin typeface="+mn-ea"/>
              </a:rPr>
              <a:t>尽自己最大的努力</a:t>
            </a:r>
            <a:r>
              <a:rPr lang="en-US" altLang="zh-CN" sz="2800" b="1" dirty="0" smtClean="0">
                <a:solidFill>
                  <a:schemeClr val="tx1"/>
                </a:solidFill>
                <a:latin typeface="+mn-ea"/>
              </a:rPr>
              <a:t>try my best!</a:t>
            </a:r>
          </a:p>
          <a:p>
            <a:pPr algn="just" eaLnBrk="1" hangingPunct="1">
              <a:lnSpc>
                <a:spcPct val="150000"/>
              </a:lnSpc>
              <a:spcBef>
                <a:spcPct val="50000"/>
              </a:spcBef>
              <a:defRPr/>
            </a:pPr>
            <a:r>
              <a:rPr lang="zh-CN" altLang="en-US" sz="2800" b="1" dirty="0" smtClean="0">
                <a:solidFill>
                  <a:srgbClr val="FF0000"/>
                </a:solidFill>
                <a:latin typeface="+mn-ea"/>
              </a:rPr>
              <a:t>培养目标：“六会一长”</a:t>
            </a:r>
            <a:r>
              <a:rPr lang="zh-CN" altLang="en-US" sz="2800" b="1" dirty="0" smtClean="0">
                <a:solidFill>
                  <a:schemeClr val="tx1"/>
                </a:solidFill>
                <a:latin typeface="+mn-ea"/>
              </a:rPr>
              <a:t>让每一个学生做最好的自己！</a:t>
            </a:r>
            <a:endParaRPr lang="en-US" altLang="zh-CN" sz="2800" b="1" dirty="0" smtClean="0">
              <a:solidFill>
                <a:schemeClr val="tx1"/>
              </a:solidFill>
              <a:latin typeface="+mn-ea"/>
            </a:endParaRPr>
          </a:p>
          <a:p>
            <a:pPr algn="just" eaLnBrk="1" hangingPunct="1">
              <a:lnSpc>
                <a:spcPct val="150000"/>
              </a:lnSpc>
              <a:spcBef>
                <a:spcPct val="50000"/>
              </a:spcBef>
              <a:defRPr/>
            </a:pPr>
            <a:r>
              <a:rPr lang="zh-CN" altLang="en-US" sz="2800" b="1" dirty="0" smtClean="0">
                <a:solidFill>
                  <a:schemeClr val="tx1"/>
                </a:solidFill>
                <a:latin typeface="+mn-ea"/>
              </a:rPr>
              <a:t>   </a:t>
            </a:r>
            <a:endParaRPr lang="zh-CN" altLang="en-US" sz="2800" b="1" dirty="0">
              <a:solidFill>
                <a:schemeClr val="tx1"/>
              </a:solidFill>
              <a:latin typeface="+mn-ea"/>
            </a:endParaRPr>
          </a:p>
        </p:txBody>
      </p:sp>
      <p:sp>
        <p:nvSpPr>
          <p:cNvPr id="29699" name="TextBox 2"/>
          <p:cNvSpPr txBox="1">
            <a:spLocks noChangeArrowheads="1"/>
          </p:cNvSpPr>
          <p:nvPr/>
        </p:nvSpPr>
        <p:spPr bwMode="auto">
          <a:xfrm>
            <a:off x="3919091" y="404814"/>
            <a:ext cx="6929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黑体" panose="02010609060101010101" pitchFamily="49" charset="-122"/>
                <a:ea typeface="黑体" panose="02010609060101010101" pitchFamily="49" charset="-122"/>
              </a:rPr>
              <a:t>教育理念     </a:t>
            </a:r>
            <a:r>
              <a:rPr lang="en-US" altLang="zh-CN" sz="2400" b="1" dirty="0">
                <a:solidFill>
                  <a:schemeClr val="bg1"/>
                </a:solidFill>
                <a:latin typeface="黑体" panose="02010609060101010101" pitchFamily="49" charset="-122"/>
                <a:ea typeface="黑体" panose="02010609060101010101" pitchFamily="49" charset="-122"/>
              </a:rPr>
              <a:t>Education Idea</a:t>
            </a:r>
          </a:p>
          <a:p>
            <a:pPr eaLnBrk="1" hangingPunct="1"/>
            <a:endParaRPr lang="zh-CN" altLang="en-US" dirty="0"/>
          </a:p>
        </p:txBody>
      </p:sp>
      <p:sp>
        <p:nvSpPr>
          <p:cNvPr id="4" name="六边形 3"/>
          <p:cNvSpPr/>
          <p:nvPr/>
        </p:nvSpPr>
        <p:spPr>
          <a:xfrm>
            <a:off x="1854200" y="5014491"/>
            <a:ext cx="1169988" cy="1008062"/>
          </a:xfrm>
          <a:prstGeom prst="hexagon">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zh-CN" altLang="en-US" dirty="0"/>
              <a:t>学会做人</a:t>
            </a:r>
          </a:p>
        </p:txBody>
      </p:sp>
      <p:sp>
        <p:nvSpPr>
          <p:cNvPr id="5" name="六边形 4"/>
          <p:cNvSpPr/>
          <p:nvPr/>
        </p:nvSpPr>
        <p:spPr>
          <a:xfrm>
            <a:off x="3071814" y="5373266"/>
            <a:ext cx="1169987" cy="1008062"/>
          </a:xfrm>
          <a:prstGeom prst="hexagon">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学会求知</a:t>
            </a:r>
          </a:p>
        </p:txBody>
      </p:sp>
      <p:sp>
        <p:nvSpPr>
          <p:cNvPr id="6" name="六边形 5"/>
          <p:cNvSpPr/>
          <p:nvPr/>
        </p:nvSpPr>
        <p:spPr>
          <a:xfrm>
            <a:off x="4318000" y="4979566"/>
            <a:ext cx="1169988" cy="1008062"/>
          </a:xfrm>
          <a:prstGeom prst="hexagon">
            <a:avLst/>
          </a:prstGeom>
          <a:solidFill>
            <a:srgbClr val="FFC000"/>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学会生活</a:t>
            </a:r>
          </a:p>
        </p:txBody>
      </p:sp>
      <p:sp>
        <p:nvSpPr>
          <p:cNvPr id="7" name="六边形 6"/>
          <p:cNvSpPr/>
          <p:nvPr/>
        </p:nvSpPr>
        <p:spPr>
          <a:xfrm>
            <a:off x="5519739" y="5373266"/>
            <a:ext cx="1169987" cy="1008062"/>
          </a:xfrm>
          <a:prstGeom prst="hexagon">
            <a:avLst/>
          </a:prstGeom>
          <a:solidFill>
            <a:srgbClr val="0070C0"/>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学会审美</a:t>
            </a:r>
          </a:p>
        </p:txBody>
      </p:sp>
      <p:sp>
        <p:nvSpPr>
          <p:cNvPr id="8" name="六边形 7"/>
          <p:cNvSpPr/>
          <p:nvPr/>
        </p:nvSpPr>
        <p:spPr>
          <a:xfrm>
            <a:off x="6721475" y="4976391"/>
            <a:ext cx="1169988" cy="1008062"/>
          </a:xfrm>
          <a:prstGeom prst="hexagon">
            <a:avLst/>
          </a:prstGeom>
          <a:solidFill>
            <a:srgbClr val="7030A0"/>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学会健体</a:t>
            </a:r>
          </a:p>
        </p:txBody>
      </p:sp>
      <p:sp>
        <p:nvSpPr>
          <p:cNvPr id="9" name="六边形 8"/>
          <p:cNvSpPr/>
          <p:nvPr/>
        </p:nvSpPr>
        <p:spPr>
          <a:xfrm>
            <a:off x="9021764" y="4976391"/>
            <a:ext cx="1169987" cy="1008062"/>
          </a:xfrm>
          <a:prstGeom prst="hexagon">
            <a:avLst/>
          </a:prstGeom>
          <a:solidFill>
            <a:srgbClr val="C00000"/>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有特长</a:t>
            </a:r>
          </a:p>
        </p:txBody>
      </p:sp>
      <p:sp>
        <p:nvSpPr>
          <p:cNvPr id="10" name="六边形 9"/>
          <p:cNvSpPr/>
          <p:nvPr/>
        </p:nvSpPr>
        <p:spPr>
          <a:xfrm>
            <a:off x="7874000" y="5373266"/>
            <a:ext cx="1169988" cy="1008062"/>
          </a:xfrm>
          <a:prstGeom prst="hexagon">
            <a:avLst/>
          </a:prstGeom>
          <a:solidFill>
            <a:srgbClr val="00B050"/>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zh-CN" altLang="en-US" dirty="0"/>
              <a:t>学会创造</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
        <p15:prstTrans prst="fallOve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300"/>
                                        <p:tgtEl>
                                          <p:spTgt spid="2"/>
                                        </p:tgtEl>
                                        <p:attrNameLst>
                                          <p:attrName>style.color</p:attrName>
                                        </p:attrNameLst>
                                      </p:cBhvr>
                                      <p:tavLst>
                                        <p:tav tm="0">
                                          <p:val>
                                            <p:clrVal>
                                              <a:schemeClr val="tx1"/>
                                            </p:clrVal>
                                          </p:val>
                                        </p:tav>
                                        <p:tav tm="50000">
                                          <p:val>
                                            <p:clrVal>
                                              <a:schemeClr val="tx1"/>
                                            </p:clrVal>
                                          </p:val>
                                        </p:tav>
                                      </p:tavLst>
                                    </p:anim>
                                    <p:anim calcmode="discrete" valueType="clr">
                                      <p:cBhvr>
                                        <p:cTn id="8" dur="300"/>
                                        <p:tgtEl>
                                          <p:spTgt spid="2"/>
                                        </p:tgtEl>
                                        <p:attrNameLst>
                                          <p:attrName>fillcolor</p:attrName>
                                        </p:attrNameLst>
                                      </p:cBhvr>
                                      <p:tavLst>
                                        <p:tav tm="0">
                                          <p:val>
                                            <p:clrVal>
                                              <a:schemeClr val="accent2"/>
                                            </p:clrVal>
                                          </p:val>
                                        </p:tav>
                                        <p:tav tm="50000">
                                          <p:val>
                                            <p:clrVal>
                                              <a:schemeClr val="hlink"/>
                                            </p:clrVal>
                                          </p:val>
                                        </p:tav>
                                      </p:tavLst>
                                    </p:anim>
                                    <p:set>
                                      <p:cBhvr>
                                        <p:cTn id="9" dur="300"/>
                                        <p:tgtEl>
                                          <p:spTgt spid="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标题 1"/>
          <p:cNvSpPr>
            <a:spLocks noGrp="1"/>
          </p:cNvSpPr>
          <p:nvPr>
            <p:ph type="title"/>
          </p:nvPr>
        </p:nvSpPr>
        <p:spPr>
          <a:xfrm>
            <a:off x="3771056" y="122337"/>
            <a:ext cx="8229600" cy="714375"/>
          </a:xfrm>
        </p:spPr>
        <p:txBody>
          <a:bodyPr/>
          <a:lstStyle/>
          <a:p>
            <a:r>
              <a:rPr lang="zh-CN" altLang="en-US" sz="2400" b="1" dirty="0">
                <a:solidFill>
                  <a:schemeClr val="bg1"/>
                </a:solidFill>
                <a:latin typeface="黑体" panose="02010609060101010101" pitchFamily="49" charset="-122"/>
                <a:ea typeface="黑体" panose="02010609060101010101" pitchFamily="49" charset="-122"/>
              </a:rPr>
              <a:t>融合传统文化与时代精神的文化建设</a:t>
            </a:r>
          </a:p>
        </p:txBody>
      </p:sp>
      <p:sp>
        <p:nvSpPr>
          <p:cNvPr id="30724" name="内容占位符 4"/>
          <p:cNvSpPr>
            <a:spLocks noGrp="1"/>
          </p:cNvSpPr>
          <p:nvPr>
            <p:ph sz="quarter" idx="3"/>
          </p:nvPr>
        </p:nvSpPr>
        <p:spPr/>
        <p:txBody>
          <a:bodyPr/>
          <a:lstStyle/>
          <a:p>
            <a:endParaRPr lang="zh-CN" altLang="en-US" smtClean="0"/>
          </a:p>
        </p:txBody>
      </p:sp>
      <p:pic>
        <p:nvPicPr>
          <p:cNvPr id="6" name="Picture 4" descr="06"/>
          <p:cNvPicPr>
            <a:picLocks noChangeAspect="1" noChangeArrowheads="1"/>
          </p:cNvPicPr>
          <p:nvPr/>
        </p:nvPicPr>
        <p:blipFill>
          <a:blip r:embed="rId2" cstate="print"/>
          <a:srcRect/>
          <a:stretch>
            <a:fillRect/>
          </a:stretch>
        </p:blipFill>
        <p:spPr bwMode="auto">
          <a:xfrm>
            <a:off x="1089365" y="1412776"/>
            <a:ext cx="3260419" cy="217998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5" descr="08"/>
          <p:cNvPicPr>
            <a:picLocks noChangeAspect="1" noChangeArrowheads="1"/>
          </p:cNvPicPr>
          <p:nvPr/>
        </p:nvPicPr>
        <p:blipFill>
          <a:blip r:embed="rId3" cstate="print"/>
          <a:srcRect/>
          <a:stretch>
            <a:fillRect/>
          </a:stretch>
        </p:blipFill>
        <p:spPr bwMode="auto">
          <a:xfrm>
            <a:off x="4706441" y="1412776"/>
            <a:ext cx="3260419" cy="217998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6" descr="12"/>
          <p:cNvPicPr>
            <a:picLocks noChangeAspect="1" noChangeArrowheads="1"/>
          </p:cNvPicPr>
          <p:nvPr/>
        </p:nvPicPr>
        <p:blipFill>
          <a:blip r:embed="rId4" cstate="print"/>
          <a:srcRect/>
          <a:stretch>
            <a:fillRect/>
          </a:stretch>
        </p:blipFill>
        <p:spPr bwMode="auto">
          <a:xfrm>
            <a:off x="4706430" y="3896316"/>
            <a:ext cx="3260419" cy="217998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7" descr="13"/>
          <p:cNvPicPr>
            <a:picLocks noChangeAspect="1" noChangeArrowheads="1"/>
          </p:cNvPicPr>
          <p:nvPr/>
        </p:nvPicPr>
        <p:blipFill>
          <a:blip r:embed="rId5" cstate="print"/>
          <a:srcRect/>
          <a:stretch>
            <a:fillRect/>
          </a:stretch>
        </p:blipFill>
        <p:spPr bwMode="auto">
          <a:xfrm>
            <a:off x="1076652" y="3896316"/>
            <a:ext cx="3260419" cy="2179980"/>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8" descr="09"/>
          <p:cNvPicPr>
            <a:picLocks noChangeAspect="1" noChangeArrowheads="1"/>
          </p:cNvPicPr>
          <p:nvPr/>
        </p:nvPicPr>
        <p:blipFill>
          <a:blip r:embed="rId6" cstate="print"/>
          <a:srcRect/>
          <a:stretch>
            <a:fillRect/>
          </a:stretch>
        </p:blipFill>
        <p:spPr bwMode="auto">
          <a:xfrm>
            <a:off x="8412901" y="1412777"/>
            <a:ext cx="3133948" cy="468051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9" descr="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227" y="1380340"/>
            <a:ext cx="3427374" cy="2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1"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210" y="1380340"/>
            <a:ext cx="3427374" cy="2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2" descr="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227" y="3946288"/>
            <a:ext cx="3427374" cy="2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3" descr="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210" y="3946288"/>
            <a:ext cx="3427374" cy="2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4" descr="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11" y="1380340"/>
            <a:ext cx="3252236" cy="485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3"/>
          <p:cNvSpPr txBox="1">
            <a:spLocks noChangeArrowheads="1"/>
          </p:cNvSpPr>
          <p:nvPr/>
        </p:nvSpPr>
        <p:spPr bwMode="auto">
          <a:xfrm>
            <a:off x="4871864" y="404664"/>
            <a:ext cx="2659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黑体" panose="02010609060101010101" pitchFamily="49" charset="-122"/>
                <a:ea typeface="黑体" panose="02010609060101010101" pitchFamily="49" charset="-122"/>
              </a:rPr>
              <a:t>棠外附小环境建设</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14" y="1340768"/>
            <a:ext cx="3817938"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340768"/>
            <a:ext cx="3819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942" y="4005064"/>
            <a:ext cx="38179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005064"/>
            <a:ext cx="38195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3"/>
          <p:cNvSpPr txBox="1">
            <a:spLocks noChangeArrowheads="1"/>
          </p:cNvSpPr>
          <p:nvPr/>
        </p:nvSpPr>
        <p:spPr bwMode="auto">
          <a:xfrm>
            <a:off x="4999832" y="404664"/>
            <a:ext cx="2351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黑体" panose="02010609060101010101" pitchFamily="49" charset="-122"/>
                <a:ea typeface="黑体" panose="02010609060101010101" pitchFamily="49" charset="-122"/>
              </a:rPr>
              <a:t>棠外附小科技馆</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pageCurlDouble"/>
      </p:transition>
    </mc:Choice>
    <mc:Fallback xmlns="">
      <p:transition spd="slow" advClick="0" advTm="6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blip>
          <a:srcRect t="7312" b="-1"/>
          <a:stretch/>
        </p:blipFill>
        <p:spPr>
          <a:xfrm>
            <a:off x="2135560" y="1148938"/>
            <a:ext cx="7973088" cy="4407984"/>
          </a:xfrm>
          <a:prstGeom prst="roundRect">
            <a:avLst>
              <a:gd name="adj" fmla="val 8594"/>
            </a:avLst>
          </a:prstGeom>
          <a:solidFill>
            <a:srgbClr val="FFFFFF">
              <a:shade val="85000"/>
            </a:srgbClr>
          </a:solidFill>
          <a:ln>
            <a:noFill/>
          </a:ln>
          <a:effectLst/>
        </p:spPr>
      </p:pic>
      <p:sp>
        <p:nvSpPr>
          <p:cNvPr id="33796" name="TextBox 3"/>
          <p:cNvSpPr txBox="1">
            <a:spLocks noChangeArrowheads="1"/>
          </p:cNvSpPr>
          <p:nvPr/>
        </p:nvSpPr>
        <p:spPr bwMode="auto">
          <a:xfrm>
            <a:off x="4943872" y="404664"/>
            <a:ext cx="2659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黑体" panose="02010609060101010101" pitchFamily="49" charset="-122"/>
                <a:ea typeface="黑体" panose="02010609060101010101" pitchFamily="49" charset="-122"/>
              </a:rPr>
              <a:t>棠外附小师资团队</a:t>
            </a:r>
          </a:p>
        </p:txBody>
      </p:sp>
      <p:sp>
        <p:nvSpPr>
          <p:cNvPr id="5" name="矩形 4"/>
          <p:cNvSpPr/>
          <p:nvPr/>
        </p:nvSpPr>
        <p:spPr>
          <a:xfrm>
            <a:off x="1009536" y="5557405"/>
            <a:ext cx="10225136" cy="163121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eaLnBrk="1" hangingPunct="1">
              <a:lnSpc>
                <a:spcPct val="150000"/>
              </a:lnSpc>
              <a:spcBef>
                <a:spcPct val="50000"/>
              </a:spcBef>
              <a:defRPr/>
            </a:pPr>
            <a:r>
              <a:rPr lang="zh-CN" altLang="en-US" sz="2000" b="1" dirty="0" smtClean="0">
                <a:solidFill>
                  <a:srgbClr val="FF0000"/>
                </a:solidFill>
                <a:latin typeface="+mn-ea"/>
              </a:rPr>
              <a:t>    人才</a:t>
            </a:r>
            <a:r>
              <a:rPr lang="zh-CN" altLang="en-US" sz="2000" b="1" dirty="0">
                <a:solidFill>
                  <a:srgbClr val="FF0000"/>
                </a:solidFill>
                <a:latin typeface="+mn-ea"/>
              </a:rPr>
              <a:t>的培养靠教育，教育的发展靠教师。私立学校生存与发展的核心是教育质量，质量来源于教师的水平，棠外附小“菜单式师培模式”确保让每一位教师都优秀起来！</a:t>
            </a:r>
          </a:p>
          <a:p>
            <a:pPr algn="just" eaLnBrk="1" hangingPunct="1">
              <a:lnSpc>
                <a:spcPct val="150000"/>
              </a:lnSpc>
              <a:spcBef>
                <a:spcPct val="50000"/>
              </a:spcBef>
              <a:defRPr/>
            </a:pPr>
            <a:r>
              <a:rPr lang="zh-CN" altLang="en-US" sz="2000" b="1" dirty="0" smtClean="0">
                <a:solidFill>
                  <a:schemeClr val="tx1"/>
                </a:solidFill>
                <a:latin typeface="+mn-ea"/>
              </a:rPr>
              <a:t>   </a:t>
            </a:r>
            <a:endParaRPr lang="zh-CN" altLang="en-US" sz="2000" b="1" dirty="0">
              <a:solidFill>
                <a:schemeClr val="tx1"/>
              </a:solidFill>
              <a:latin typeface="+mn-e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drap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300"/>
                                        <p:tgtEl>
                                          <p:spTgt spid="5"/>
                                        </p:tgtEl>
                                        <p:attrNameLst>
                                          <p:attrName>style.color</p:attrName>
                                        </p:attrNameLst>
                                      </p:cBhvr>
                                      <p:tavLst>
                                        <p:tav tm="0">
                                          <p:val>
                                            <p:clrVal>
                                              <a:schemeClr val="tx1"/>
                                            </p:clrVal>
                                          </p:val>
                                        </p:tav>
                                        <p:tav tm="50000">
                                          <p:val>
                                            <p:clrVal>
                                              <a:schemeClr val="tx1"/>
                                            </p:clrVal>
                                          </p:val>
                                        </p:tav>
                                      </p:tavLst>
                                    </p:anim>
                                    <p:anim calcmode="discrete" valueType="clr">
                                      <p:cBhvr>
                                        <p:cTn id="8" dur="300"/>
                                        <p:tgtEl>
                                          <p:spTgt spid="5"/>
                                        </p:tgtEl>
                                        <p:attrNameLst>
                                          <p:attrName>fillcolor</p:attrName>
                                        </p:attrNameLst>
                                      </p:cBhvr>
                                      <p:tavLst>
                                        <p:tav tm="0">
                                          <p:val>
                                            <p:clrVal>
                                              <a:schemeClr val="accent2"/>
                                            </p:clrVal>
                                          </p:val>
                                        </p:tav>
                                        <p:tav tm="50000">
                                          <p:val>
                                            <p:clrVal>
                                              <a:schemeClr val="hlink"/>
                                            </p:clrVal>
                                          </p:val>
                                        </p:tav>
                                      </p:tavLst>
                                    </p:anim>
                                    <p:set>
                                      <p:cBhvr>
                                        <p:cTn id="9" dur="30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标题 1"/>
          <p:cNvSpPr>
            <a:spLocks noGrp="1"/>
          </p:cNvSpPr>
          <p:nvPr>
            <p:ph type="title"/>
          </p:nvPr>
        </p:nvSpPr>
        <p:spPr>
          <a:xfrm>
            <a:off x="3719514" y="238126"/>
            <a:ext cx="7400925" cy="561975"/>
          </a:xfrm>
        </p:spPr>
        <p:txBody>
          <a:bodyPr/>
          <a:lstStyle/>
          <a:p>
            <a:pPr>
              <a:defRPr/>
            </a:pPr>
            <a:r>
              <a:rPr lang="zh-CN" altLang="zh-CN" sz="2400" b="1" dirty="0">
                <a:solidFill>
                  <a:schemeClr val="bg1"/>
                </a:solidFill>
                <a:latin typeface="黑体" panose="02010609060101010101" pitchFamily="49" charset="-122"/>
                <a:ea typeface="黑体" panose="02010609060101010101" pitchFamily="49" charset="-122"/>
              </a:rPr>
              <a:t>多元智能课程</a:t>
            </a:r>
            <a:r>
              <a:rPr lang="en-US" altLang="zh-CN" sz="2400" b="1" dirty="0">
                <a:solidFill>
                  <a:schemeClr val="bg1"/>
                </a:solidFill>
                <a:latin typeface="黑体" panose="02010609060101010101" pitchFamily="49" charset="-122"/>
                <a:ea typeface="黑体" panose="02010609060101010101" pitchFamily="49" charset="-122"/>
              </a:rPr>
              <a:t>  </a:t>
            </a:r>
            <a:r>
              <a:rPr lang="zh-CN" altLang="zh-CN" sz="2400" b="1" dirty="0">
                <a:solidFill>
                  <a:schemeClr val="bg1"/>
                </a:solidFill>
                <a:latin typeface="黑体" panose="02010609060101010101" pitchFamily="49" charset="-122"/>
                <a:ea typeface="黑体" panose="02010609060101010101" pitchFamily="49" charset="-122"/>
              </a:rPr>
              <a:t>让学生们爱上课堂</a:t>
            </a:r>
            <a:endParaRPr lang="zh-CN" altLang="en-US" sz="2400" b="1" dirty="0">
              <a:solidFill>
                <a:schemeClr val="bg1"/>
              </a:solidFill>
              <a:latin typeface="黑体" pitchFamily="49" charset="-122"/>
              <a:ea typeface="黑体" pitchFamily="49" charset="-122"/>
              <a:cs typeface="+mn-cs"/>
            </a:endParaRPr>
          </a:p>
        </p:txBody>
      </p:sp>
      <p:sp>
        <p:nvSpPr>
          <p:cNvPr id="34819" name="内容占位符 2"/>
          <p:cNvSpPr>
            <a:spLocks noGrp="1"/>
          </p:cNvSpPr>
          <p:nvPr>
            <p:ph idx="1"/>
          </p:nvPr>
        </p:nvSpPr>
        <p:spPr>
          <a:xfrm>
            <a:off x="2495600" y="1196752"/>
            <a:ext cx="8401050" cy="1223963"/>
          </a:xfrm>
        </p:spPr>
        <p:txBody>
          <a:bodyPr/>
          <a:lstStyle/>
          <a:p>
            <a:pPr marL="0" indent="0">
              <a:buClr>
                <a:srgbClr val="C00000"/>
              </a:buClr>
              <a:buNone/>
            </a:pPr>
            <a:r>
              <a:rPr lang="zh-CN" altLang="en-US" sz="2800" b="1" dirty="0" smtClean="0">
                <a:latin typeface="+mn-ea"/>
              </a:rPr>
              <a:t>部</a:t>
            </a:r>
            <a:r>
              <a:rPr lang="zh-CN" altLang="en-US" sz="2800" b="1" dirty="0">
                <a:latin typeface="+mn-ea"/>
              </a:rPr>
              <a:t>颁课程：</a:t>
            </a:r>
            <a:r>
              <a:rPr lang="zh-CN" altLang="zh-CN" sz="2400" dirty="0">
                <a:latin typeface="+mn-ea"/>
              </a:rPr>
              <a:t>加强学生基础素质的培养</a:t>
            </a:r>
            <a:endParaRPr lang="en-US" altLang="zh-CN" sz="2400" dirty="0">
              <a:latin typeface="+mn-ea"/>
            </a:endParaRPr>
          </a:p>
          <a:p>
            <a:pPr marL="0" indent="0">
              <a:buClr>
                <a:srgbClr val="FF0000"/>
              </a:buClr>
              <a:buNone/>
            </a:pPr>
            <a:r>
              <a:rPr lang="zh-CN" altLang="en-US" sz="2800" b="1" dirty="0" smtClean="0">
                <a:latin typeface="+mn-ea"/>
              </a:rPr>
              <a:t>校本</a:t>
            </a:r>
            <a:r>
              <a:rPr lang="zh-CN" altLang="en-US" sz="2800" b="1" dirty="0">
                <a:latin typeface="+mn-ea"/>
              </a:rPr>
              <a:t>课程：</a:t>
            </a:r>
            <a:r>
              <a:rPr lang="en-US" altLang="zh-CN" sz="2400" dirty="0">
                <a:solidFill>
                  <a:srgbClr val="FF0000"/>
                </a:solidFill>
                <a:latin typeface="+mn-ea"/>
              </a:rPr>
              <a:t>120</a:t>
            </a:r>
            <a:r>
              <a:rPr lang="zh-CN" altLang="en-US" sz="2400" dirty="0">
                <a:solidFill>
                  <a:srgbClr val="FF0000"/>
                </a:solidFill>
                <a:latin typeface="+mn-ea"/>
              </a:rPr>
              <a:t>多种</a:t>
            </a:r>
            <a:r>
              <a:rPr lang="zh-CN" altLang="en-US" sz="2400" dirty="0">
                <a:latin typeface="+mn-ea"/>
              </a:rPr>
              <a:t>课程  让学习不枯燥</a:t>
            </a:r>
            <a:endParaRPr lang="en-US" altLang="zh-CN" sz="2400" dirty="0">
              <a:latin typeface="+mn-ea"/>
            </a:endParaRPr>
          </a:p>
          <a:p>
            <a:pPr lvl="1"/>
            <a:endParaRPr lang="zh-CN" altLang="en-US" sz="2800" b="1" dirty="0">
              <a:latin typeface="+mn-ea"/>
            </a:endParaRPr>
          </a:p>
        </p:txBody>
      </p:sp>
      <p:pic>
        <p:nvPicPr>
          <p:cNvPr id="2" name="图片 1"/>
          <p:cNvPicPr>
            <a:picLocks noChangeAspect="1"/>
          </p:cNvPicPr>
          <p:nvPr/>
        </p:nvPicPr>
        <p:blipFill>
          <a:blip r:embed="rId2" cstate="print"/>
          <a:stretch>
            <a:fillRect/>
          </a:stretch>
        </p:blipFill>
        <p:spPr>
          <a:xfrm>
            <a:off x="1991544" y="2456293"/>
            <a:ext cx="7992888" cy="392665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Click="0" advTm="6000">
        <p:blinds dir="vert"/>
      </p:transition>
    </mc:Choice>
    <mc:Fallback xmlns="">
      <p:transition spd="slow" advClick="0" advTm="6000">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8" name="椭圆 327"/>
          <p:cNvSpPr/>
          <p:nvPr/>
        </p:nvSpPr>
        <p:spPr>
          <a:xfrm>
            <a:off x="4283240" y="4948602"/>
            <a:ext cx="214312" cy="5715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9" name="椭圆 328"/>
          <p:cNvSpPr/>
          <p:nvPr/>
        </p:nvSpPr>
        <p:spPr>
          <a:xfrm>
            <a:off x="4283240" y="5591539"/>
            <a:ext cx="214312" cy="642938"/>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6" name="椭圆 335"/>
          <p:cNvSpPr/>
          <p:nvPr/>
        </p:nvSpPr>
        <p:spPr>
          <a:xfrm>
            <a:off x="3704333" y="4948603"/>
            <a:ext cx="214296" cy="642949"/>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7" name="椭圆 336"/>
          <p:cNvSpPr/>
          <p:nvPr/>
        </p:nvSpPr>
        <p:spPr>
          <a:xfrm>
            <a:off x="3993786" y="4948603"/>
            <a:ext cx="285750" cy="12144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3" name="椭圆 332"/>
          <p:cNvSpPr/>
          <p:nvPr/>
        </p:nvSpPr>
        <p:spPr>
          <a:xfrm>
            <a:off x="2704208" y="4948603"/>
            <a:ext cx="285750" cy="1214437"/>
          </a:xfrm>
          <a:prstGeom prst="ellipse">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zh-CN" altLang="en-US"/>
          </a:p>
        </p:txBody>
      </p:sp>
      <p:sp>
        <p:nvSpPr>
          <p:cNvPr id="334" name="椭圆 333"/>
          <p:cNvSpPr/>
          <p:nvPr/>
        </p:nvSpPr>
        <p:spPr>
          <a:xfrm>
            <a:off x="3061395" y="4948603"/>
            <a:ext cx="285750" cy="1214437"/>
          </a:xfrm>
          <a:prstGeom prst="ellipse">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zh-CN" altLang="en-US"/>
          </a:p>
        </p:txBody>
      </p:sp>
      <p:sp>
        <p:nvSpPr>
          <p:cNvPr id="335" name="椭圆 334"/>
          <p:cNvSpPr/>
          <p:nvPr/>
        </p:nvSpPr>
        <p:spPr>
          <a:xfrm>
            <a:off x="3347145" y="4948603"/>
            <a:ext cx="285750" cy="1214437"/>
          </a:xfrm>
          <a:prstGeom prst="ellipse">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zh-CN" altLang="en-US"/>
          </a:p>
        </p:txBody>
      </p:sp>
      <p:sp>
        <p:nvSpPr>
          <p:cNvPr id="331" name="椭圆 330"/>
          <p:cNvSpPr/>
          <p:nvPr/>
        </p:nvSpPr>
        <p:spPr>
          <a:xfrm>
            <a:off x="1775520" y="4948603"/>
            <a:ext cx="285750" cy="1214437"/>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2" name="椭圆 331"/>
          <p:cNvSpPr/>
          <p:nvPr/>
        </p:nvSpPr>
        <p:spPr>
          <a:xfrm>
            <a:off x="2204145" y="4948603"/>
            <a:ext cx="285750" cy="1214437"/>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圆角矩形 34"/>
          <p:cNvSpPr/>
          <p:nvPr/>
        </p:nvSpPr>
        <p:spPr>
          <a:xfrm>
            <a:off x="7988871" y="3156298"/>
            <a:ext cx="857250" cy="285750"/>
          </a:xfrm>
          <a:prstGeom prst="round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34" name="圆角矩形 33"/>
          <p:cNvSpPr/>
          <p:nvPr/>
        </p:nvSpPr>
        <p:spPr>
          <a:xfrm>
            <a:off x="6417246" y="3156298"/>
            <a:ext cx="857250" cy="285750"/>
          </a:xfrm>
          <a:prstGeom prst="round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33" name="圆角矩形 32"/>
          <p:cNvSpPr/>
          <p:nvPr/>
        </p:nvSpPr>
        <p:spPr>
          <a:xfrm>
            <a:off x="4988496" y="3156298"/>
            <a:ext cx="857250" cy="285750"/>
          </a:xfrm>
          <a:prstGeom prst="roundRect">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32" name="圆角矩形 31"/>
          <p:cNvSpPr/>
          <p:nvPr/>
        </p:nvSpPr>
        <p:spPr>
          <a:xfrm>
            <a:off x="3702621" y="3156298"/>
            <a:ext cx="857250" cy="285750"/>
          </a:xfrm>
          <a:prstGeom prst="round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31" name="圆角矩形 30"/>
          <p:cNvSpPr/>
          <p:nvPr/>
        </p:nvSpPr>
        <p:spPr>
          <a:xfrm>
            <a:off x="2631059" y="3156298"/>
            <a:ext cx="857250" cy="285750"/>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28" name="圆角矩形 27"/>
          <p:cNvSpPr/>
          <p:nvPr/>
        </p:nvSpPr>
        <p:spPr>
          <a:xfrm>
            <a:off x="3647060" y="2554635"/>
            <a:ext cx="2770187" cy="285750"/>
          </a:xfrm>
          <a:prstGeom prst="round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27" name="圆角矩形 26"/>
          <p:cNvSpPr/>
          <p:nvPr/>
        </p:nvSpPr>
        <p:spPr>
          <a:xfrm>
            <a:off x="4345559" y="1983135"/>
            <a:ext cx="1187450" cy="285750"/>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26" name="圆角矩形 25"/>
          <p:cNvSpPr/>
          <p:nvPr/>
        </p:nvSpPr>
        <p:spPr>
          <a:xfrm>
            <a:off x="3175571" y="1411635"/>
            <a:ext cx="3956050" cy="285750"/>
          </a:xfrm>
          <a:prstGeom prst="roundRect">
            <a:avLst/>
          </a:prstGeom>
          <a:solidFill>
            <a:srgbClr val="86CF3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43028" name="TextBox 3"/>
          <p:cNvSpPr txBox="1">
            <a:spLocks noChangeArrowheads="1"/>
          </p:cNvSpPr>
          <p:nvPr/>
        </p:nvSpPr>
        <p:spPr bwMode="auto">
          <a:xfrm>
            <a:off x="3397821" y="1411636"/>
            <a:ext cx="3805238"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促进学生个性和谐，为学生终生发展奠定基础</a:t>
            </a:r>
          </a:p>
        </p:txBody>
      </p:sp>
      <p:sp>
        <p:nvSpPr>
          <p:cNvPr id="43029" name="TextBox 5"/>
          <p:cNvSpPr txBox="1">
            <a:spLocks noChangeArrowheads="1"/>
          </p:cNvSpPr>
          <p:nvPr/>
        </p:nvSpPr>
        <p:spPr bwMode="auto">
          <a:xfrm>
            <a:off x="4559872" y="1983136"/>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六会一长</a:t>
            </a:r>
          </a:p>
        </p:txBody>
      </p:sp>
      <p:sp>
        <p:nvSpPr>
          <p:cNvPr id="43030" name="TextBox 8"/>
          <p:cNvSpPr txBox="1">
            <a:spLocks noChangeArrowheads="1"/>
          </p:cNvSpPr>
          <p:nvPr/>
        </p:nvSpPr>
        <p:spPr bwMode="auto">
          <a:xfrm>
            <a:off x="3934396" y="2554636"/>
            <a:ext cx="2840038"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a:latin typeface="+mn-lt"/>
                <a:ea typeface="+mn-ea"/>
              </a:rPr>
              <a:t>面向全体    发展个性    培育创新</a:t>
            </a:r>
          </a:p>
        </p:txBody>
      </p:sp>
      <p:grpSp>
        <p:nvGrpSpPr>
          <p:cNvPr id="2" name="组合 120"/>
          <p:cNvGrpSpPr/>
          <p:nvPr/>
        </p:nvGrpSpPr>
        <p:grpSpPr>
          <a:xfrm>
            <a:off x="1702340" y="3155556"/>
            <a:ext cx="1000131" cy="326412"/>
            <a:chOff x="428596" y="2663855"/>
            <a:chExt cx="1000131" cy="326412"/>
          </a:xfrm>
          <a:noFill/>
          <a:scene3d>
            <a:camera prst="orthographicFront">
              <a:rot lat="0" lon="0" rev="0"/>
            </a:camera>
            <a:lightRig rig="balanced" dir="t">
              <a:rot lat="0" lon="0" rev="8700000"/>
            </a:lightRig>
          </a:scene3d>
        </p:grpSpPr>
        <p:sp>
          <p:nvSpPr>
            <p:cNvPr id="30" name="圆角矩形 29"/>
            <p:cNvSpPr/>
            <p:nvPr/>
          </p:nvSpPr>
          <p:spPr>
            <a:xfrm>
              <a:off x="428596" y="2663855"/>
              <a:ext cx="857256" cy="285752"/>
            </a:xfrm>
            <a:prstGeom prst="roundRect">
              <a:avLst/>
            </a:prstGeom>
            <a:solidFill>
              <a:srgbClr val="FF000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schemeClr val="tx1"/>
                </a:solidFill>
              </a:endParaRPr>
            </a:p>
          </p:txBody>
        </p:sp>
        <p:sp>
          <p:nvSpPr>
            <p:cNvPr id="13" name="TextBox 12"/>
            <p:cNvSpPr txBox="1"/>
            <p:nvPr/>
          </p:nvSpPr>
          <p:spPr>
            <a:xfrm>
              <a:off x="505528" y="2713268"/>
              <a:ext cx="923199" cy="276999"/>
            </a:xfrm>
            <a:prstGeom prst="rect">
              <a:avLst/>
            </a:prstGeom>
            <a:grpFill/>
            <a:ln>
              <a:noFill/>
            </a:ln>
            <a:effectLst>
              <a:outerShdw blurRad="44450" dist="27940" dir="5400000" algn="ctr">
                <a:srgbClr val="000000">
                  <a:alpha val="32000"/>
                </a:srgbClr>
              </a:outerShdw>
            </a:effectLst>
            <a:sp3d>
              <a:bevelT w="190500" h="38100"/>
            </a:sp3d>
          </p:spPr>
          <p:txBody>
            <a:bodyPr>
              <a:spAutoFit/>
            </a:bodyPr>
            <a:lstStyle/>
            <a:p>
              <a:pPr fontAlgn="auto">
                <a:spcBef>
                  <a:spcPts val="0"/>
                </a:spcBef>
                <a:spcAft>
                  <a:spcPts val="0"/>
                </a:spcAft>
                <a:defRPr/>
              </a:pPr>
              <a:r>
                <a:rPr lang="zh-CN" altLang="en-US" sz="1200" b="1" dirty="0">
                  <a:latin typeface="+mn-lt"/>
                  <a:ea typeface="+mn-ea"/>
                </a:rPr>
                <a:t>做人修身</a:t>
              </a:r>
            </a:p>
          </p:txBody>
        </p:sp>
      </p:grpSp>
      <p:sp>
        <p:nvSpPr>
          <p:cNvPr id="43032" name="TextBox 14"/>
          <p:cNvSpPr txBox="1">
            <a:spLocks noChangeArrowheads="1"/>
          </p:cNvSpPr>
          <p:nvPr/>
        </p:nvSpPr>
        <p:spPr bwMode="auto">
          <a:xfrm>
            <a:off x="2631060" y="3205511"/>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知识探求</a:t>
            </a:r>
          </a:p>
        </p:txBody>
      </p:sp>
      <p:sp>
        <p:nvSpPr>
          <p:cNvPr id="43033" name="TextBox 15"/>
          <p:cNvSpPr txBox="1">
            <a:spLocks noChangeArrowheads="1"/>
          </p:cNvSpPr>
          <p:nvPr/>
        </p:nvSpPr>
        <p:spPr bwMode="auto">
          <a:xfrm>
            <a:off x="3774060" y="3205511"/>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社会生活</a:t>
            </a:r>
          </a:p>
        </p:txBody>
      </p:sp>
      <p:sp>
        <p:nvSpPr>
          <p:cNvPr id="43034" name="TextBox 16"/>
          <p:cNvSpPr txBox="1">
            <a:spLocks noChangeArrowheads="1"/>
          </p:cNvSpPr>
          <p:nvPr/>
        </p:nvSpPr>
        <p:spPr bwMode="auto">
          <a:xfrm>
            <a:off x="4993260" y="3205511"/>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运动健身</a:t>
            </a:r>
          </a:p>
        </p:txBody>
      </p:sp>
      <p:sp>
        <p:nvSpPr>
          <p:cNvPr id="43035" name="TextBox 17"/>
          <p:cNvSpPr txBox="1">
            <a:spLocks noChangeArrowheads="1"/>
          </p:cNvSpPr>
          <p:nvPr/>
        </p:nvSpPr>
        <p:spPr bwMode="auto">
          <a:xfrm>
            <a:off x="6417247" y="3205511"/>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艺术修养</a:t>
            </a:r>
          </a:p>
        </p:txBody>
      </p:sp>
      <p:sp>
        <p:nvSpPr>
          <p:cNvPr id="43036" name="TextBox 18"/>
          <p:cNvSpPr txBox="1">
            <a:spLocks noChangeArrowheads="1"/>
          </p:cNvSpPr>
          <p:nvPr/>
        </p:nvSpPr>
        <p:spPr bwMode="auto">
          <a:xfrm>
            <a:off x="7988872" y="3207099"/>
            <a:ext cx="923925" cy="2762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fontAlgn="auto">
              <a:spcBef>
                <a:spcPts val="0"/>
              </a:spcBef>
              <a:spcAft>
                <a:spcPts val="0"/>
              </a:spcAft>
              <a:defRPr/>
            </a:pPr>
            <a:r>
              <a:rPr lang="zh-CN" altLang="en-US" sz="1200" b="1" dirty="0">
                <a:latin typeface="+mn-lt"/>
                <a:ea typeface="+mn-ea"/>
              </a:rPr>
              <a:t>科技动手</a:t>
            </a:r>
          </a:p>
        </p:txBody>
      </p:sp>
      <p:cxnSp>
        <p:nvCxnSpPr>
          <p:cNvPr id="21" name="直接箭头连接符 20"/>
          <p:cNvCxnSpPr/>
          <p:nvPr/>
        </p:nvCxnSpPr>
        <p:spPr>
          <a:xfrm flipV="1">
            <a:off x="6917309" y="1549748"/>
            <a:ext cx="2862262" cy="4762"/>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5488559" y="2100610"/>
            <a:ext cx="4291012" cy="25400"/>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8917559" y="3278536"/>
            <a:ext cx="862012" cy="4763"/>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6345809" y="2692748"/>
            <a:ext cx="3433762" cy="4762"/>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5922" name="TextBox 57"/>
          <p:cNvSpPr txBox="1">
            <a:spLocks noChangeArrowheads="1"/>
          </p:cNvSpPr>
          <p:nvPr/>
        </p:nvSpPr>
        <p:spPr bwMode="auto">
          <a:xfrm>
            <a:off x="9779001" y="1411289"/>
            <a:ext cx="92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办学理念</a:t>
            </a:r>
          </a:p>
        </p:txBody>
      </p:sp>
      <p:sp>
        <p:nvSpPr>
          <p:cNvPr id="35923" name="TextBox 58"/>
          <p:cNvSpPr txBox="1">
            <a:spLocks noChangeArrowheads="1"/>
          </p:cNvSpPr>
          <p:nvPr/>
        </p:nvSpPr>
        <p:spPr bwMode="auto">
          <a:xfrm>
            <a:off x="9779001" y="1960563"/>
            <a:ext cx="923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育人目标</a:t>
            </a:r>
          </a:p>
        </p:txBody>
      </p:sp>
      <p:sp>
        <p:nvSpPr>
          <p:cNvPr id="35924" name="TextBox 59"/>
          <p:cNvSpPr txBox="1">
            <a:spLocks noChangeArrowheads="1"/>
          </p:cNvSpPr>
          <p:nvPr/>
        </p:nvSpPr>
        <p:spPr bwMode="auto">
          <a:xfrm>
            <a:off x="9779001" y="2554289"/>
            <a:ext cx="92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课程目标</a:t>
            </a:r>
          </a:p>
        </p:txBody>
      </p:sp>
      <p:sp>
        <p:nvSpPr>
          <p:cNvPr id="35925" name="TextBox 61"/>
          <p:cNvSpPr txBox="1">
            <a:spLocks noChangeArrowheads="1"/>
          </p:cNvSpPr>
          <p:nvPr/>
        </p:nvSpPr>
        <p:spPr bwMode="auto">
          <a:xfrm>
            <a:off x="9779001" y="3143251"/>
            <a:ext cx="923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课程领域</a:t>
            </a:r>
          </a:p>
        </p:txBody>
      </p:sp>
      <p:sp>
        <p:nvSpPr>
          <p:cNvPr id="124" name="TextBox 123"/>
          <p:cNvSpPr txBox="1"/>
          <p:nvPr/>
        </p:nvSpPr>
        <p:spPr>
          <a:xfrm>
            <a:off x="1708721" y="3762723"/>
            <a:ext cx="279400" cy="83026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修</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身</a:t>
            </a:r>
          </a:p>
        </p:txBody>
      </p:sp>
      <p:sp>
        <p:nvSpPr>
          <p:cNvPr id="127" name="TextBox 126"/>
          <p:cNvSpPr txBox="1"/>
          <p:nvPr/>
        </p:nvSpPr>
        <p:spPr>
          <a:xfrm>
            <a:off x="2208784" y="3769073"/>
            <a:ext cx="279400" cy="830262"/>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礼</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仪</a:t>
            </a:r>
          </a:p>
        </p:txBody>
      </p:sp>
      <p:sp>
        <p:nvSpPr>
          <p:cNvPr id="134" name="TextBox 133"/>
          <p:cNvSpPr txBox="1"/>
          <p:nvPr/>
        </p:nvSpPr>
        <p:spPr>
          <a:xfrm>
            <a:off x="2631059" y="3769073"/>
            <a:ext cx="277812" cy="857250"/>
          </a:xfrm>
          <a:prstGeom prst="rect">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语</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文</a:t>
            </a:r>
          </a:p>
        </p:txBody>
      </p:sp>
      <p:sp>
        <p:nvSpPr>
          <p:cNvPr id="135" name="TextBox 134"/>
          <p:cNvSpPr txBox="1"/>
          <p:nvPr/>
        </p:nvSpPr>
        <p:spPr>
          <a:xfrm>
            <a:off x="2956496" y="3769073"/>
            <a:ext cx="285750" cy="857250"/>
          </a:xfrm>
          <a:prstGeom prst="rect">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数</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学</a:t>
            </a:r>
          </a:p>
        </p:txBody>
      </p:sp>
      <p:sp>
        <p:nvSpPr>
          <p:cNvPr id="136" name="TextBox 135"/>
          <p:cNvSpPr txBox="1"/>
          <p:nvPr/>
        </p:nvSpPr>
        <p:spPr>
          <a:xfrm>
            <a:off x="3267646" y="3769073"/>
            <a:ext cx="285750" cy="857250"/>
          </a:xfrm>
          <a:prstGeom prst="rect">
            <a:avLst/>
          </a:prstGeom>
          <a:solidFill>
            <a:srgbClr val="4ABB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英</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语</a:t>
            </a:r>
          </a:p>
        </p:txBody>
      </p:sp>
      <p:sp>
        <p:nvSpPr>
          <p:cNvPr id="138" name="TextBox 137"/>
          <p:cNvSpPr txBox="1"/>
          <p:nvPr/>
        </p:nvSpPr>
        <p:spPr>
          <a:xfrm>
            <a:off x="3631184" y="3769074"/>
            <a:ext cx="279400" cy="83099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走进社会</a:t>
            </a:r>
          </a:p>
        </p:txBody>
      </p:sp>
      <p:sp>
        <p:nvSpPr>
          <p:cNvPr id="139" name="TextBox 138"/>
          <p:cNvSpPr txBox="1"/>
          <p:nvPr/>
        </p:nvSpPr>
        <p:spPr>
          <a:xfrm>
            <a:off x="4180092" y="3769072"/>
            <a:ext cx="279400" cy="83026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社团活动</a:t>
            </a:r>
          </a:p>
        </p:txBody>
      </p:sp>
      <p:sp>
        <p:nvSpPr>
          <p:cNvPr id="140" name="TextBox 139"/>
          <p:cNvSpPr txBox="1"/>
          <p:nvPr/>
        </p:nvSpPr>
        <p:spPr>
          <a:xfrm>
            <a:off x="3916918" y="3769072"/>
            <a:ext cx="279400" cy="83026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阳光讲座</a:t>
            </a:r>
          </a:p>
        </p:txBody>
      </p:sp>
      <p:sp>
        <p:nvSpPr>
          <p:cNvPr id="142" name="TextBox 141"/>
          <p:cNvSpPr txBox="1"/>
          <p:nvPr/>
        </p:nvSpPr>
        <p:spPr>
          <a:xfrm>
            <a:off x="4702746" y="3769073"/>
            <a:ext cx="279400" cy="830262"/>
          </a:xfrm>
          <a:prstGeom prst="rect">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球</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类</a:t>
            </a:r>
          </a:p>
        </p:txBody>
      </p:sp>
      <p:sp>
        <p:nvSpPr>
          <p:cNvPr id="143" name="TextBox 142"/>
          <p:cNvSpPr txBox="1"/>
          <p:nvPr/>
        </p:nvSpPr>
        <p:spPr>
          <a:xfrm>
            <a:off x="5059934" y="3769073"/>
            <a:ext cx="279400" cy="830262"/>
          </a:xfrm>
          <a:prstGeom prst="rect">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棋</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类</a:t>
            </a:r>
          </a:p>
        </p:txBody>
      </p:sp>
      <p:sp>
        <p:nvSpPr>
          <p:cNvPr id="144" name="TextBox 143"/>
          <p:cNvSpPr txBox="1"/>
          <p:nvPr/>
        </p:nvSpPr>
        <p:spPr>
          <a:xfrm>
            <a:off x="5417121" y="3769073"/>
            <a:ext cx="279400" cy="830262"/>
          </a:xfrm>
          <a:prstGeom prst="rect">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舞蹈操化</a:t>
            </a:r>
          </a:p>
        </p:txBody>
      </p:sp>
      <p:sp>
        <p:nvSpPr>
          <p:cNvPr id="145" name="TextBox 144"/>
          <p:cNvSpPr txBox="1"/>
          <p:nvPr/>
        </p:nvSpPr>
        <p:spPr>
          <a:xfrm>
            <a:off x="5774309" y="3769073"/>
            <a:ext cx="279400" cy="830262"/>
          </a:xfrm>
          <a:prstGeom prst="rect">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技</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能</a:t>
            </a:r>
          </a:p>
        </p:txBody>
      </p:sp>
      <p:sp>
        <p:nvSpPr>
          <p:cNvPr id="146" name="TextBox 145"/>
          <p:cNvSpPr txBox="1"/>
          <p:nvPr/>
        </p:nvSpPr>
        <p:spPr>
          <a:xfrm>
            <a:off x="6131496" y="3769073"/>
            <a:ext cx="279400" cy="830262"/>
          </a:xfrm>
          <a:prstGeom prst="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绘</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画</a:t>
            </a:r>
          </a:p>
        </p:txBody>
      </p:sp>
      <p:sp>
        <p:nvSpPr>
          <p:cNvPr id="147" name="TextBox 146"/>
          <p:cNvSpPr txBox="1"/>
          <p:nvPr/>
        </p:nvSpPr>
        <p:spPr>
          <a:xfrm>
            <a:off x="6488684" y="3769073"/>
            <a:ext cx="279400" cy="830262"/>
          </a:xfrm>
          <a:prstGeom prst="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手</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工</a:t>
            </a:r>
          </a:p>
        </p:txBody>
      </p:sp>
      <p:sp>
        <p:nvSpPr>
          <p:cNvPr id="148" name="TextBox 147"/>
          <p:cNvSpPr txBox="1"/>
          <p:nvPr/>
        </p:nvSpPr>
        <p:spPr>
          <a:xfrm>
            <a:off x="6845871" y="3769073"/>
            <a:ext cx="279400" cy="830262"/>
          </a:xfrm>
          <a:prstGeom prst="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声</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乐</a:t>
            </a:r>
          </a:p>
        </p:txBody>
      </p:sp>
      <p:sp>
        <p:nvSpPr>
          <p:cNvPr id="149" name="TextBox 148"/>
          <p:cNvSpPr txBox="1"/>
          <p:nvPr/>
        </p:nvSpPr>
        <p:spPr>
          <a:xfrm>
            <a:off x="7209409" y="3769073"/>
            <a:ext cx="279400" cy="830262"/>
          </a:xfrm>
          <a:prstGeom prst="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器</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乐</a:t>
            </a:r>
          </a:p>
        </p:txBody>
      </p:sp>
      <p:sp>
        <p:nvSpPr>
          <p:cNvPr id="150" name="TextBox 149"/>
          <p:cNvSpPr txBox="1"/>
          <p:nvPr/>
        </p:nvSpPr>
        <p:spPr>
          <a:xfrm>
            <a:off x="8631809" y="3769073"/>
            <a:ext cx="336550" cy="830262"/>
          </a:xfrm>
          <a:prstGeom prst="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机器</a:t>
            </a: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人</a:t>
            </a:r>
            <a:endParaRPr lang="en-US" altLang="zh-CN" sz="1200" b="1" dirty="0">
              <a:solidFill>
                <a:schemeClr val="tx1"/>
              </a:solidFill>
            </a:endParaRPr>
          </a:p>
          <a:p>
            <a:pPr algn="ctr" fontAlgn="auto">
              <a:spcBef>
                <a:spcPts val="0"/>
              </a:spcBef>
              <a:spcAft>
                <a:spcPts val="0"/>
              </a:spcAft>
              <a:defRPr/>
            </a:pPr>
            <a:endParaRPr lang="zh-CN" altLang="en-US" sz="1200" b="1" dirty="0">
              <a:solidFill>
                <a:schemeClr val="tx1"/>
              </a:solidFill>
            </a:endParaRPr>
          </a:p>
        </p:txBody>
      </p:sp>
      <p:sp>
        <p:nvSpPr>
          <p:cNvPr id="151" name="TextBox 150"/>
          <p:cNvSpPr txBox="1"/>
          <p:nvPr/>
        </p:nvSpPr>
        <p:spPr>
          <a:xfrm>
            <a:off x="7917434" y="3769073"/>
            <a:ext cx="279400" cy="830262"/>
          </a:xfrm>
          <a:prstGeom prst="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元智科学</a:t>
            </a:r>
          </a:p>
        </p:txBody>
      </p:sp>
      <p:sp>
        <p:nvSpPr>
          <p:cNvPr id="152" name="TextBox 151"/>
          <p:cNvSpPr txBox="1"/>
          <p:nvPr/>
        </p:nvSpPr>
        <p:spPr>
          <a:xfrm>
            <a:off x="8274621" y="3769073"/>
            <a:ext cx="279400" cy="830262"/>
          </a:xfrm>
          <a:prstGeom prst="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科</a:t>
            </a: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技活动</a:t>
            </a:r>
          </a:p>
        </p:txBody>
      </p:sp>
      <p:sp>
        <p:nvSpPr>
          <p:cNvPr id="153" name="TextBox 152"/>
          <p:cNvSpPr txBox="1"/>
          <p:nvPr/>
        </p:nvSpPr>
        <p:spPr>
          <a:xfrm>
            <a:off x="9060434" y="3769073"/>
            <a:ext cx="279400" cy="830262"/>
          </a:xfrm>
          <a:prstGeom prst="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信息技术</a:t>
            </a:r>
          </a:p>
        </p:txBody>
      </p:sp>
      <p:sp>
        <p:nvSpPr>
          <p:cNvPr id="168" name="TextBox 167"/>
          <p:cNvSpPr txBox="1"/>
          <p:nvPr/>
        </p:nvSpPr>
        <p:spPr>
          <a:xfrm>
            <a:off x="7566596" y="3769073"/>
            <a:ext cx="279400" cy="830262"/>
          </a:xfrm>
          <a:prstGeom prst="rect">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舞</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蹈</a:t>
            </a:r>
          </a:p>
        </p:txBody>
      </p:sp>
      <p:sp>
        <p:nvSpPr>
          <p:cNvPr id="169" name="TextBox 168"/>
          <p:cNvSpPr txBox="1"/>
          <p:nvPr/>
        </p:nvSpPr>
        <p:spPr>
          <a:xfrm>
            <a:off x="9423971" y="3769073"/>
            <a:ext cx="279400" cy="830262"/>
          </a:xfrm>
          <a:prstGeom prst="rect">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科学思</a:t>
            </a: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维</a:t>
            </a:r>
          </a:p>
        </p:txBody>
      </p:sp>
      <p:grpSp>
        <p:nvGrpSpPr>
          <p:cNvPr id="3" name="组合 154"/>
          <p:cNvGrpSpPr>
            <a:grpSpLocks/>
          </p:cNvGrpSpPr>
          <p:nvPr/>
        </p:nvGrpSpPr>
        <p:grpSpPr bwMode="auto">
          <a:xfrm>
            <a:off x="1845216" y="2840379"/>
            <a:ext cx="6643688" cy="214313"/>
            <a:chOff x="1347765" y="3295649"/>
            <a:chExt cx="6286544" cy="728668"/>
          </a:xfrm>
          <a:scene3d>
            <a:camera prst="orthographicFront">
              <a:rot lat="0" lon="0" rev="0"/>
            </a:camera>
            <a:lightRig rig="balanced" dir="t">
              <a:rot lat="0" lon="0" rev="8700000"/>
            </a:lightRig>
          </a:scene3d>
        </p:grpSpPr>
        <p:cxnSp>
          <p:nvCxnSpPr>
            <p:cNvPr id="189" name="直接连接符 188"/>
            <p:cNvCxnSpPr/>
            <p:nvPr/>
          </p:nvCxnSpPr>
          <p:spPr>
            <a:xfrm>
              <a:off x="1347765" y="3306444"/>
              <a:ext cx="6286544" cy="0"/>
            </a:xfrm>
            <a:prstGeom prst="line">
              <a:avLst/>
            </a:prstGeom>
            <a:ln w="25400">
              <a:no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0" name="直接箭头连接符 189"/>
            <p:cNvCxnSpPr/>
            <p:nvPr/>
          </p:nvCxnSpPr>
          <p:spPr>
            <a:xfrm rot="5400000">
              <a:off x="1000542" y="3650382"/>
              <a:ext cx="712474" cy="3004"/>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1" name="直接箭头连接符 190"/>
            <p:cNvCxnSpPr/>
            <p:nvPr/>
          </p:nvCxnSpPr>
          <p:spPr>
            <a:xfrm rot="5400000">
              <a:off x="7269810" y="3667328"/>
              <a:ext cx="712474" cy="1502"/>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2" name="直接箭头连接符 191"/>
            <p:cNvCxnSpPr/>
            <p:nvPr/>
          </p:nvCxnSpPr>
          <p:spPr>
            <a:xfrm rot="5400000">
              <a:off x="2216541" y="3667328"/>
              <a:ext cx="712474" cy="1502"/>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3" name="直接箭头连接符 192"/>
            <p:cNvCxnSpPr/>
            <p:nvPr/>
          </p:nvCxnSpPr>
          <p:spPr>
            <a:xfrm rot="5400000">
              <a:off x="3515910" y="3651135"/>
              <a:ext cx="712474" cy="1503"/>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4" name="直接箭头连接符 193"/>
            <p:cNvCxnSpPr/>
            <p:nvPr/>
          </p:nvCxnSpPr>
          <p:spPr>
            <a:xfrm rot="5400000">
              <a:off x="4788241" y="3667328"/>
              <a:ext cx="712474" cy="1502"/>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195" name="直接箭头连接符 194"/>
            <p:cNvCxnSpPr/>
            <p:nvPr/>
          </p:nvCxnSpPr>
          <p:spPr>
            <a:xfrm rot="5400000">
              <a:off x="6074090" y="3651133"/>
              <a:ext cx="712474" cy="1502"/>
            </a:xfrm>
            <a:prstGeom prst="straightConnector1">
              <a:avLst/>
            </a:prstGeom>
            <a:ln w="2540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cxnSp>
        <p:nvCxnSpPr>
          <p:cNvPr id="197" name="直接连接符 196"/>
          <p:cNvCxnSpPr/>
          <p:nvPr/>
        </p:nvCxnSpPr>
        <p:spPr>
          <a:xfrm rot="5400000">
            <a:off x="4773391" y="2839585"/>
            <a:ext cx="142875" cy="1587"/>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grpSp>
        <p:nvGrpSpPr>
          <p:cNvPr id="4" name="组合 212"/>
          <p:cNvGrpSpPr>
            <a:grpSpLocks/>
          </p:cNvGrpSpPr>
          <p:nvPr/>
        </p:nvGrpSpPr>
        <p:grpSpPr bwMode="auto">
          <a:xfrm>
            <a:off x="1702340" y="3340428"/>
            <a:ext cx="538736" cy="811919"/>
            <a:chOff x="285719" y="3000372"/>
            <a:chExt cx="538508" cy="724281"/>
          </a:xfrm>
          <a:scene3d>
            <a:camera prst="orthographicFront">
              <a:rot lat="0" lon="0" rev="0"/>
            </a:camera>
            <a:lightRig rig="balanced" dir="t">
              <a:rot lat="0" lon="0" rev="8700000"/>
            </a:lightRig>
          </a:scene3d>
        </p:grpSpPr>
        <p:cxnSp>
          <p:nvCxnSpPr>
            <p:cNvPr id="199" name="直接连接符 198"/>
            <p:cNvCxnSpPr/>
            <p:nvPr/>
          </p:nvCxnSpPr>
          <p:spPr>
            <a:xfrm>
              <a:off x="285719" y="3143248"/>
              <a:ext cx="499852" cy="1588"/>
            </a:xfrm>
            <a:prstGeom prst="line">
              <a:avLst/>
            </a:prstGeom>
            <a:ln w="31750">
              <a:no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201" name="肘形连接符 200"/>
            <p:cNvCxnSpPr>
              <a:endCxn id="124" idx="0"/>
            </p:cNvCxnSpPr>
            <p:nvPr/>
          </p:nvCxnSpPr>
          <p:spPr>
            <a:xfrm rot="16200000" flipH="1">
              <a:off x="218805" y="3612735"/>
              <a:ext cx="207964" cy="3174"/>
            </a:xfrm>
            <a:prstGeom prst="bentConnector3">
              <a:avLst>
                <a:gd name="adj1" fmla="val 50000"/>
              </a:avLst>
            </a:prstGeom>
            <a:ln w="3175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203" name="直接箭头连接符 202"/>
            <p:cNvCxnSpPr>
              <a:endCxn id="127" idx="0"/>
            </p:cNvCxnSpPr>
            <p:nvPr/>
          </p:nvCxnSpPr>
          <p:spPr>
            <a:xfrm rot="16200000" flipH="1">
              <a:off x="715483" y="3615909"/>
              <a:ext cx="214314" cy="3174"/>
            </a:xfrm>
            <a:prstGeom prst="straightConnector1">
              <a:avLst/>
            </a:prstGeom>
            <a:ln w="31750">
              <a:noFill/>
              <a:tailEnd type="arrow"/>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rot="5400000">
              <a:off x="499118" y="3071017"/>
              <a:ext cx="142876" cy="1586"/>
            </a:xfrm>
            <a:prstGeom prst="line">
              <a:avLst/>
            </a:prstGeom>
            <a:ln w="31750">
              <a:noFill/>
            </a:ln>
            <a:effectLst>
              <a:outerShdw blurRad="44450" dist="27940" dir="5400000" algn="ctr">
                <a:srgbClr val="000000">
                  <a:alpha val="32000"/>
                </a:srgbClr>
              </a:outerShdw>
            </a:effectLst>
            <a:sp3d>
              <a:bevelT w="190500" h="38100"/>
            </a:sp3d>
          </p:spPr>
          <p:style>
            <a:lnRef idx="1">
              <a:schemeClr val="accent1"/>
            </a:lnRef>
            <a:fillRef idx="0">
              <a:schemeClr val="accent1"/>
            </a:fillRef>
            <a:effectRef idx="0">
              <a:schemeClr val="accent1"/>
            </a:effectRef>
            <a:fontRef idx="minor">
              <a:schemeClr val="tx1"/>
            </a:fontRef>
          </p:style>
        </p:cxnSp>
      </p:grpSp>
      <p:cxnSp>
        <p:nvCxnSpPr>
          <p:cNvPr id="215" name="直接连接符 214"/>
          <p:cNvCxnSpPr/>
          <p:nvPr/>
        </p:nvCxnSpPr>
        <p:spPr>
          <a:xfrm>
            <a:off x="2631029" y="3526543"/>
            <a:ext cx="642937"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16" name="肘形连接符 215"/>
          <p:cNvCxnSpPr/>
          <p:nvPr/>
        </p:nvCxnSpPr>
        <p:spPr>
          <a:xfrm rot="16200000" flipH="1">
            <a:off x="2528635" y="3628937"/>
            <a:ext cx="207963" cy="3175"/>
          </a:xfrm>
          <a:prstGeom prst="bentConnector3">
            <a:avLst>
              <a:gd name="adj1" fmla="val 50000"/>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17" name="直接箭头连接符 216"/>
          <p:cNvCxnSpPr/>
          <p:nvPr/>
        </p:nvCxnSpPr>
        <p:spPr>
          <a:xfrm rot="16200000" flipH="1">
            <a:off x="3165222"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rot="5400000">
            <a:off x="2915987" y="3454313"/>
            <a:ext cx="142875" cy="1587"/>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19" name="直接箭头连接符 218"/>
          <p:cNvCxnSpPr/>
          <p:nvPr/>
        </p:nvCxnSpPr>
        <p:spPr>
          <a:xfrm rot="16200000" flipH="1">
            <a:off x="2882647"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flipV="1">
            <a:off x="3631154" y="3526541"/>
            <a:ext cx="785801" cy="2"/>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2" name="肘形连接符 221"/>
          <p:cNvCxnSpPr/>
          <p:nvPr/>
        </p:nvCxnSpPr>
        <p:spPr>
          <a:xfrm rot="16200000" flipH="1">
            <a:off x="3528760" y="3628937"/>
            <a:ext cx="207963" cy="3175"/>
          </a:xfrm>
          <a:prstGeom prst="bentConnector3">
            <a:avLst>
              <a:gd name="adj1" fmla="val 50000"/>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3" name="直接箭头连接符 222"/>
          <p:cNvCxnSpPr/>
          <p:nvPr/>
        </p:nvCxnSpPr>
        <p:spPr>
          <a:xfrm rot="16200000" flipH="1">
            <a:off x="407503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rot="5400000">
            <a:off x="3916112" y="3454313"/>
            <a:ext cx="142875" cy="1587"/>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5" name="直接箭头连接符 224"/>
          <p:cNvCxnSpPr/>
          <p:nvPr/>
        </p:nvCxnSpPr>
        <p:spPr>
          <a:xfrm rot="16200000" flipH="1">
            <a:off x="3803749"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4702715" y="3526543"/>
            <a:ext cx="642938"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7" name="肘形连接符 226"/>
          <p:cNvCxnSpPr/>
          <p:nvPr/>
        </p:nvCxnSpPr>
        <p:spPr>
          <a:xfrm rot="16200000" flipH="1">
            <a:off x="4600322" y="3628937"/>
            <a:ext cx="207963" cy="3175"/>
          </a:xfrm>
          <a:prstGeom prst="bentConnector3">
            <a:avLst>
              <a:gd name="adj1" fmla="val 50000"/>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8" name="直接箭头连接符 227"/>
          <p:cNvCxnSpPr/>
          <p:nvPr/>
        </p:nvCxnSpPr>
        <p:spPr>
          <a:xfrm rot="16200000" flipH="1">
            <a:off x="5236910"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5400000">
            <a:off x="5130548" y="3454311"/>
            <a:ext cx="142875"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0" name="直接箭头连接符 229"/>
          <p:cNvCxnSpPr/>
          <p:nvPr/>
        </p:nvCxnSpPr>
        <p:spPr>
          <a:xfrm rot="16200000" flipH="1">
            <a:off x="495433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1" name="直接箭头连接符 230"/>
          <p:cNvCxnSpPr/>
          <p:nvPr/>
        </p:nvCxnSpPr>
        <p:spPr>
          <a:xfrm rot="16200000" flipH="1">
            <a:off x="566553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5131340" y="3526543"/>
            <a:ext cx="642938"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6131465" y="3526543"/>
            <a:ext cx="642938"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4" name="肘形连接符 233"/>
          <p:cNvCxnSpPr/>
          <p:nvPr/>
        </p:nvCxnSpPr>
        <p:spPr>
          <a:xfrm rot="16200000" flipH="1">
            <a:off x="6029072" y="3628937"/>
            <a:ext cx="207963" cy="3175"/>
          </a:xfrm>
          <a:prstGeom prst="bentConnector3">
            <a:avLst>
              <a:gd name="adj1" fmla="val 50000"/>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5" name="直接箭头连接符 234"/>
          <p:cNvCxnSpPr/>
          <p:nvPr/>
        </p:nvCxnSpPr>
        <p:spPr>
          <a:xfrm rot="16200000" flipH="1">
            <a:off x="6665660"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rot="5400000">
            <a:off x="6702173" y="3454311"/>
            <a:ext cx="142875"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7" name="直接箭头连接符 236"/>
          <p:cNvCxnSpPr/>
          <p:nvPr/>
        </p:nvCxnSpPr>
        <p:spPr>
          <a:xfrm rot="16200000" flipH="1">
            <a:off x="638308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8" name="直接箭头连接符 237"/>
          <p:cNvCxnSpPr/>
          <p:nvPr/>
        </p:nvCxnSpPr>
        <p:spPr>
          <a:xfrm rot="16200000" flipH="1">
            <a:off x="7172072"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6774403" y="3526543"/>
            <a:ext cx="785812"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0" name="直接箭头连接符 239"/>
          <p:cNvCxnSpPr/>
          <p:nvPr/>
        </p:nvCxnSpPr>
        <p:spPr>
          <a:xfrm rot="16200000" flipH="1">
            <a:off x="7457822"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7917404" y="3526543"/>
            <a:ext cx="642937"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3" name="肘形连接符 242"/>
          <p:cNvCxnSpPr/>
          <p:nvPr/>
        </p:nvCxnSpPr>
        <p:spPr>
          <a:xfrm rot="16200000" flipH="1">
            <a:off x="7815010" y="3628937"/>
            <a:ext cx="207963" cy="3175"/>
          </a:xfrm>
          <a:prstGeom prst="bentConnector3">
            <a:avLst>
              <a:gd name="adj1" fmla="val 50000"/>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4" name="直接箭头连接符 243"/>
          <p:cNvCxnSpPr/>
          <p:nvPr/>
        </p:nvCxnSpPr>
        <p:spPr>
          <a:xfrm rot="16200000" flipH="1">
            <a:off x="852303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rot="5400000">
            <a:off x="8346823" y="3454311"/>
            <a:ext cx="142875"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16200000" flipH="1">
            <a:off x="8169022"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7" name="直接箭头连接符 246"/>
          <p:cNvCxnSpPr/>
          <p:nvPr/>
        </p:nvCxnSpPr>
        <p:spPr>
          <a:xfrm rot="16200000" flipH="1">
            <a:off x="8951660"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8560340" y="3526543"/>
            <a:ext cx="928688" cy="1588"/>
          </a:xfrm>
          <a:prstGeom prst="line">
            <a:avLst/>
          </a:prstGeom>
          <a:ln w="317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49" name="直接箭头连接符 248"/>
          <p:cNvCxnSpPr/>
          <p:nvPr/>
        </p:nvCxnSpPr>
        <p:spPr>
          <a:xfrm rot="16200000" flipH="1">
            <a:off x="9380285" y="3632112"/>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1" name="直接箭头连接符 250"/>
          <p:cNvCxnSpPr/>
          <p:nvPr/>
        </p:nvCxnSpPr>
        <p:spPr>
          <a:xfrm rot="16200000" flipH="1">
            <a:off x="4740053" y="2374455"/>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2" name="直接箭头连接符 251"/>
          <p:cNvCxnSpPr/>
          <p:nvPr/>
        </p:nvCxnSpPr>
        <p:spPr>
          <a:xfrm rot="16200000" flipH="1">
            <a:off x="4740053" y="1802955"/>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1781870" y="5075602"/>
            <a:ext cx="279400" cy="1016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修身班会</a:t>
            </a: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课</a:t>
            </a:r>
          </a:p>
        </p:txBody>
      </p:sp>
      <p:sp>
        <p:nvSpPr>
          <p:cNvPr id="306" name="TextBox 305"/>
          <p:cNvSpPr txBox="1"/>
          <p:nvPr/>
        </p:nvSpPr>
        <p:spPr>
          <a:xfrm>
            <a:off x="2210495" y="5075602"/>
            <a:ext cx="279400" cy="8318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每周一礼</a:t>
            </a:r>
          </a:p>
        </p:txBody>
      </p:sp>
      <p:sp>
        <p:nvSpPr>
          <p:cNvPr id="307" name="TextBox 306"/>
          <p:cNvSpPr txBox="1"/>
          <p:nvPr/>
        </p:nvSpPr>
        <p:spPr>
          <a:xfrm>
            <a:off x="2712146" y="5050202"/>
            <a:ext cx="277813" cy="830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国</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学</a:t>
            </a:r>
          </a:p>
        </p:txBody>
      </p:sp>
      <p:sp>
        <p:nvSpPr>
          <p:cNvPr id="308" name="TextBox 307"/>
          <p:cNvSpPr txBox="1"/>
          <p:nvPr/>
        </p:nvSpPr>
        <p:spPr>
          <a:xfrm>
            <a:off x="3061395" y="5050202"/>
            <a:ext cx="285750" cy="830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思维体操</a:t>
            </a:r>
          </a:p>
        </p:txBody>
      </p:sp>
      <p:sp>
        <p:nvSpPr>
          <p:cNvPr id="309" name="TextBox 308"/>
          <p:cNvSpPr txBox="1"/>
          <p:nvPr/>
        </p:nvSpPr>
        <p:spPr>
          <a:xfrm>
            <a:off x="3347145" y="5050202"/>
            <a:ext cx="285750" cy="830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英语话剧</a:t>
            </a:r>
          </a:p>
        </p:txBody>
      </p:sp>
      <p:sp>
        <p:nvSpPr>
          <p:cNvPr id="310" name="TextBox 309"/>
          <p:cNvSpPr txBox="1"/>
          <p:nvPr/>
        </p:nvSpPr>
        <p:spPr>
          <a:xfrm>
            <a:off x="3704333" y="4948611"/>
            <a:ext cx="214296"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900" b="1" dirty="0">
                <a:solidFill>
                  <a:schemeClr val="tx1"/>
                </a:solidFill>
              </a:rPr>
              <a:t>实践活动</a:t>
            </a:r>
          </a:p>
        </p:txBody>
      </p:sp>
      <p:sp>
        <p:nvSpPr>
          <p:cNvPr id="312" name="TextBox 311"/>
          <p:cNvSpPr txBox="1"/>
          <p:nvPr/>
        </p:nvSpPr>
        <p:spPr>
          <a:xfrm>
            <a:off x="4011425" y="5047027"/>
            <a:ext cx="279400" cy="7386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050" b="1" dirty="0">
                <a:solidFill>
                  <a:schemeClr val="tx1"/>
                </a:solidFill>
              </a:rPr>
              <a:t>家长义工</a:t>
            </a:r>
          </a:p>
        </p:txBody>
      </p:sp>
      <p:cxnSp>
        <p:nvCxnSpPr>
          <p:cNvPr id="338" name="直接箭头连接符 337"/>
          <p:cNvCxnSpPr/>
          <p:nvPr/>
        </p:nvCxnSpPr>
        <p:spPr>
          <a:xfrm rot="16200000" flipH="1">
            <a:off x="173967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39" name="直接箭头连接符 338"/>
          <p:cNvCxnSpPr/>
          <p:nvPr/>
        </p:nvCxnSpPr>
        <p:spPr>
          <a:xfrm rot="16200000" flipH="1">
            <a:off x="216512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40" name="直接箭头连接符 339"/>
          <p:cNvCxnSpPr/>
          <p:nvPr/>
        </p:nvCxnSpPr>
        <p:spPr>
          <a:xfrm rot="16200000" flipH="1">
            <a:off x="2665191"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41" name="直接箭头连接符 340"/>
          <p:cNvCxnSpPr/>
          <p:nvPr/>
        </p:nvCxnSpPr>
        <p:spPr>
          <a:xfrm rot="16200000" flipH="1">
            <a:off x="302237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42" name="直接箭头连接符 341"/>
          <p:cNvCxnSpPr/>
          <p:nvPr/>
        </p:nvCxnSpPr>
        <p:spPr>
          <a:xfrm rot="16200000" flipH="1">
            <a:off x="330812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43117" name="TextBox 342"/>
          <p:cNvSpPr txBox="1">
            <a:spLocks noChangeArrowheads="1"/>
          </p:cNvSpPr>
          <p:nvPr/>
        </p:nvSpPr>
        <p:spPr bwMode="auto">
          <a:xfrm>
            <a:off x="4189423" y="5023214"/>
            <a:ext cx="307777" cy="49629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文学社团</a:t>
            </a:r>
          </a:p>
        </p:txBody>
      </p:sp>
      <p:sp>
        <p:nvSpPr>
          <p:cNvPr id="43118" name="TextBox 343"/>
          <p:cNvSpPr txBox="1">
            <a:spLocks noChangeArrowheads="1"/>
          </p:cNvSpPr>
          <p:nvPr/>
        </p:nvSpPr>
        <p:spPr bwMode="auto">
          <a:xfrm>
            <a:off x="4212001" y="5666152"/>
            <a:ext cx="307777" cy="49629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a:latin typeface="+mn-lt"/>
                <a:ea typeface="+mn-ea"/>
              </a:rPr>
              <a:t>皮影社团</a:t>
            </a:r>
          </a:p>
        </p:txBody>
      </p:sp>
      <p:cxnSp>
        <p:nvCxnSpPr>
          <p:cNvPr id="345" name="直接箭头连接符 344"/>
          <p:cNvCxnSpPr/>
          <p:nvPr/>
        </p:nvCxnSpPr>
        <p:spPr>
          <a:xfrm rot="16200000" flipH="1">
            <a:off x="3665316"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46" name="直接箭头连接符 345"/>
          <p:cNvCxnSpPr/>
          <p:nvPr/>
        </p:nvCxnSpPr>
        <p:spPr>
          <a:xfrm rot="16200000" flipH="1">
            <a:off x="3943480"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47" name="直接箭头连接符 346"/>
          <p:cNvCxnSpPr/>
          <p:nvPr/>
        </p:nvCxnSpPr>
        <p:spPr>
          <a:xfrm rot="16200000" flipH="1">
            <a:off x="4244223"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57" name="椭圆 356"/>
          <p:cNvSpPr/>
          <p:nvPr/>
        </p:nvSpPr>
        <p:spPr>
          <a:xfrm>
            <a:off x="4704459" y="4877165"/>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358" name="椭圆 357"/>
          <p:cNvSpPr/>
          <p:nvPr/>
        </p:nvSpPr>
        <p:spPr>
          <a:xfrm>
            <a:off x="4704459" y="5091478"/>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359" name="椭圆 358"/>
          <p:cNvSpPr/>
          <p:nvPr/>
        </p:nvSpPr>
        <p:spPr>
          <a:xfrm>
            <a:off x="4704459" y="5305790"/>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360" name="椭圆 359"/>
          <p:cNvSpPr/>
          <p:nvPr/>
        </p:nvSpPr>
        <p:spPr>
          <a:xfrm>
            <a:off x="4704459" y="5591540"/>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361" name="椭圆 360"/>
          <p:cNvSpPr/>
          <p:nvPr/>
        </p:nvSpPr>
        <p:spPr>
          <a:xfrm>
            <a:off x="4704459" y="5805853"/>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cxnSp>
        <p:nvCxnSpPr>
          <p:cNvPr id="362" name="直接箭头连接符 361"/>
          <p:cNvCxnSpPr/>
          <p:nvPr/>
        </p:nvCxnSpPr>
        <p:spPr>
          <a:xfrm rot="16200000" flipH="1">
            <a:off x="473687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63" name="椭圆 362"/>
          <p:cNvSpPr/>
          <p:nvPr/>
        </p:nvSpPr>
        <p:spPr>
          <a:xfrm>
            <a:off x="4704459" y="6020165"/>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54" name="椭圆 153"/>
          <p:cNvSpPr/>
          <p:nvPr/>
        </p:nvSpPr>
        <p:spPr>
          <a:xfrm>
            <a:off x="5061645" y="4877164"/>
            <a:ext cx="357188" cy="357188"/>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55" name="椭圆 154"/>
          <p:cNvSpPr/>
          <p:nvPr/>
        </p:nvSpPr>
        <p:spPr>
          <a:xfrm>
            <a:off x="5061645" y="5377228"/>
            <a:ext cx="357188" cy="357187"/>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56" name="椭圆 155"/>
          <p:cNvSpPr/>
          <p:nvPr/>
        </p:nvSpPr>
        <p:spPr>
          <a:xfrm>
            <a:off x="5061645" y="5805853"/>
            <a:ext cx="357188" cy="357187"/>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58" name="椭圆 157"/>
          <p:cNvSpPr/>
          <p:nvPr/>
        </p:nvSpPr>
        <p:spPr>
          <a:xfrm>
            <a:off x="5418834" y="5091478"/>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60" name="椭圆 159"/>
          <p:cNvSpPr/>
          <p:nvPr/>
        </p:nvSpPr>
        <p:spPr>
          <a:xfrm>
            <a:off x="5418834" y="5591540"/>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cxnSp>
        <p:nvCxnSpPr>
          <p:cNvPr id="162" name="直接箭头连接符 161"/>
          <p:cNvCxnSpPr/>
          <p:nvPr/>
        </p:nvCxnSpPr>
        <p:spPr>
          <a:xfrm rot="16200000" flipH="1">
            <a:off x="5451253"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63" name="椭圆 162"/>
          <p:cNvSpPr/>
          <p:nvPr/>
        </p:nvSpPr>
        <p:spPr>
          <a:xfrm>
            <a:off x="5418834" y="6020165"/>
            <a:ext cx="357187" cy="142875"/>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43140" name="TextBox 164"/>
          <p:cNvSpPr txBox="1">
            <a:spLocks noChangeArrowheads="1"/>
          </p:cNvSpPr>
          <p:nvPr/>
        </p:nvSpPr>
        <p:spPr bwMode="auto">
          <a:xfrm>
            <a:off x="4671121" y="4875577"/>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足球</a:t>
            </a:r>
          </a:p>
        </p:txBody>
      </p:sp>
      <p:sp>
        <p:nvSpPr>
          <p:cNvPr id="43141" name="TextBox 165"/>
          <p:cNvSpPr txBox="1">
            <a:spLocks noChangeArrowheads="1"/>
          </p:cNvSpPr>
          <p:nvPr/>
        </p:nvSpPr>
        <p:spPr bwMode="auto">
          <a:xfrm>
            <a:off x="4704459" y="5089889"/>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篮球</a:t>
            </a:r>
          </a:p>
        </p:txBody>
      </p:sp>
      <p:sp>
        <p:nvSpPr>
          <p:cNvPr id="43142" name="TextBox 166"/>
          <p:cNvSpPr txBox="1">
            <a:spLocks noChangeArrowheads="1"/>
          </p:cNvSpPr>
          <p:nvPr/>
        </p:nvSpPr>
        <p:spPr bwMode="auto">
          <a:xfrm>
            <a:off x="4704459" y="5304202"/>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排球</a:t>
            </a:r>
          </a:p>
        </p:txBody>
      </p:sp>
      <p:sp>
        <p:nvSpPr>
          <p:cNvPr id="43143" name="TextBox 169"/>
          <p:cNvSpPr txBox="1">
            <a:spLocks noChangeArrowheads="1"/>
          </p:cNvSpPr>
          <p:nvPr/>
        </p:nvSpPr>
        <p:spPr bwMode="auto">
          <a:xfrm>
            <a:off x="4704459" y="5589952"/>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网球</a:t>
            </a:r>
          </a:p>
        </p:txBody>
      </p:sp>
      <p:sp>
        <p:nvSpPr>
          <p:cNvPr id="43144" name="TextBox 170"/>
          <p:cNvSpPr txBox="1">
            <a:spLocks noChangeArrowheads="1"/>
          </p:cNvSpPr>
          <p:nvPr/>
        </p:nvSpPr>
        <p:spPr bwMode="auto">
          <a:xfrm>
            <a:off x="4704459" y="5804264"/>
            <a:ext cx="4921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乒乓球</a:t>
            </a:r>
          </a:p>
        </p:txBody>
      </p:sp>
      <p:sp>
        <p:nvSpPr>
          <p:cNvPr id="43145" name="TextBox 171"/>
          <p:cNvSpPr txBox="1">
            <a:spLocks noChangeArrowheads="1"/>
          </p:cNvSpPr>
          <p:nvPr/>
        </p:nvSpPr>
        <p:spPr bwMode="auto">
          <a:xfrm>
            <a:off x="4704459" y="6018577"/>
            <a:ext cx="4921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羽毛球</a:t>
            </a:r>
          </a:p>
        </p:txBody>
      </p:sp>
      <p:sp>
        <p:nvSpPr>
          <p:cNvPr id="43146" name="TextBox 172"/>
          <p:cNvSpPr txBox="1">
            <a:spLocks noChangeArrowheads="1"/>
          </p:cNvSpPr>
          <p:nvPr/>
        </p:nvSpPr>
        <p:spPr bwMode="auto">
          <a:xfrm>
            <a:off x="5061646" y="5877289"/>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围棋</a:t>
            </a:r>
          </a:p>
        </p:txBody>
      </p:sp>
      <p:sp>
        <p:nvSpPr>
          <p:cNvPr id="43147" name="TextBox 173"/>
          <p:cNvSpPr txBox="1">
            <a:spLocks noChangeArrowheads="1"/>
          </p:cNvSpPr>
          <p:nvPr/>
        </p:nvSpPr>
        <p:spPr bwMode="auto">
          <a:xfrm>
            <a:off x="5061646" y="5448664"/>
            <a:ext cx="390525" cy="33813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国际</a:t>
            </a:r>
            <a:endParaRPr lang="en-US" altLang="zh-CN" sz="800">
              <a:latin typeface="+mn-lt"/>
              <a:ea typeface="+mn-ea"/>
            </a:endParaRPr>
          </a:p>
          <a:p>
            <a:pPr fontAlgn="auto">
              <a:spcBef>
                <a:spcPts val="0"/>
              </a:spcBef>
              <a:spcAft>
                <a:spcPts val="0"/>
              </a:spcAft>
              <a:defRPr/>
            </a:pPr>
            <a:r>
              <a:rPr lang="zh-CN" altLang="en-US" sz="800">
                <a:latin typeface="+mn-lt"/>
                <a:ea typeface="+mn-ea"/>
              </a:rPr>
              <a:t>象棋</a:t>
            </a:r>
          </a:p>
        </p:txBody>
      </p:sp>
      <p:sp>
        <p:nvSpPr>
          <p:cNvPr id="43148" name="TextBox 174"/>
          <p:cNvSpPr txBox="1">
            <a:spLocks noChangeArrowheads="1"/>
          </p:cNvSpPr>
          <p:nvPr/>
        </p:nvSpPr>
        <p:spPr bwMode="auto">
          <a:xfrm>
            <a:off x="5061646" y="4948603"/>
            <a:ext cx="390525" cy="338137"/>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中国</a:t>
            </a:r>
            <a:endParaRPr lang="en-US" altLang="zh-CN" sz="800">
              <a:latin typeface="+mn-lt"/>
              <a:ea typeface="+mn-ea"/>
            </a:endParaRPr>
          </a:p>
          <a:p>
            <a:pPr fontAlgn="auto">
              <a:spcBef>
                <a:spcPts val="0"/>
              </a:spcBef>
              <a:spcAft>
                <a:spcPts val="0"/>
              </a:spcAft>
              <a:defRPr/>
            </a:pPr>
            <a:r>
              <a:rPr lang="zh-CN" altLang="en-US" sz="800">
                <a:latin typeface="+mn-lt"/>
                <a:ea typeface="+mn-ea"/>
              </a:rPr>
              <a:t>象棋</a:t>
            </a:r>
          </a:p>
        </p:txBody>
      </p:sp>
      <p:sp>
        <p:nvSpPr>
          <p:cNvPr id="43149" name="TextBox 175"/>
          <p:cNvSpPr txBox="1">
            <a:spLocks noChangeArrowheads="1"/>
          </p:cNvSpPr>
          <p:nvPr/>
        </p:nvSpPr>
        <p:spPr bwMode="auto">
          <a:xfrm>
            <a:off x="5418834" y="5089889"/>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拉丁</a:t>
            </a:r>
          </a:p>
        </p:txBody>
      </p:sp>
      <p:sp>
        <p:nvSpPr>
          <p:cNvPr id="43151" name="TextBox 177"/>
          <p:cNvSpPr txBox="1">
            <a:spLocks noChangeArrowheads="1"/>
          </p:cNvSpPr>
          <p:nvPr/>
        </p:nvSpPr>
        <p:spPr bwMode="auto">
          <a:xfrm>
            <a:off x="5418834" y="5520102"/>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街舞</a:t>
            </a:r>
          </a:p>
        </p:txBody>
      </p:sp>
      <p:sp>
        <p:nvSpPr>
          <p:cNvPr id="43153" name="TextBox 179"/>
          <p:cNvSpPr txBox="1">
            <a:spLocks noChangeArrowheads="1"/>
          </p:cNvSpPr>
          <p:nvPr/>
        </p:nvSpPr>
        <p:spPr bwMode="auto">
          <a:xfrm>
            <a:off x="5347396" y="6018577"/>
            <a:ext cx="4921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啦啦操</a:t>
            </a:r>
          </a:p>
        </p:txBody>
      </p:sp>
      <p:sp>
        <p:nvSpPr>
          <p:cNvPr id="181" name="椭圆 180"/>
          <p:cNvSpPr/>
          <p:nvPr/>
        </p:nvSpPr>
        <p:spPr>
          <a:xfrm>
            <a:off x="5814120" y="4877164"/>
            <a:ext cx="357188" cy="357188"/>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82" name="椭圆 181"/>
          <p:cNvSpPr/>
          <p:nvPr/>
        </p:nvSpPr>
        <p:spPr>
          <a:xfrm>
            <a:off x="5814120" y="5377228"/>
            <a:ext cx="357188" cy="357187"/>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83" name="椭圆 182"/>
          <p:cNvSpPr/>
          <p:nvPr/>
        </p:nvSpPr>
        <p:spPr>
          <a:xfrm>
            <a:off x="5814120" y="5805853"/>
            <a:ext cx="357188" cy="357187"/>
          </a:xfrm>
          <a:prstGeom prst="ellipse">
            <a:avLst/>
          </a:prstGeom>
          <a:solidFill>
            <a:srgbClr val="D46A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43157" name="TextBox 183"/>
          <p:cNvSpPr txBox="1">
            <a:spLocks noChangeArrowheads="1"/>
          </p:cNvSpPr>
          <p:nvPr/>
        </p:nvSpPr>
        <p:spPr bwMode="auto">
          <a:xfrm>
            <a:off x="5814121" y="5877289"/>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武术</a:t>
            </a:r>
          </a:p>
        </p:txBody>
      </p:sp>
      <p:sp>
        <p:nvSpPr>
          <p:cNvPr id="43158" name="TextBox 184"/>
          <p:cNvSpPr txBox="1">
            <a:spLocks noChangeArrowheads="1"/>
          </p:cNvSpPr>
          <p:nvPr/>
        </p:nvSpPr>
        <p:spPr bwMode="auto">
          <a:xfrm>
            <a:off x="5776021" y="4947014"/>
            <a:ext cx="4921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跆拳道</a:t>
            </a:r>
          </a:p>
        </p:txBody>
      </p:sp>
      <p:sp>
        <p:nvSpPr>
          <p:cNvPr id="43159" name="TextBox 185"/>
          <p:cNvSpPr txBox="1">
            <a:spLocks noChangeArrowheads="1"/>
          </p:cNvSpPr>
          <p:nvPr/>
        </p:nvSpPr>
        <p:spPr bwMode="auto">
          <a:xfrm>
            <a:off x="5776021" y="5447077"/>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轮滑</a:t>
            </a:r>
          </a:p>
        </p:txBody>
      </p:sp>
      <p:cxnSp>
        <p:nvCxnSpPr>
          <p:cNvPr id="187" name="直接箭头连接符 186"/>
          <p:cNvCxnSpPr/>
          <p:nvPr/>
        </p:nvCxnSpPr>
        <p:spPr>
          <a:xfrm rot="16200000" flipH="1">
            <a:off x="5808441"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188" name="直接箭头连接符 187"/>
          <p:cNvCxnSpPr/>
          <p:nvPr/>
        </p:nvCxnSpPr>
        <p:spPr>
          <a:xfrm rot="16200000" flipH="1">
            <a:off x="5097241"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96" name="椭圆 195"/>
          <p:cNvSpPr/>
          <p:nvPr/>
        </p:nvSpPr>
        <p:spPr>
          <a:xfrm>
            <a:off x="6204645" y="4877164"/>
            <a:ext cx="357188" cy="357188"/>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198" name="椭圆 197"/>
          <p:cNvSpPr/>
          <p:nvPr/>
        </p:nvSpPr>
        <p:spPr>
          <a:xfrm>
            <a:off x="6204645" y="5377228"/>
            <a:ext cx="357188" cy="357187"/>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200" name="椭圆 199"/>
          <p:cNvSpPr/>
          <p:nvPr/>
        </p:nvSpPr>
        <p:spPr>
          <a:xfrm>
            <a:off x="6204645" y="5805853"/>
            <a:ext cx="357188" cy="357187"/>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43165" name="TextBox 201"/>
          <p:cNvSpPr txBox="1">
            <a:spLocks noChangeArrowheads="1"/>
          </p:cNvSpPr>
          <p:nvPr/>
        </p:nvSpPr>
        <p:spPr bwMode="auto">
          <a:xfrm>
            <a:off x="6204646" y="5877289"/>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国画</a:t>
            </a:r>
          </a:p>
        </p:txBody>
      </p:sp>
      <p:sp>
        <p:nvSpPr>
          <p:cNvPr id="204" name="椭圆 203"/>
          <p:cNvSpPr/>
          <p:nvPr/>
        </p:nvSpPr>
        <p:spPr>
          <a:xfrm>
            <a:off x="6561834" y="4877164"/>
            <a:ext cx="357187" cy="357188"/>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205" name="椭圆 204"/>
          <p:cNvSpPr/>
          <p:nvPr/>
        </p:nvSpPr>
        <p:spPr>
          <a:xfrm>
            <a:off x="6561834" y="5377228"/>
            <a:ext cx="357187" cy="357187"/>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206" name="椭圆 205"/>
          <p:cNvSpPr/>
          <p:nvPr/>
        </p:nvSpPr>
        <p:spPr>
          <a:xfrm>
            <a:off x="6561834" y="5805853"/>
            <a:ext cx="357187" cy="357187"/>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800" dirty="0">
              <a:solidFill>
                <a:schemeClr val="tx1"/>
              </a:solidFill>
            </a:endParaRPr>
          </a:p>
        </p:txBody>
      </p:sp>
      <p:sp>
        <p:nvSpPr>
          <p:cNvPr id="43169" name="TextBox 207"/>
          <p:cNvSpPr txBox="1">
            <a:spLocks noChangeArrowheads="1"/>
          </p:cNvSpPr>
          <p:nvPr/>
        </p:nvSpPr>
        <p:spPr bwMode="auto">
          <a:xfrm>
            <a:off x="6561834" y="5877289"/>
            <a:ext cx="390525" cy="33813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软陶</a:t>
            </a:r>
            <a:endParaRPr lang="en-US" altLang="zh-CN" sz="800" dirty="0">
              <a:latin typeface="+mn-lt"/>
              <a:ea typeface="+mn-ea"/>
            </a:endParaRPr>
          </a:p>
          <a:p>
            <a:pPr fontAlgn="auto">
              <a:spcBef>
                <a:spcPts val="0"/>
              </a:spcBef>
              <a:spcAft>
                <a:spcPts val="0"/>
              </a:spcAft>
              <a:defRPr/>
            </a:pPr>
            <a:r>
              <a:rPr lang="zh-CN" altLang="en-US" sz="800" dirty="0">
                <a:latin typeface="+mn-lt"/>
                <a:ea typeface="+mn-ea"/>
              </a:rPr>
              <a:t>粘土</a:t>
            </a:r>
          </a:p>
        </p:txBody>
      </p:sp>
      <p:sp>
        <p:nvSpPr>
          <p:cNvPr id="209" name="椭圆 208"/>
          <p:cNvSpPr/>
          <p:nvPr/>
        </p:nvSpPr>
        <p:spPr>
          <a:xfrm>
            <a:off x="6990458" y="4877164"/>
            <a:ext cx="285750" cy="1214438"/>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0" name="椭圆 209"/>
          <p:cNvSpPr/>
          <p:nvPr/>
        </p:nvSpPr>
        <p:spPr>
          <a:xfrm>
            <a:off x="7347646" y="4877164"/>
            <a:ext cx="214313" cy="571500"/>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1" name="椭圆 210"/>
          <p:cNvSpPr/>
          <p:nvPr/>
        </p:nvSpPr>
        <p:spPr>
          <a:xfrm>
            <a:off x="7325421" y="5520103"/>
            <a:ext cx="214313" cy="642937"/>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173" name="TextBox 343"/>
          <p:cNvSpPr txBox="1">
            <a:spLocks noChangeArrowheads="1"/>
          </p:cNvSpPr>
          <p:nvPr/>
        </p:nvSpPr>
        <p:spPr bwMode="auto">
          <a:xfrm>
            <a:off x="7254182" y="5594715"/>
            <a:ext cx="307777" cy="29431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陶笛</a:t>
            </a:r>
          </a:p>
        </p:txBody>
      </p:sp>
      <p:sp>
        <p:nvSpPr>
          <p:cNvPr id="213" name="椭圆 212"/>
          <p:cNvSpPr/>
          <p:nvPr/>
        </p:nvSpPr>
        <p:spPr>
          <a:xfrm>
            <a:off x="7633395" y="4877164"/>
            <a:ext cx="285750" cy="1214438"/>
          </a:xfrm>
          <a:prstGeom prst="ellipse">
            <a:avLst/>
          </a:prstGeom>
          <a:solidFill>
            <a:srgbClr val="1A3EF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175" name="TextBox 342"/>
          <p:cNvSpPr txBox="1">
            <a:spLocks noChangeArrowheads="1"/>
          </p:cNvSpPr>
          <p:nvPr/>
        </p:nvSpPr>
        <p:spPr bwMode="auto">
          <a:xfrm>
            <a:off x="7276409" y="4948603"/>
            <a:ext cx="307777" cy="39530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葫芦丝</a:t>
            </a:r>
          </a:p>
        </p:txBody>
      </p:sp>
      <p:sp>
        <p:nvSpPr>
          <p:cNvPr id="43176" name="TextBox 240"/>
          <p:cNvSpPr txBox="1">
            <a:spLocks noChangeArrowheads="1"/>
          </p:cNvSpPr>
          <p:nvPr/>
        </p:nvSpPr>
        <p:spPr bwMode="auto">
          <a:xfrm>
            <a:off x="6133209" y="4948602"/>
            <a:ext cx="4921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儿童画</a:t>
            </a:r>
          </a:p>
        </p:txBody>
      </p:sp>
      <p:sp>
        <p:nvSpPr>
          <p:cNvPr id="43177" name="TextBox 249"/>
          <p:cNvSpPr txBox="1">
            <a:spLocks noChangeArrowheads="1"/>
          </p:cNvSpPr>
          <p:nvPr/>
        </p:nvSpPr>
        <p:spPr bwMode="auto">
          <a:xfrm>
            <a:off x="6561834" y="4948602"/>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刺绣</a:t>
            </a:r>
          </a:p>
        </p:txBody>
      </p:sp>
      <p:sp>
        <p:nvSpPr>
          <p:cNvPr id="43178" name="TextBox 252"/>
          <p:cNvSpPr txBox="1">
            <a:spLocks noChangeArrowheads="1"/>
          </p:cNvSpPr>
          <p:nvPr/>
        </p:nvSpPr>
        <p:spPr bwMode="auto">
          <a:xfrm>
            <a:off x="6561834" y="5447077"/>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dirty="0">
                <a:latin typeface="+mn-lt"/>
                <a:ea typeface="+mn-ea"/>
              </a:rPr>
              <a:t>陶艺</a:t>
            </a:r>
          </a:p>
        </p:txBody>
      </p:sp>
      <p:sp>
        <p:nvSpPr>
          <p:cNvPr id="43179" name="TextBox 253"/>
          <p:cNvSpPr txBox="1">
            <a:spLocks noChangeArrowheads="1"/>
          </p:cNvSpPr>
          <p:nvPr/>
        </p:nvSpPr>
        <p:spPr bwMode="auto">
          <a:xfrm>
            <a:off x="6204646" y="5448664"/>
            <a:ext cx="390525" cy="2159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fontAlgn="auto">
              <a:spcBef>
                <a:spcPts val="0"/>
              </a:spcBef>
              <a:spcAft>
                <a:spcPts val="0"/>
              </a:spcAft>
              <a:defRPr/>
            </a:pPr>
            <a:r>
              <a:rPr lang="zh-CN" altLang="en-US" sz="800">
                <a:latin typeface="+mn-lt"/>
                <a:ea typeface="+mn-ea"/>
              </a:rPr>
              <a:t>漫画</a:t>
            </a:r>
          </a:p>
        </p:txBody>
      </p:sp>
      <p:cxnSp>
        <p:nvCxnSpPr>
          <p:cNvPr id="255" name="直接箭头连接符 254"/>
          <p:cNvCxnSpPr/>
          <p:nvPr/>
        </p:nvCxnSpPr>
        <p:spPr>
          <a:xfrm rot="16200000" flipH="1">
            <a:off x="616562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6" name="直接箭头连接符 255"/>
          <p:cNvCxnSpPr/>
          <p:nvPr/>
        </p:nvCxnSpPr>
        <p:spPr>
          <a:xfrm rot="16200000" flipH="1">
            <a:off x="6522816"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7" name="直接箭头连接符 256"/>
          <p:cNvCxnSpPr/>
          <p:nvPr/>
        </p:nvCxnSpPr>
        <p:spPr>
          <a:xfrm rot="16200000" flipH="1">
            <a:off x="6880003"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8" name="直接箭头连接符 257"/>
          <p:cNvCxnSpPr/>
          <p:nvPr/>
        </p:nvCxnSpPr>
        <p:spPr>
          <a:xfrm rot="16200000" flipH="1">
            <a:off x="7286403"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16200000" flipH="1">
            <a:off x="759437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60" name="TextBox 259"/>
          <p:cNvSpPr txBox="1"/>
          <p:nvPr/>
        </p:nvSpPr>
        <p:spPr>
          <a:xfrm>
            <a:off x="6990458" y="5091477"/>
            <a:ext cx="285750" cy="8302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合</a:t>
            </a: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endParaRPr lang="en-US" altLang="zh-CN" sz="1200" b="1" dirty="0">
              <a:solidFill>
                <a:schemeClr val="tx1"/>
              </a:solidFill>
            </a:endParaRPr>
          </a:p>
          <a:p>
            <a:pPr algn="ctr" fontAlgn="auto">
              <a:spcBef>
                <a:spcPts val="0"/>
              </a:spcBef>
              <a:spcAft>
                <a:spcPts val="0"/>
              </a:spcAft>
              <a:defRPr/>
            </a:pPr>
            <a:r>
              <a:rPr lang="zh-CN" altLang="en-US" sz="1200" b="1" dirty="0">
                <a:solidFill>
                  <a:schemeClr val="tx1"/>
                </a:solidFill>
              </a:rPr>
              <a:t>唱</a:t>
            </a:r>
          </a:p>
        </p:txBody>
      </p:sp>
      <p:sp>
        <p:nvSpPr>
          <p:cNvPr id="261" name="TextBox 260"/>
          <p:cNvSpPr txBox="1"/>
          <p:nvPr/>
        </p:nvSpPr>
        <p:spPr>
          <a:xfrm>
            <a:off x="7633395" y="5091478"/>
            <a:ext cx="28575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中国舞</a:t>
            </a:r>
          </a:p>
        </p:txBody>
      </p:sp>
      <p:sp>
        <p:nvSpPr>
          <p:cNvPr id="262" name="椭圆 261"/>
          <p:cNvSpPr/>
          <p:nvPr/>
        </p:nvSpPr>
        <p:spPr>
          <a:xfrm>
            <a:off x="8039796" y="4877164"/>
            <a:ext cx="214313" cy="571500"/>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3" name="椭圆 262"/>
          <p:cNvSpPr/>
          <p:nvPr/>
        </p:nvSpPr>
        <p:spPr>
          <a:xfrm>
            <a:off x="8017571" y="5520103"/>
            <a:ext cx="214313" cy="642937"/>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189" name="TextBox 343"/>
          <p:cNvSpPr txBox="1">
            <a:spLocks noChangeArrowheads="1"/>
          </p:cNvSpPr>
          <p:nvPr/>
        </p:nvSpPr>
        <p:spPr bwMode="auto">
          <a:xfrm>
            <a:off x="7946332" y="5594715"/>
            <a:ext cx="307777" cy="5972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科学魔力秀</a:t>
            </a:r>
          </a:p>
        </p:txBody>
      </p:sp>
      <p:sp>
        <p:nvSpPr>
          <p:cNvPr id="43190" name="TextBox 342"/>
          <p:cNvSpPr txBox="1">
            <a:spLocks noChangeArrowheads="1"/>
          </p:cNvSpPr>
          <p:nvPr/>
        </p:nvSpPr>
        <p:spPr bwMode="auto">
          <a:xfrm>
            <a:off x="7968557" y="4877165"/>
            <a:ext cx="307777" cy="5972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科学好好玩</a:t>
            </a:r>
          </a:p>
        </p:txBody>
      </p:sp>
      <p:cxnSp>
        <p:nvCxnSpPr>
          <p:cNvPr id="266" name="直接箭头连接符 265"/>
          <p:cNvCxnSpPr/>
          <p:nvPr/>
        </p:nvCxnSpPr>
        <p:spPr>
          <a:xfrm rot="16200000" flipH="1">
            <a:off x="7978553"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67" name="椭圆 266"/>
          <p:cNvSpPr/>
          <p:nvPr/>
        </p:nvSpPr>
        <p:spPr>
          <a:xfrm>
            <a:off x="8396983" y="4877164"/>
            <a:ext cx="214312" cy="571500"/>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8" name="椭圆 267"/>
          <p:cNvSpPr/>
          <p:nvPr/>
        </p:nvSpPr>
        <p:spPr>
          <a:xfrm>
            <a:off x="8374758" y="5520103"/>
            <a:ext cx="214312" cy="642937"/>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194" name="TextBox 343"/>
          <p:cNvSpPr txBox="1">
            <a:spLocks noChangeArrowheads="1"/>
          </p:cNvSpPr>
          <p:nvPr/>
        </p:nvSpPr>
        <p:spPr bwMode="auto">
          <a:xfrm>
            <a:off x="8303519" y="5594714"/>
            <a:ext cx="307777" cy="49629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手工模型</a:t>
            </a:r>
          </a:p>
        </p:txBody>
      </p:sp>
      <p:sp>
        <p:nvSpPr>
          <p:cNvPr id="43195" name="TextBox 342"/>
          <p:cNvSpPr txBox="1">
            <a:spLocks noChangeArrowheads="1"/>
          </p:cNvSpPr>
          <p:nvPr/>
        </p:nvSpPr>
        <p:spPr bwMode="auto">
          <a:xfrm>
            <a:off x="8325744" y="4948602"/>
            <a:ext cx="307777" cy="49629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电子制作</a:t>
            </a:r>
          </a:p>
        </p:txBody>
      </p:sp>
      <p:cxnSp>
        <p:nvCxnSpPr>
          <p:cNvPr id="271" name="直接箭头连接符 270"/>
          <p:cNvCxnSpPr/>
          <p:nvPr/>
        </p:nvCxnSpPr>
        <p:spPr>
          <a:xfrm rot="16200000" flipH="1">
            <a:off x="8335741"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72" name="椭圆 271"/>
          <p:cNvSpPr/>
          <p:nvPr/>
        </p:nvSpPr>
        <p:spPr>
          <a:xfrm>
            <a:off x="8754171" y="4877164"/>
            <a:ext cx="214313" cy="571500"/>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3" name="椭圆 272"/>
          <p:cNvSpPr/>
          <p:nvPr/>
        </p:nvSpPr>
        <p:spPr>
          <a:xfrm>
            <a:off x="8731946" y="5520103"/>
            <a:ext cx="214313" cy="642937"/>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199" name="TextBox 343"/>
          <p:cNvSpPr txBox="1">
            <a:spLocks noChangeArrowheads="1"/>
          </p:cNvSpPr>
          <p:nvPr/>
        </p:nvSpPr>
        <p:spPr bwMode="auto">
          <a:xfrm>
            <a:off x="8660707" y="5594715"/>
            <a:ext cx="307777" cy="5972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编程机器人</a:t>
            </a:r>
          </a:p>
        </p:txBody>
      </p:sp>
      <p:sp>
        <p:nvSpPr>
          <p:cNvPr id="43200" name="TextBox 342"/>
          <p:cNvSpPr txBox="1">
            <a:spLocks noChangeArrowheads="1"/>
          </p:cNvSpPr>
          <p:nvPr/>
        </p:nvSpPr>
        <p:spPr bwMode="auto">
          <a:xfrm>
            <a:off x="8682932" y="4948603"/>
            <a:ext cx="307777" cy="39530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闯关王</a:t>
            </a:r>
          </a:p>
        </p:txBody>
      </p:sp>
      <p:cxnSp>
        <p:nvCxnSpPr>
          <p:cNvPr id="276" name="直接箭头连接符 275"/>
          <p:cNvCxnSpPr/>
          <p:nvPr/>
        </p:nvCxnSpPr>
        <p:spPr>
          <a:xfrm rot="16200000" flipH="1">
            <a:off x="8692928"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78" name="椭圆 277"/>
          <p:cNvSpPr/>
          <p:nvPr/>
        </p:nvSpPr>
        <p:spPr>
          <a:xfrm>
            <a:off x="9205021" y="5520103"/>
            <a:ext cx="214313" cy="642937"/>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81" name="直接箭头连接符 280"/>
          <p:cNvCxnSpPr/>
          <p:nvPr/>
        </p:nvCxnSpPr>
        <p:spPr>
          <a:xfrm rot="16200000" flipH="1">
            <a:off x="9478741"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82" name="椭圆 281"/>
          <p:cNvSpPr/>
          <p:nvPr/>
        </p:nvSpPr>
        <p:spPr>
          <a:xfrm>
            <a:off x="9562208" y="4877164"/>
            <a:ext cx="285750" cy="1214438"/>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3" name="TextBox 282"/>
          <p:cNvSpPr txBox="1"/>
          <p:nvPr/>
        </p:nvSpPr>
        <p:spPr>
          <a:xfrm>
            <a:off x="9562208" y="5091477"/>
            <a:ext cx="285750" cy="6461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学思维</a:t>
            </a:r>
          </a:p>
        </p:txBody>
      </p:sp>
      <p:cxnSp>
        <p:nvCxnSpPr>
          <p:cNvPr id="289" name="直接箭头连接符 288"/>
          <p:cNvCxnSpPr/>
          <p:nvPr/>
        </p:nvCxnSpPr>
        <p:spPr>
          <a:xfrm>
            <a:off x="9774810" y="4340574"/>
            <a:ext cx="71437" cy="1587"/>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92" name="直接箭头连接符 291"/>
          <p:cNvCxnSpPr/>
          <p:nvPr/>
        </p:nvCxnSpPr>
        <p:spPr>
          <a:xfrm>
            <a:off x="9776520" y="5518514"/>
            <a:ext cx="71438" cy="1588"/>
          </a:xfrm>
          <a:prstGeom prst="straightConnector1">
            <a:avLst/>
          </a:prstGeom>
          <a:ln>
            <a:noFill/>
            <a:prstDash val="sysDash"/>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6275" name="TextBox 61"/>
          <p:cNvSpPr txBox="1">
            <a:spLocks noChangeArrowheads="1"/>
          </p:cNvSpPr>
          <p:nvPr/>
        </p:nvSpPr>
        <p:spPr bwMode="auto">
          <a:xfrm>
            <a:off x="9774239" y="4205288"/>
            <a:ext cx="923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课程类别</a:t>
            </a:r>
          </a:p>
        </p:txBody>
      </p:sp>
      <p:sp>
        <p:nvSpPr>
          <p:cNvPr id="36276" name="TextBox 61"/>
          <p:cNvSpPr txBox="1">
            <a:spLocks noChangeArrowheads="1"/>
          </p:cNvSpPr>
          <p:nvPr/>
        </p:nvSpPr>
        <p:spPr bwMode="auto">
          <a:xfrm>
            <a:off x="9774239" y="5348288"/>
            <a:ext cx="923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b="1">
                <a:solidFill>
                  <a:srgbClr val="FF0000"/>
                </a:solidFill>
                <a:latin typeface="Calibri" panose="020F0502020204030204" pitchFamily="34" charset="0"/>
              </a:rPr>
              <a:t>课程名称</a:t>
            </a:r>
          </a:p>
        </p:txBody>
      </p:sp>
      <p:sp>
        <p:nvSpPr>
          <p:cNvPr id="295" name="椭圆 294"/>
          <p:cNvSpPr/>
          <p:nvPr/>
        </p:nvSpPr>
        <p:spPr>
          <a:xfrm>
            <a:off x="9182796" y="4877164"/>
            <a:ext cx="214313" cy="571500"/>
          </a:xfrm>
          <a:prstGeom prst="ellipse">
            <a:avLst/>
          </a:prstGeom>
          <a:solidFill>
            <a:srgbClr val="EB9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211" name="TextBox 343"/>
          <p:cNvSpPr txBox="1">
            <a:spLocks noChangeArrowheads="1"/>
          </p:cNvSpPr>
          <p:nvPr/>
        </p:nvSpPr>
        <p:spPr bwMode="auto">
          <a:xfrm>
            <a:off x="9133782" y="5591540"/>
            <a:ext cx="307777" cy="5972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虚拟机器人</a:t>
            </a:r>
          </a:p>
        </p:txBody>
      </p:sp>
      <p:sp>
        <p:nvSpPr>
          <p:cNvPr id="43212" name="TextBox 342"/>
          <p:cNvSpPr txBox="1">
            <a:spLocks noChangeArrowheads="1"/>
          </p:cNvSpPr>
          <p:nvPr/>
        </p:nvSpPr>
        <p:spPr bwMode="auto">
          <a:xfrm>
            <a:off x="9111557" y="4948603"/>
            <a:ext cx="307777" cy="59727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eaVert" wrap="none">
            <a:spAutoFit/>
          </a:bodyPr>
          <a:lstStyle/>
          <a:p>
            <a:pPr fontAlgn="auto">
              <a:spcBef>
                <a:spcPts val="0"/>
              </a:spcBef>
              <a:spcAft>
                <a:spcPts val="0"/>
              </a:spcAft>
              <a:defRPr/>
            </a:pPr>
            <a:r>
              <a:rPr lang="zh-CN" altLang="en-US" sz="800" b="1" dirty="0">
                <a:latin typeface="+mn-lt"/>
                <a:ea typeface="+mn-ea"/>
              </a:rPr>
              <a:t>多媒体软件</a:t>
            </a:r>
          </a:p>
        </p:txBody>
      </p:sp>
      <p:cxnSp>
        <p:nvCxnSpPr>
          <p:cNvPr id="298" name="直接箭头连接符 297"/>
          <p:cNvCxnSpPr/>
          <p:nvPr/>
        </p:nvCxnSpPr>
        <p:spPr>
          <a:xfrm rot="16200000" flipH="1">
            <a:off x="9094566" y="4731892"/>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6287" name="TextBox 240"/>
          <p:cNvSpPr txBox="1">
            <a:spLocks noChangeArrowheads="1"/>
          </p:cNvSpPr>
          <p:nvPr/>
        </p:nvSpPr>
        <p:spPr bwMode="auto">
          <a:xfrm>
            <a:off x="4487864" y="368440"/>
            <a:ext cx="4494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a:solidFill>
                  <a:schemeClr val="bg1"/>
                </a:solidFill>
                <a:latin typeface="黑体" panose="02010609060101010101" pitchFamily="49" charset="-122"/>
                <a:ea typeface="黑体" panose="02010609060101010101" pitchFamily="49" charset="-122"/>
              </a:rPr>
              <a:t>棠外附小校本课程结构图</a:t>
            </a:r>
          </a:p>
        </p:txBody>
      </p:sp>
      <p:cxnSp>
        <p:nvCxnSpPr>
          <p:cNvPr id="253" name="直接连接符 252"/>
          <p:cNvCxnSpPr/>
          <p:nvPr/>
        </p:nvCxnSpPr>
        <p:spPr>
          <a:xfrm>
            <a:off x="1585914" y="1268414"/>
            <a:ext cx="8974137" cy="158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rot="5400000" flipH="1" flipV="1">
            <a:off x="7962901" y="3865564"/>
            <a:ext cx="5203825" cy="952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rot="5400000" flipH="1" flipV="1">
            <a:off x="-1038225" y="3865564"/>
            <a:ext cx="5203825" cy="952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a:off x="1558925" y="6483350"/>
            <a:ext cx="8974138" cy="158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0" name="椭圆 249"/>
          <p:cNvSpPr/>
          <p:nvPr/>
        </p:nvSpPr>
        <p:spPr>
          <a:xfrm>
            <a:off x="3704315" y="5564564"/>
            <a:ext cx="285750" cy="71438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4" name="TextBox 253"/>
          <p:cNvSpPr txBox="1"/>
          <p:nvPr/>
        </p:nvSpPr>
        <p:spPr>
          <a:xfrm>
            <a:off x="3704315" y="5662990"/>
            <a:ext cx="27940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900" b="1" dirty="0">
                <a:solidFill>
                  <a:schemeClr val="tx1"/>
                </a:solidFill>
              </a:rPr>
              <a:t>新闻时间</a:t>
            </a:r>
          </a:p>
        </p:txBody>
      </p:sp>
      <p:sp>
        <p:nvSpPr>
          <p:cNvPr id="265" name="TextBox 264"/>
          <p:cNvSpPr txBox="1"/>
          <p:nvPr/>
        </p:nvSpPr>
        <p:spPr>
          <a:xfrm>
            <a:off x="4434093" y="3774716"/>
            <a:ext cx="279400" cy="83099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200" b="1" dirty="0">
                <a:solidFill>
                  <a:schemeClr val="tx1"/>
                </a:solidFill>
              </a:rPr>
              <a:t>自理自律</a:t>
            </a:r>
          </a:p>
        </p:txBody>
      </p:sp>
      <p:cxnSp>
        <p:nvCxnSpPr>
          <p:cNvPr id="274" name="直接箭头连接符 273"/>
          <p:cNvCxnSpPr/>
          <p:nvPr/>
        </p:nvCxnSpPr>
        <p:spPr>
          <a:xfrm rot="16200000" flipH="1">
            <a:off x="4317747" y="3649044"/>
            <a:ext cx="214313"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279" name="直接箭头连接符 278"/>
          <p:cNvCxnSpPr/>
          <p:nvPr/>
        </p:nvCxnSpPr>
        <p:spPr>
          <a:xfrm rot="16200000" flipH="1">
            <a:off x="4464357" y="4760113"/>
            <a:ext cx="214312" cy="3175"/>
          </a:xfrm>
          <a:prstGeom prst="straightConnector1">
            <a:avLst/>
          </a:prstGeom>
          <a:ln w="31750">
            <a:noFill/>
            <a:tailEnd type="arrow"/>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280" name="椭圆 279"/>
          <p:cNvSpPr/>
          <p:nvPr/>
        </p:nvSpPr>
        <p:spPr>
          <a:xfrm>
            <a:off x="4462278" y="4976824"/>
            <a:ext cx="285750" cy="1214437"/>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4" name="TextBox 283"/>
          <p:cNvSpPr txBox="1"/>
          <p:nvPr/>
        </p:nvSpPr>
        <p:spPr>
          <a:xfrm>
            <a:off x="4479917" y="5075248"/>
            <a:ext cx="279400" cy="7386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zh-CN" altLang="en-US" sz="1050" b="1" dirty="0">
                <a:solidFill>
                  <a:schemeClr val="tx1"/>
                </a:solidFill>
              </a:rPr>
              <a:t>我在公寓</a:t>
            </a:r>
          </a:p>
        </p:txBody>
      </p:sp>
      <p:cxnSp>
        <p:nvCxnSpPr>
          <p:cNvPr id="275" name="直接箭头连接符 274"/>
          <p:cNvCxnSpPr/>
          <p:nvPr/>
        </p:nvCxnSpPr>
        <p:spPr>
          <a:xfrm>
            <a:off x="7202488" y="1549401"/>
            <a:ext cx="2647950" cy="42863"/>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7" name="直接箭头连接符 276"/>
          <p:cNvCxnSpPr/>
          <p:nvPr/>
        </p:nvCxnSpPr>
        <p:spPr>
          <a:xfrm flipV="1">
            <a:off x="5559426" y="2143125"/>
            <a:ext cx="4291013" cy="25400"/>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5" name="直接箭头连接符 284"/>
          <p:cNvCxnSpPr/>
          <p:nvPr/>
        </p:nvCxnSpPr>
        <p:spPr>
          <a:xfrm>
            <a:off x="8988426" y="3321051"/>
            <a:ext cx="862013" cy="4763"/>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6" name="直接箭头连接符 285"/>
          <p:cNvCxnSpPr/>
          <p:nvPr/>
        </p:nvCxnSpPr>
        <p:spPr>
          <a:xfrm flipV="1">
            <a:off x="6416676" y="2735263"/>
            <a:ext cx="3433763" cy="4762"/>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bwMode="auto">
          <a:xfrm>
            <a:off x="1916114" y="2957513"/>
            <a:ext cx="66436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接箭头连接符 289"/>
          <p:cNvCxnSpPr/>
          <p:nvPr/>
        </p:nvCxnSpPr>
        <p:spPr bwMode="auto">
          <a:xfrm rot="5400000">
            <a:off x="1820863" y="3057526"/>
            <a:ext cx="209550" cy="31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1" name="直接箭头连接符 290"/>
          <p:cNvCxnSpPr/>
          <p:nvPr/>
        </p:nvCxnSpPr>
        <p:spPr bwMode="auto">
          <a:xfrm rot="5400000">
            <a:off x="8446294" y="3063081"/>
            <a:ext cx="2095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3" name="直接箭头连接符 292"/>
          <p:cNvCxnSpPr/>
          <p:nvPr/>
        </p:nvCxnSpPr>
        <p:spPr bwMode="auto">
          <a:xfrm rot="5400000">
            <a:off x="3105944" y="3063081"/>
            <a:ext cx="2095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4" name="直接箭头连接符 293"/>
          <p:cNvCxnSpPr/>
          <p:nvPr/>
        </p:nvCxnSpPr>
        <p:spPr bwMode="auto">
          <a:xfrm rot="5400000">
            <a:off x="4169569" y="3058319"/>
            <a:ext cx="2095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6" name="直接箭头连接符 295"/>
          <p:cNvCxnSpPr/>
          <p:nvPr/>
        </p:nvCxnSpPr>
        <p:spPr bwMode="auto">
          <a:xfrm rot="5400000">
            <a:off x="5526882" y="3063082"/>
            <a:ext cx="209550"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7" name="直接箭头连接符 296"/>
          <p:cNvCxnSpPr/>
          <p:nvPr/>
        </p:nvCxnSpPr>
        <p:spPr bwMode="auto">
          <a:xfrm rot="5400000">
            <a:off x="6741319" y="3058319"/>
            <a:ext cx="2095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9" name="直接连接符 298"/>
          <p:cNvCxnSpPr/>
          <p:nvPr/>
        </p:nvCxnSpPr>
        <p:spPr>
          <a:xfrm rot="5400000">
            <a:off x="4844257" y="2882107"/>
            <a:ext cx="1428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321" name="组合 212"/>
          <p:cNvGrpSpPr>
            <a:grpSpLocks/>
          </p:cNvGrpSpPr>
          <p:nvPr/>
        </p:nvGrpSpPr>
        <p:grpSpPr bwMode="auto">
          <a:xfrm>
            <a:off x="1773239" y="3411539"/>
            <a:ext cx="503237" cy="371475"/>
            <a:chOff x="285719" y="3000372"/>
            <a:chExt cx="503026" cy="357190"/>
          </a:xfrm>
        </p:grpSpPr>
        <p:cxnSp>
          <p:nvCxnSpPr>
            <p:cNvPr id="301" name="直接连接符 300"/>
            <p:cNvCxnSpPr/>
            <p:nvPr/>
          </p:nvCxnSpPr>
          <p:spPr>
            <a:xfrm>
              <a:off x="285719" y="3143859"/>
              <a:ext cx="499852" cy="15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肘形连接符 301"/>
            <p:cNvCxnSpPr/>
            <p:nvPr/>
          </p:nvCxnSpPr>
          <p:spPr>
            <a:xfrm rot="16200000" flipH="1">
              <a:off x="183508" y="3246070"/>
              <a:ext cx="207598" cy="3174"/>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3" name="直接箭头连接符 302"/>
            <p:cNvCxnSpPr/>
            <p:nvPr/>
          </p:nvCxnSpPr>
          <p:spPr>
            <a:xfrm rot="16200000" flipH="1">
              <a:off x="680307" y="3249123"/>
              <a:ext cx="213703" cy="317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rot="5400000">
              <a:off x="498812" y="3071322"/>
              <a:ext cx="143487"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1" name="直接连接符 310"/>
          <p:cNvCxnSpPr/>
          <p:nvPr/>
        </p:nvCxnSpPr>
        <p:spPr>
          <a:xfrm>
            <a:off x="2701925" y="3568700"/>
            <a:ext cx="642938"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肘形连接符 312"/>
          <p:cNvCxnSpPr/>
          <p:nvPr/>
        </p:nvCxnSpPr>
        <p:spPr>
          <a:xfrm rot="16200000" flipH="1">
            <a:off x="2599532" y="3671095"/>
            <a:ext cx="207963" cy="317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4" name="直接箭头连接符 313"/>
          <p:cNvCxnSpPr/>
          <p:nvPr/>
        </p:nvCxnSpPr>
        <p:spPr>
          <a:xfrm rot="16200000" flipH="1">
            <a:off x="3236120"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5" name="直接连接符 314"/>
          <p:cNvCxnSpPr/>
          <p:nvPr/>
        </p:nvCxnSpPr>
        <p:spPr>
          <a:xfrm rot="5400000">
            <a:off x="2986882" y="3496469"/>
            <a:ext cx="1428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接箭头连接符 315"/>
          <p:cNvCxnSpPr/>
          <p:nvPr/>
        </p:nvCxnSpPr>
        <p:spPr>
          <a:xfrm rot="16200000" flipH="1">
            <a:off x="2953545"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flipV="1">
            <a:off x="3702051" y="3568700"/>
            <a:ext cx="78581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肘形连接符 317"/>
          <p:cNvCxnSpPr/>
          <p:nvPr/>
        </p:nvCxnSpPr>
        <p:spPr>
          <a:xfrm rot="16200000" flipH="1">
            <a:off x="3599657" y="3671095"/>
            <a:ext cx="207963" cy="317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9" name="直接箭头连接符 318"/>
          <p:cNvCxnSpPr/>
          <p:nvPr/>
        </p:nvCxnSpPr>
        <p:spPr>
          <a:xfrm rot="16200000" flipH="1">
            <a:off x="4145757"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rot="5400000">
            <a:off x="3987007" y="3496469"/>
            <a:ext cx="142875"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接箭头连接符 320"/>
          <p:cNvCxnSpPr/>
          <p:nvPr/>
        </p:nvCxnSpPr>
        <p:spPr>
          <a:xfrm rot="16200000" flipH="1">
            <a:off x="3874295"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4773614" y="3568700"/>
            <a:ext cx="642937"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肘形连接符 322"/>
          <p:cNvCxnSpPr/>
          <p:nvPr/>
        </p:nvCxnSpPr>
        <p:spPr>
          <a:xfrm rot="16200000" flipH="1">
            <a:off x="4671220" y="3671095"/>
            <a:ext cx="207963" cy="317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4" name="直接箭头连接符 323"/>
          <p:cNvCxnSpPr/>
          <p:nvPr/>
        </p:nvCxnSpPr>
        <p:spPr>
          <a:xfrm rot="16200000" flipH="1">
            <a:off x="5307807"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5" name="直接连接符 324"/>
          <p:cNvCxnSpPr/>
          <p:nvPr/>
        </p:nvCxnSpPr>
        <p:spPr>
          <a:xfrm rot="5400000">
            <a:off x="5201445" y="3496470"/>
            <a:ext cx="142875"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接箭头连接符 325"/>
          <p:cNvCxnSpPr/>
          <p:nvPr/>
        </p:nvCxnSpPr>
        <p:spPr>
          <a:xfrm rot="16200000" flipH="1">
            <a:off x="5025232"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7" name="直接箭头连接符 326"/>
          <p:cNvCxnSpPr/>
          <p:nvPr/>
        </p:nvCxnSpPr>
        <p:spPr>
          <a:xfrm rot="16200000" flipH="1">
            <a:off x="5736432"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0" name="直接连接符 329"/>
          <p:cNvCxnSpPr/>
          <p:nvPr/>
        </p:nvCxnSpPr>
        <p:spPr>
          <a:xfrm>
            <a:off x="5202239" y="3568700"/>
            <a:ext cx="642937"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接连接符 342"/>
          <p:cNvCxnSpPr/>
          <p:nvPr/>
        </p:nvCxnSpPr>
        <p:spPr>
          <a:xfrm>
            <a:off x="6202364" y="3568700"/>
            <a:ext cx="642937"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肘形连接符 343"/>
          <p:cNvCxnSpPr/>
          <p:nvPr/>
        </p:nvCxnSpPr>
        <p:spPr>
          <a:xfrm rot="16200000" flipH="1">
            <a:off x="6099970" y="3671095"/>
            <a:ext cx="207963" cy="317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8" name="直接箭头连接符 347"/>
          <p:cNvCxnSpPr/>
          <p:nvPr/>
        </p:nvCxnSpPr>
        <p:spPr>
          <a:xfrm rot="16200000" flipH="1">
            <a:off x="6736557"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9" name="直接连接符 348"/>
          <p:cNvCxnSpPr/>
          <p:nvPr/>
        </p:nvCxnSpPr>
        <p:spPr>
          <a:xfrm rot="5400000">
            <a:off x="6773070" y="3496470"/>
            <a:ext cx="142875"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接箭头连接符 349"/>
          <p:cNvCxnSpPr/>
          <p:nvPr/>
        </p:nvCxnSpPr>
        <p:spPr>
          <a:xfrm rot="16200000" flipH="1">
            <a:off x="6453982"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1" name="直接箭头连接符 350"/>
          <p:cNvCxnSpPr/>
          <p:nvPr/>
        </p:nvCxnSpPr>
        <p:spPr>
          <a:xfrm rot="16200000" flipH="1">
            <a:off x="7242970"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2" name="直接连接符 351"/>
          <p:cNvCxnSpPr/>
          <p:nvPr/>
        </p:nvCxnSpPr>
        <p:spPr>
          <a:xfrm>
            <a:off x="6845301" y="3568700"/>
            <a:ext cx="785813"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接箭头连接符 352"/>
          <p:cNvCxnSpPr/>
          <p:nvPr/>
        </p:nvCxnSpPr>
        <p:spPr>
          <a:xfrm rot="16200000" flipH="1">
            <a:off x="7528720"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4" name="直接连接符 353"/>
          <p:cNvCxnSpPr/>
          <p:nvPr/>
        </p:nvCxnSpPr>
        <p:spPr>
          <a:xfrm>
            <a:off x="7988300" y="3568700"/>
            <a:ext cx="642938"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肘形连接符 354"/>
          <p:cNvCxnSpPr/>
          <p:nvPr/>
        </p:nvCxnSpPr>
        <p:spPr>
          <a:xfrm rot="16200000" flipH="1">
            <a:off x="7885907" y="3671095"/>
            <a:ext cx="207963" cy="3175"/>
          </a:xfrm>
          <a:prstGeom prst="bentConnector3">
            <a:avLst>
              <a:gd name="adj1" fmla="val 50000"/>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6" name="直接箭头连接符 355"/>
          <p:cNvCxnSpPr/>
          <p:nvPr/>
        </p:nvCxnSpPr>
        <p:spPr>
          <a:xfrm rot="16200000" flipH="1">
            <a:off x="8593932"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4" name="直接连接符 363"/>
          <p:cNvCxnSpPr/>
          <p:nvPr/>
        </p:nvCxnSpPr>
        <p:spPr>
          <a:xfrm rot="5400000">
            <a:off x="8417720" y="3496470"/>
            <a:ext cx="142875" cy="15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直接箭头连接符 364"/>
          <p:cNvCxnSpPr/>
          <p:nvPr/>
        </p:nvCxnSpPr>
        <p:spPr>
          <a:xfrm rot="16200000" flipH="1">
            <a:off x="8239920"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6" name="直接箭头连接符 365"/>
          <p:cNvCxnSpPr/>
          <p:nvPr/>
        </p:nvCxnSpPr>
        <p:spPr>
          <a:xfrm rot="16200000" flipH="1">
            <a:off x="9022557"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a:off x="8631239" y="3568700"/>
            <a:ext cx="928687" cy="15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直接箭头连接符 367"/>
          <p:cNvCxnSpPr/>
          <p:nvPr/>
        </p:nvCxnSpPr>
        <p:spPr>
          <a:xfrm rot="16200000" flipH="1">
            <a:off x="9451182" y="36742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9" name="直接箭头连接符 368"/>
          <p:cNvCxnSpPr/>
          <p:nvPr/>
        </p:nvCxnSpPr>
        <p:spPr>
          <a:xfrm rot="16200000" flipH="1">
            <a:off x="4810920" y="24169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0" name="直接箭头连接符 369"/>
          <p:cNvCxnSpPr/>
          <p:nvPr/>
        </p:nvCxnSpPr>
        <p:spPr>
          <a:xfrm rot="16200000" flipH="1">
            <a:off x="4810920" y="1845470"/>
            <a:ext cx="214313"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1" name="直接箭头连接符 370"/>
          <p:cNvCxnSpPr/>
          <p:nvPr/>
        </p:nvCxnSpPr>
        <p:spPr>
          <a:xfrm rot="16200000" flipH="1">
            <a:off x="181054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2" name="直接箭头连接符 371"/>
          <p:cNvCxnSpPr/>
          <p:nvPr/>
        </p:nvCxnSpPr>
        <p:spPr>
          <a:xfrm rot="16200000" flipH="1">
            <a:off x="223599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3" name="直接箭头连接符 372"/>
          <p:cNvCxnSpPr/>
          <p:nvPr/>
        </p:nvCxnSpPr>
        <p:spPr>
          <a:xfrm rot="16200000" flipH="1">
            <a:off x="2736057"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4" name="直接箭头连接符 373"/>
          <p:cNvCxnSpPr/>
          <p:nvPr/>
        </p:nvCxnSpPr>
        <p:spPr>
          <a:xfrm rot="16200000" flipH="1">
            <a:off x="309324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5" name="直接箭头连接符 374"/>
          <p:cNvCxnSpPr/>
          <p:nvPr/>
        </p:nvCxnSpPr>
        <p:spPr>
          <a:xfrm rot="16200000" flipH="1">
            <a:off x="337899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6" name="直接箭头连接符 375"/>
          <p:cNvCxnSpPr/>
          <p:nvPr/>
        </p:nvCxnSpPr>
        <p:spPr>
          <a:xfrm rot="16200000" flipH="1">
            <a:off x="3736182"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7" name="直接箭头连接符 376"/>
          <p:cNvCxnSpPr/>
          <p:nvPr/>
        </p:nvCxnSpPr>
        <p:spPr>
          <a:xfrm rot="16200000" flipH="1">
            <a:off x="401399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8" name="直接箭头连接符 377"/>
          <p:cNvCxnSpPr/>
          <p:nvPr/>
        </p:nvCxnSpPr>
        <p:spPr>
          <a:xfrm rot="16200000" flipH="1">
            <a:off x="4315620"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9" name="直接箭头连接符 378"/>
          <p:cNvCxnSpPr/>
          <p:nvPr/>
        </p:nvCxnSpPr>
        <p:spPr>
          <a:xfrm rot="16200000" flipH="1">
            <a:off x="480774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0" name="直接箭头连接符 379"/>
          <p:cNvCxnSpPr/>
          <p:nvPr/>
        </p:nvCxnSpPr>
        <p:spPr>
          <a:xfrm rot="16200000" flipH="1">
            <a:off x="5522120"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1" name="直接箭头连接符 380"/>
          <p:cNvCxnSpPr/>
          <p:nvPr/>
        </p:nvCxnSpPr>
        <p:spPr>
          <a:xfrm rot="16200000" flipH="1">
            <a:off x="5879307"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2" name="直接箭头连接符 381"/>
          <p:cNvCxnSpPr/>
          <p:nvPr/>
        </p:nvCxnSpPr>
        <p:spPr>
          <a:xfrm rot="16200000" flipH="1">
            <a:off x="5168107"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3" name="直接箭头连接符 382"/>
          <p:cNvCxnSpPr/>
          <p:nvPr/>
        </p:nvCxnSpPr>
        <p:spPr>
          <a:xfrm rot="16200000" flipH="1">
            <a:off x="623649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4" name="直接箭头连接符 383"/>
          <p:cNvCxnSpPr/>
          <p:nvPr/>
        </p:nvCxnSpPr>
        <p:spPr>
          <a:xfrm rot="16200000" flipH="1">
            <a:off x="6593682"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5" name="直接箭头连接符 384"/>
          <p:cNvCxnSpPr/>
          <p:nvPr/>
        </p:nvCxnSpPr>
        <p:spPr>
          <a:xfrm rot="16200000" flipH="1">
            <a:off x="6950870"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6" name="直接箭头连接符 385"/>
          <p:cNvCxnSpPr/>
          <p:nvPr/>
        </p:nvCxnSpPr>
        <p:spPr>
          <a:xfrm rot="16200000" flipH="1">
            <a:off x="7357270"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7" name="直接箭头连接符 386"/>
          <p:cNvCxnSpPr/>
          <p:nvPr/>
        </p:nvCxnSpPr>
        <p:spPr>
          <a:xfrm rot="16200000" flipH="1">
            <a:off x="766524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8" name="直接箭头连接符 387"/>
          <p:cNvCxnSpPr/>
          <p:nvPr/>
        </p:nvCxnSpPr>
        <p:spPr>
          <a:xfrm rot="16200000" flipH="1">
            <a:off x="8049420"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9" name="直接箭头连接符 388"/>
          <p:cNvCxnSpPr/>
          <p:nvPr/>
        </p:nvCxnSpPr>
        <p:spPr>
          <a:xfrm rot="16200000" flipH="1">
            <a:off x="8406607"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0" name="直接箭头连接符 389"/>
          <p:cNvCxnSpPr/>
          <p:nvPr/>
        </p:nvCxnSpPr>
        <p:spPr>
          <a:xfrm rot="16200000" flipH="1">
            <a:off x="8763795"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1" name="直接箭头连接符 390"/>
          <p:cNvCxnSpPr/>
          <p:nvPr/>
        </p:nvCxnSpPr>
        <p:spPr>
          <a:xfrm rot="16200000" flipH="1">
            <a:off x="9549607"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2" name="直接箭头连接符 391"/>
          <p:cNvCxnSpPr/>
          <p:nvPr/>
        </p:nvCxnSpPr>
        <p:spPr>
          <a:xfrm rot="16200000" flipH="1">
            <a:off x="9165432" y="4774407"/>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3" name="直接箭头连接符 392"/>
          <p:cNvCxnSpPr/>
          <p:nvPr/>
        </p:nvCxnSpPr>
        <p:spPr>
          <a:xfrm rot="16200000" flipH="1">
            <a:off x="4388645" y="3691732"/>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4" name="直接箭头连接符 393"/>
          <p:cNvCxnSpPr/>
          <p:nvPr/>
        </p:nvCxnSpPr>
        <p:spPr>
          <a:xfrm rot="16200000" flipH="1">
            <a:off x="4534695" y="4802982"/>
            <a:ext cx="214312" cy="31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dissolve/>
      </p:transition>
    </mc:Choice>
    <mc:Fallback xmlns="">
      <p:transition spd="slow" advClick="0" advTm="6000">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7" name="图片 13" descr="DSC_15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767" y="1941784"/>
            <a:ext cx="4966601" cy="330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1"/>
          <p:cNvSpPr txBox="1">
            <a:spLocks noChangeArrowheads="1"/>
          </p:cNvSpPr>
          <p:nvPr/>
        </p:nvSpPr>
        <p:spPr bwMode="auto">
          <a:xfrm>
            <a:off x="1838973" y="5445224"/>
            <a:ext cx="3024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成都电视台一线主持亲授</a:t>
            </a:r>
          </a:p>
        </p:txBody>
      </p:sp>
      <p:pic>
        <p:nvPicPr>
          <p:cNvPr id="36870" name="图片 13" descr="DSC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1941784"/>
            <a:ext cx="4935483" cy="330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16"/>
          <p:cNvSpPr txBox="1">
            <a:spLocks noChangeArrowheads="1"/>
          </p:cNvSpPr>
          <p:nvPr/>
        </p:nvSpPr>
        <p:spPr bwMode="auto">
          <a:xfrm>
            <a:off x="7049121" y="5443636"/>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台湾老师带来的科学魔力课程</a:t>
            </a:r>
          </a:p>
        </p:txBody>
      </p:sp>
      <p:pic>
        <p:nvPicPr>
          <p:cNvPr id="2" name="图片 1"/>
          <p:cNvPicPr>
            <a:picLocks noChangeAspect="1"/>
          </p:cNvPicPr>
          <p:nvPr/>
        </p:nvPicPr>
        <p:blipFill>
          <a:blip r:embed="rId4"/>
          <a:stretch>
            <a:fillRect/>
          </a:stretch>
        </p:blipFill>
        <p:spPr>
          <a:xfrm>
            <a:off x="3647728" y="260648"/>
            <a:ext cx="7584081" cy="7498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pageCurlDouble"/>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1000"/>
                                        <p:tgtEl>
                                          <p:spTgt spid="36867"/>
                                        </p:tgtEl>
                                      </p:cBhvr>
                                    </p:animEffect>
                                    <p:anim calcmode="lin" valueType="num">
                                      <p:cBhvr>
                                        <p:cTn id="8" dur="1000" fill="hold"/>
                                        <p:tgtEl>
                                          <p:spTgt spid="36867"/>
                                        </p:tgtEl>
                                        <p:attrNameLst>
                                          <p:attrName>ppt_x</p:attrName>
                                        </p:attrNameLst>
                                      </p:cBhvr>
                                      <p:tavLst>
                                        <p:tav tm="0">
                                          <p:val>
                                            <p:strVal val="#ppt_x"/>
                                          </p:val>
                                        </p:tav>
                                        <p:tav tm="100000">
                                          <p:val>
                                            <p:strVal val="#ppt_x"/>
                                          </p:val>
                                        </p:tav>
                                      </p:tavLst>
                                    </p:anim>
                                    <p:anim calcmode="lin" valueType="num">
                                      <p:cBhvr>
                                        <p:cTn id="9" dur="1000" fill="hold"/>
                                        <p:tgtEl>
                                          <p:spTgt spid="3686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868"/>
                                        </p:tgtEl>
                                        <p:attrNameLst>
                                          <p:attrName>style.visibility</p:attrName>
                                        </p:attrNameLst>
                                      </p:cBhvr>
                                      <p:to>
                                        <p:strVal val="visible"/>
                                      </p:to>
                                    </p:set>
                                    <p:animEffect transition="in" filter="fade">
                                      <p:cBhvr>
                                        <p:cTn id="12" dur="1000"/>
                                        <p:tgtEl>
                                          <p:spTgt spid="36868"/>
                                        </p:tgtEl>
                                      </p:cBhvr>
                                    </p:animEffect>
                                    <p:anim calcmode="lin" valueType="num">
                                      <p:cBhvr>
                                        <p:cTn id="13" dur="1000" fill="hold"/>
                                        <p:tgtEl>
                                          <p:spTgt spid="36868"/>
                                        </p:tgtEl>
                                        <p:attrNameLst>
                                          <p:attrName>ppt_x</p:attrName>
                                        </p:attrNameLst>
                                      </p:cBhvr>
                                      <p:tavLst>
                                        <p:tav tm="0">
                                          <p:val>
                                            <p:strVal val="#ppt_x"/>
                                          </p:val>
                                        </p:tav>
                                        <p:tav tm="100000">
                                          <p:val>
                                            <p:strVal val="#ppt_x"/>
                                          </p:val>
                                        </p:tav>
                                      </p:tavLst>
                                    </p:anim>
                                    <p:anim calcmode="lin" valueType="num">
                                      <p:cBhvr>
                                        <p:cTn id="14"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870"/>
                                        </p:tgtEl>
                                        <p:attrNameLst>
                                          <p:attrName>style.visibility</p:attrName>
                                        </p:attrNameLst>
                                      </p:cBhvr>
                                      <p:to>
                                        <p:strVal val="visible"/>
                                      </p:to>
                                    </p:set>
                                    <p:animEffect transition="in" filter="fade">
                                      <p:cBhvr>
                                        <p:cTn id="19" dur="1000"/>
                                        <p:tgtEl>
                                          <p:spTgt spid="36870"/>
                                        </p:tgtEl>
                                      </p:cBhvr>
                                    </p:animEffect>
                                    <p:anim calcmode="lin" valueType="num">
                                      <p:cBhvr>
                                        <p:cTn id="20" dur="1000" fill="hold"/>
                                        <p:tgtEl>
                                          <p:spTgt spid="36870"/>
                                        </p:tgtEl>
                                        <p:attrNameLst>
                                          <p:attrName>ppt_x</p:attrName>
                                        </p:attrNameLst>
                                      </p:cBhvr>
                                      <p:tavLst>
                                        <p:tav tm="0">
                                          <p:val>
                                            <p:strVal val="#ppt_x"/>
                                          </p:val>
                                        </p:tav>
                                        <p:tav tm="100000">
                                          <p:val>
                                            <p:strVal val="#ppt_x"/>
                                          </p:val>
                                        </p:tav>
                                      </p:tavLst>
                                    </p:anim>
                                    <p:anim calcmode="lin" valueType="num">
                                      <p:cBhvr>
                                        <p:cTn id="21" dur="1000" fill="hold"/>
                                        <p:tgtEl>
                                          <p:spTgt spid="3687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871"/>
                                        </p:tgtEl>
                                        <p:attrNameLst>
                                          <p:attrName>style.visibility</p:attrName>
                                        </p:attrNameLst>
                                      </p:cBhvr>
                                      <p:to>
                                        <p:strVal val="visible"/>
                                      </p:to>
                                    </p:set>
                                    <p:animEffect transition="in" filter="fade">
                                      <p:cBhvr>
                                        <p:cTn id="24" dur="1000"/>
                                        <p:tgtEl>
                                          <p:spTgt spid="36871"/>
                                        </p:tgtEl>
                                      </p:cBhvr>
                                    </p:animEffect>
                                    <p:anim calcmode="lin" valueType="num">
                                      <p:cBhvr>
                                        <p:cTn id="25" dur="1000" fill="hold"/>
                                        <p:tgtEl>
                                          <p:spTgt spid="36871"/>
                                        </p:tgtEl>
                                        <p:attrNameLst>
                                          <p:attrName>ppt_x</p:attrName>
                                        </p:attrNameLst>
                                      </p:cBhvr>
                                      <p:tavLst>
                                        <p:tav tm="0">
                                          <p:val>
                                            <p:strVal val="#ppt_x"/>
                                          </p:val>
                                        </p:tav>
                                        <p:tav tm="100000">
                                          <p:val>
                                            <p:strVal val="#ppt_x"/>
                                          </p:val>
                                        </p:tav>
                                      </p:tavLst>
                                    </p:anim>
                                    <p:anim calcmode="lin" valueType="num">
                                      <p:cBhvr>
                                        <p:cTn id="26" dur="1000" fill="hold"/>
                                        <p:tgtEl>
                                          <p:spTgt spid="368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图片 13" descr="DSC_15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595" y="1306355"/>
            <a:ext cx="36528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1"/>
          <p:cNvSpPr txBox="1">
            <a:spLocks noChangeArrowheads="1"/>
          </p:cNvSpPr>
          <p:nvPr/>
        </p:nvSpPr>
        <p:spPr bwMode="auto">
          <a:xfrm>
            <a:off x="4439816" y="3408561"/>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轮滑</a:t>
            </a:r>
          </a:p>
        </p:txBody>
      </p:sp>
      <p:sp>
        <p:nvSpPr>
          <p:cNvPr id="37893" name="TextBox 12"/>
          <p:cNvSpPr txBox="1">
            <a:spLocks noChangeArrowheads="1"/>
          </p:cNvSpPr>
          <p:nvPr/>
        </p:nvSpPr>
        <p:spPr bwMode="auto">
          <a:xfrm>
            <a:off x="8884742" y="3420740"/>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网球</a:t>
            </a:r>
          </a:p>
        </p:txBody>
      </p:sp>
      <p:pic>
        <p:nvPicPr>
          <p:cNvPr id="37894" name="图片 13" descr="DSC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1320642"/>
            <a:ext cx="365283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图片 13" descr="DSC_15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1219" y="3948113"/>
            <a:ext cx="365283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8"/>
          <p:cNvSpPr txBox="1">
            <a:spLocks noChangeArrowheads="1"/>
          </p:cNvSpPr>
          <p:nvPr/>
        </p:nvSpPr>
        <p:spPr bwMode="auto">
          <a:xfrm>
            <a:off x="6528197" y="6052252"/>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足球</a:t>
            </a:r>
          </a:p>
        </p:txBody>
      </p:sp>
      <p:sp>
        <p:nvSpPr>
          <p:cNvPr id="37897" name="TextBox 9"/>
          <p:cNvSpPr txBox="1">
            <a:spLocks noChangeArrowheads="1"/>
          </p:cNvSpPr>
          <p:nvPr/>
        </p:nvSpPr>
        <p:spPr bwMode="auto">
          <a:xfrm>
            <a:off x="11027367" y="6058349"/>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武术</a:t>
            </a:r>
          </a:p>
        </p:txBody>
      </p:sp>
      <p:pic>
        <p:nvPicPr>
          <p:cNvPr id="37898" name="图片 13" descr="DSC_151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2144" y="3953383"/>
            <a:ext cx="363061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6"/>
          <a:stretch>
            <a:fillRect/>
          </a:stretch>
        </p:blipFill>
        <p:spPr>
          <a:xfrm>
            <a:off x="3647728" y="260648"/>
            <a:ext cx="7584081" cy="7498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pageCurlDouble"/>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blinds(horizontal)">
                                      <p:cBhvr>
                                        <p:cTn id="7" dur="1000"/>
                                        <p:tgtEl>
                                          <p:spTgt spid="378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blinds(horizontal)">
                                      <p:cBhvr>
                                        <p:cTn id="10" dur="500"/>
                                        <p:tgtEl>
                                          <p:spTgt spid="3789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7894"/>
                                        </p:tgtEl>
                                        <p:attrNameLst>
                                          <p:attrName>style.visibility</p:attrName>
                                        </p:attrNameLst>
                                      </p:cBhvr>
                                      <p:to>
                                        <p:strVal val="visible"/>
                                      </p:to>
                                    </p:set>
                                    <p:animEffect transition="in" filter="blinds(horizontal)">
                                      <p:cBhvr>
                                        <p:cTn id="15" dur="1000"/>
                                        <p:tgtEl>
                                          <p:spTgt spid="3789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7893"/>
                                        </p:tgtEl>
                                        <p:attrNameLst>
                                          <p:attrName>style.visibility</p:attrName>
                                        </p:attrNameLst>
                                      </p:cBhvr>
                                      <p:to>
                                        <p:strVal val="visible"/>
                                      </p:to>
                                    </p:set>
                                    <p:animEffect transition="in" filter="blinds(horizontal)">
                                      <p:cBhvr>
                                        <p:cTn id="18" dur="500"/>
                                        <p:tgtEl>
                                          <p:spTgt spid="3789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7895"/>
                                        </p:tgtEl>
                                        <p:attrNameLst>
                                          <p:attrName>style.visibility</p:attrName>
                                        </p:attrNameLst>
                                      </p:cBhvr>
                                      <p:to>
                                        <p:strVal val="visible"/>
                                      </p:to>
                                    </p:set>
                                    <p:animEffect transition="in" filter="blinds(horizontal)">
                                      <p:cBhvr>
                                        <p:cTn id="23" dur="1000"/>
                                        <p:tgtEl>
                                          <p:spTgt spid="3789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7896"/>
                                        </p:tgtEl>
                                        <p:attrNameLst>
                                          <p:attrName>style.visibility</p:attrName>
                                        </p:attrNameLst>
                                      </p:cBhvr>
                                      <p:to>
                                        <p:strVal val="visible"/>
                                      </p:to>
                                    </p:set>
                                    <p:animEffect transition="in" filter="blinds(horizontal)">
                                      <p:cBhvr>
                                        <p:cTn id="26" dur="500"/>
                                        <p:tgtEl>
                                          <p:spTgt spid="3789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7898"/>
                                        </p:tgtEl>
                                        <p:attrNameLst>
                                          <p:attrName>style.visibility</p:attrName>
                                        </p:attrNameLst>
                                      </p:cBhvr>
                                      <p:to>
                                        <p:strVal val="visible"/>
                                      </p:to>
                                    </p:set>
                                    <p:animEffect transition="in" filter="blinds(horizontal)">
                                      <p:cBhvr>
                                        <p:cTn id="31" dur="1000"/>
                                        <p:tgtEl>
                                          <p:spTgt spid="3789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7897"/>
                                        </p:tgtEl>
                                        <p:attrNameLst>
                                          <p:attrName>style.visibility</p:attrName>
                                        </p:attrNameLst>
                                      </p:cBhvr>
                                      <p:to>
                                        <p:strVal val="visible"/>
                                      </p:to>
                                    </p:set>
                                    <p:animEffect transition="in" filter="blinds(horizontal)">
                                      <p:cBhvr>
                                        <p:cTn id="34"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3" grpId="0"/>
      <p:bldP spid="37896" grpId="0"/>
      <p:bldP spid="3789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985939" y="169962"/>
            <a:ext cx="8086725" cy="666750"/>
          </a:xfrm>
        </p:spPr>
        <p:txBody>
          <a:bodyPr/>
          <a:lstStyle/>
          <a:p>
            <a:pPr>
              <a:defRPr/>
            </a:pPr>
            <a:r>
              <a:rPr lang="zh-CN" altLang="en-US" sz="2400" b="1" dirty="0">
                <a:solidFill>
                  <a:schemeClr val="bg1"/>
                </a:solidFill>
                <a:latin typeface="黑体" panose="02010609060101010101" pitchFamily="49" charset="-122"/>
                <a:ea typeface="黑体" panose="02010609060101010101" pitchFamily="49" charset="-122"/>
              </a:rPr>
              <a:t>八大主题教育活动 让上学不枯燥</a:t>
            </a:r>
          </a:p>
        </p:txBody>
      </p:sp>
      <p:pic>
        <p:nvPicPr>
          <p:cNvPr id="38915" name="Picture 2" descr="C:\Users\Administrator\Desktop\QQ截图201612151646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41" y="3068960"/>
            <a:ext cx="10424928" cy="226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70759" y="2132856"/>
            <a:ext cx="10225136" cy="16004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eaLnBrk="1" hangingPunct="1">
              <a:lnSpc>
                <a:spcPct val="150000"/>
              </a:lnSpc>
              <a:spcBef>
                <a:spcPct val="50000"/>
              </a:spcBef>
              <a:defRPr/>
            </a:pPr>
            <a:r>
              <a:rPr lang="zh-CN" altLang="en-US" sz="2800" b="1" dirty="0">
                <a:solidFill>
                  <a:schemeClr val="tx1"/>
                </a:solidFill>
                <a:latin typeface="+mn-ea"/>
              </a:rPr>
              <a:t>活动是教育的很好载体，突出知识的转化与实践应用能力的培养。</a:t>
            </a:r>
          </a:p>
          <a:p>
            <a:pPr algn="just" eaLnBrk="1" hangingPunct="1">
              <a:lnSpc>
                <a:spcPct val="150000"/>
              </a:lnSpc>
              <a:spcBef>
                <a:spcPct val="50000"/>
              </a:spcBef>
              <a:defRPr/>
            </a:pPr>
            <a:r>
              <a:rPr lang="zh-CN" altLang="en-US" sz="2800" b="1" dirty="0" smtClean="0">
                <a:solidFill>
                  <a:schemeClr val="tx1"/>
                </a:solidFill>
                <a:latin typeface="+mn-ea"/>
              </a:rPr>
              <a:t>   </a:t>
            </a:r>
            <a:endParaRPr lang="zh-CN" altLang="en-US" sz="2800" b="1" dirty="0">
              <a:solidFill>
                <a:schemeClr val="tx1"/>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7000">
        <p:push dir="u"/>
      </p:transition>
    </mc:Choice>
    <mc:Fallback xmlns="">
      <p:transition spd="slow" advClick="0" advTm="7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300"/>
                                        <p:tgtEl>
                                          <p:spTgt spid="5"/>
                                        </p:tgtEl>
                                        <p:attrNameLst>
                                          <p:attrName>style.color</p:attrName>
                                        </p:attrNameLst>
                                      </p:cBhvr>
                                      <p:tavLst>
                                        <p:tav tm="0">
                                          <p:val>
                                            <p:clrVal>
                                              <a:schemeClr val="tx1"/>
                                            </p:clrVal>
                                          </p:val>
                                        </p:tav>
                                        <p:tav tm="50000">
                                          <p:val>
                                            <p:clrVal>
                                              <a:schemeClr val="tx1"/>
                                            </p:clrVal>
                                          </p:val>
                                        </p:tav>
                                      </p:tavLst>
                                    </p:anim>
                                    <p:anim calcmode="discrete" valueType="clr">
                                      <p:cBhvr>
                                        <p:cTn id="8" dur="300"/>
                                        <p:tgtEl>
                                          <p:spTgt spid="5"/>
                                        </p:tgtEl>
                                        <p:attrNameLst>
                                          <p:attrName>fillcolor</p:attrName>
                                        </p:attrNameLst>
                                      </p:cBhvr>
                                      <p:tavLst>
                                        <p:tav tm="0">
                                          <p:val>
                                            <p:clrVal>
                                              <a:schemeClr val="accent2"/>
                                            </p:clrVal>
                                          </p:val>
                                        </p:tav>
                                        <p:tav tm="50000">
                                          <p:val>
                                            <p:clrVal>
                                              <a:schemeClr val="hlink"/>
                                            </p:clrVal>
                                          </p:val>
                                        </p:tav>
                                      </p:tavLst>
                                    </p:anim>
                                    <p:set>
                                      <p:cBhvr>
                                        <p:cTn id="9" dur="30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2" cstate="print">
            <a:extLst/>
          </a:blip>
          <a:stretch>
            <a:fillRect/>
          </a:stretch>
        </p:blipFill>
        <p:spPr bwMode="auto">
          <a:xfrm>
            <a:off x="2317202" y="1412777"/>
            <a:ext cx="7776864" cy="4632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507" name="TextBox 3"/>
          <p:cNvSpPr txBox="1">
            <a:spLocks noChangeArrowheads="1"/>
          </p:cNvSpPr>
          <p:nvPr/>
        </p:nvSpPr>
        <p:spPr bwMode="auto">
          <a:xfrm>
            <a:off x="4223792" y="446757"/>
            <a:ext cx="383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Adobe 黑体 Std R" panose="020B0400000000000000" pitchFamily="34" charset="-122"/>
                <a:ea typeface="Adobe 黑体 Std R" panose="020B0400000000000000" pitchFamily="34" charset="-122"/>
              </a:rPr>
              <a:t>关于棠外 </a:t>
            </a:r>
            <a:r>
              <a:rPr lang="en-US" altLang="zh-CN" sz="2400" b="1" dirty="0">
                <a:solidFill>
                  <a:schemeClr val="bg1"/>
                </a:solidFill>
                <a:latin typeface="Adobe 黑体 Std R" panose="020B0400000000000000" pitchFamily="34" charset="-122"/>
                <a:ea typeface="Adobe 黑体 Std R" panose="020B0400000000000000" pitchFamily="34" charset="-122"/>
              </a:rPr>
              <a:t> about </a:t>
            </a:r>
            <a:r>
              <a:rPr lang="en-US" altLang="zh-CN" sz="2400" b="1" dirty="0" err="1">
                <a:solidFill>
                  <a:schemeClr val="bg1"/>
                </a:solidFill>
                <a:latin typeface="Adobe 黑体 Std R" panose="020B0400000000000000" pitchFamily="34" charset="-122"/>
                <a:ea typeface="Adobe 黑体 Std R" panose="020B0400000000000000" pitchFamily="34" charset="-122"/>
              </a:rPr>
              <a:t>TangWai</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000">
        <p:dissolve/>
      </p:transition>
    </mc:Choice>
    <mc:Fallback xmlns="">
      <p:transition spd="slow" advClick="0" advTm="4000">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5088732" y="406111"/>
            <a:ext cx="507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丰富多彩的活动</a:t>
            </a:r>
          </a:p>
        </p:txBody>
      </p:sp>
      <p:pic>
        <p:nvPicPr>
          <p:cNvPr id="39939" name="图片 13" descr="DSC_15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5232" y="980728"/>
            <a:ext cx="36528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11"/>
          <p:cNvSpPr txBox="1">
            <a:spLocks noChangeArrowheads="1"/>
          </p:cNvSpPr>
          <p:nvPr/>
        </p:nvSpPr>
        <p:spPr bwMode="auto">
          <a:xfrm>
            <a:off x="5088732" y="3429000"/>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课本剧</a:t>
            </a:r>
          </a:p>
        </p:txBody>
      </p:sp>
      <p:sp>
        <p:nvSpPr>
          <p:cNvPr id="39941" name="TextBox 12"/>
          <p:cNvSpPr txBox="1">
            <a:spLocks noChangeArrowheads="1"/>
          </p:cNvSpPr>
          <p:nvPr/>
        </p:nvSpPr>
        <p:spPr bwMode="auto">
          <a:xfrm>
            <a:off x="9192344" y="3429000"/>
            <a:ext cx="2592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聚焦世界</a:t>
            </a:r>
          </a:p>
        </p:txBody>
      </p:sp>
      <p:pic>
        <p:nvPicPr>
          <p:cNvPr id="39942" name="图片 13" descr="DSC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2888" y="987872"/>
            <a:ext cx="3621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图片 13" descr="DSC_15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566" y="3819022"/>
            <a:ext cx="36306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8"/>
          <p:cNvSpPr txBox="1">
            <a:spLocks noChangeArrowheads="1"/>
          </p:cNvSpPr>
          <p:nvPr/>
        </p:nvSpPr>
        <p:spPr bwMode="auto">
          <a:xfrm>
            <a:off x="1717837" y="6227465"/>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家长义工</a:t>
            </a:r>
          </a:p>
        </p:txBody>
      </p:sp>
      <p:sp>
        <p:nvSpPr>
          <p:cNvPr id="39945" name="TextBox 9"/>
          <p:cNvSpPr txBox="1">
            <a:spLocks noChangeArrowheads="1"/>
          </p:cNvSpPr>
          <p:nvPr/>
        </p:nvSpPr>
        <p:spPr bwMode="auto">
          <a:xfrm>
            <a:off x="5807968" y="6197611"/>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科技活动</a:t>
            </a:r>
          </a:p>
        </p:txBody>
      </p:sp>
      <p:pic>
        <p:nvPicPr>
          <p:cNvPr id="39946" name="图片 13" descr="DSC_151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8978" y="3819022"/>
            <a:ext cx="3621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
        <p15:prstTrans prst="pageCurlDoubl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1000" fill="hold"/>
                                        <p:tgtEl>
                                          <p:spTgt spid="39939"/>
                                        </p:tgtEl>
                                        <p:attrNameLst>
                                          <p:attrName>ppt_w</p:attrName>
                                        </p:attrNameLst>
                                      </p:cBhvr>
                                      <p:tavLst>
                                        <p:tav tm="0">
                                          <p:val>
                                            <p:fltVal val="0"/>
                                          </p:val>
                                        </p:tav>
                                        <p:tav tm="100000">
                                          <p:val>
                                            <p:strVal val="#ppt_w"/>
                                          </p:val>
                                        </p:tav>
                                      </p:tavLst>
                                    </p:anim>
                                    <p:anim calcmode="lin" valueType="num">
                                      <p:cBhvr>
                                        <p:cTn id="8" dur="1000" fill="hold"/>
                                        <p:tgtEl>
                                          <p:spTgt spid="39939"/>
                                        </p:tgtEl>
                                        <p:attrNameLst>
                                          <p:attrName>ppt_h</p:attrName>
                                        </p:attrNameLst>
                                      </p:cBhvr>
                                      <p:tavLst>
                                        <p:tav tm="0">
                                          <p:val>
                                            <p:fltVal val="0"/>
                                          </p:val>
                                        </p:tav>
                                        <p:tav tm="100000">
                                          <p:val>
                                            <p:strVal val="#ppt_h"/>
                                          </p:val>
                                        </p:tav>
                                      </p:tavLst>
                                    </p:anim>
                                    <p:anim calcmode="lin" valueType="num">
                                      <p:cBhvr>
                                        <p:cTn id="9" dur="1000" fill="hold"/>
                                        <p:tgtEl>
                                          <p:spTgt spid="39939"/>
                                        </p:tgtEl>
                                        <p:attrNameLst>
                                          <p:attrName>style.rotation</p:attrName>
                                        </p:attrNameLst>
                                      </p:cBhvr>
                                      <p:tavLst>
                                        <p:tav tm="0">
                                          <p:val>
                                            <p:fltVal val="90"/>
                                          </p:val>
                                        </p:tav>
                                        <p:tav tm="100000">
                                          <p:val>
                                            <p:fltVal val="0"/>
                                          </p:val>
                                        </p:tav>
                                      </p:tavLst>
                                    </p:anim>
                                    <p:animEffect transition="in" filter="fade">
                                      <p:cBhvr>
                                        <p:cTn id="10" dur="1000"/>
                                        <p:tgtEl>
                                          <p:spTgt spid="3993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9940"/>
                                        </p:tgtEl>
                                        <p:attrNameLst>
                                          <p:attrName>style.visibility</p:attrName>
                                        </p:attrNameLst>
                                      </p:cBhvr>
                                      <p:to>
                                        <p:strVal val="visible"/>
                                      </p:to>
                                    </p:set>
                                    <p:anim calcmode="lin" valueType="num">
                                      <p:cBhvr>
                                        <p:cTn id="13" dur="1000" fill="hold"/>
                                        <p:tgtEl>
                                          <p:spTgt spid="39940"/>
                                        </p:tgtEl>
                                        <p:attrNameLst>
                                          <p:attrName>ppt_w</p:attrName>
                                        </p:attrNameLst>
                                      </p:cBhvr>
                                      <p:tavLst>
                                        <p:tav tm="0">
                                          <p:val>
                                            <p:fltVal val="0"/>
                                          </p:val>
                                        </p:tav>
                                        <p:tav tm="100000">
                                          <p:val>
                                            <p:strVal val="#ppt_w"/>
                                          </p:val>
                                        </p:tav>
                                      </p:tavLst>
                                    </p:anim>
                                    <p:anim calcmode="lin" valueType="num">
                                      <p:cBhvr>
                                        <p:cTn id="14" dur="1000" fill="hold"/>
                                        <p:tgtEl>
                                          <p:spTgt spid="39940"/>
                                        </p:tgtEl>
                                        <p:attrNameLst>
                                          <p:attrName>ppt_h</p:attrName>
                                        </p:attrNameLst>
                                      </p:cBhvr>
                                      <p:tavLst>
                                        <p:tav tm="0">
                                          <p:val>
                                            <p:fltVal val="0"/>
                                          </p:val>
                                        </p:tav>
                                        <p:tav tm="100000">
                                          <p:val>
                                            <p:strVal val="#ppt_h"/>
                                          </p:val>
                                        </p:tav>
                                      </p:tavLst>
                                    </p:anim>
                                    <p:anim calcmode="lin" valueType="num">
                                      <p:cBhvr>
                                        <p:cTn id="15" dur="1000" fill="hold"/>
                                        <p:tgtEl>
                                          <p:spTgt spid="39940"/>
                                        </p:tgtEl>
                                        <p:attrNameLst>
                                          <p:attrName>style.rotation</p:attrName>
                                        </p:attrNameLst>
                                      </p:cBhvr>
                                      <p:tavLst>
                                        <p:tav tm="0">
                                          <p:val>
                                            <p:fltVal val="90"/>
                                          </p:val>
                                        </p:tav>
                                        <p:tav tm="100000">
                                          <p:val>
                                            <p:fltVal val="0"/>
                                          </p:val>
                                        </p:tav>
                                      </p:tavLst>
                                    </p:anim>
                                    <p:animEffect transition="in" filter="fade">
                                      <p:cBhvr>
                                        <p:cTn id="16" dur="1000"/>
                                        <p:tgtEl>
                                          <p:spTgt spid="3994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942"/>
                                        </p:tgtEl>
                                        <p:attrNameLst>
                                          <p:attrName>style.visibility</p:attrName>
                                        </p:attrNameLst>
                                      </p:cBhvr>
                                      <p:to>
                                        <p:strVal val="visible"/>
                                      </p:to>
                                    </p:set>
                                    <p:anim calcmode="lin" valueType="num">
                                      <p:cBhvr>
                                        <p:cTn id="21" dur="1000" fill="hold"/>
                                        <p:tgtEl>
                                          <p:spTgt spid="39942"/>
                                        </p:tgtEl>
                                        <p:attrNameLst>
                                          <p:attrName>ppt_w</p:attrName>
                                        </p:attrNameLst>
                                      </p:cBhvr>
                                      <p:tavLst>
                                        <p:tav tm="0">
                                          <p:val>
                                            <p:fltVal val="0"/>
                                          </p:val>
                                        </p:tav>
                                        <p:tav tm="100000">
                                          <p:val>
                                            <p:strVal val="#ppt_w"/>
                                          </p:val>
                                        </p:tav>
                                      </p:tavLst>
                                    </p:anim>
                                    <p:anim calcmode="lin" valueType="num">
                                      <p:cBhvr>
                                        <p:cTn id="22" dur="1000" fill="hold"/>
                                        <p:tgtEl>
                                          <p:spTgt spid="39942"/>
                                        </p:tgtEl>
                                        <p:attrNameLst>
                                          <p:attrName>ppt_h</p:attrName>
                                        </p:attrNameLst>
                                      </p:cBhvr>
                                      <p:tavLst>
                                        <p:tav tm="0">
                                          <p:val>
                                            <p:fltVal val="0"/>
                                          </p:val>
                                        </p:tav>
                                        <p:tav tm="100000">
                                          <p:val>
                                            <p:strVal val="#ppt_h"/>
                                          </p:val>
                                        </p:tav>
                                      </p:tavLst>
                                    </p:anim>
                                    <p:anim calcmode="lin" valueType="num">
                                      <p:cBhvr>
                                        <p:cTn id="23" dur="1000" fill="hold"/>
                                        <p:tgtEl>
                                          <p:spTgt spid="39942"/>
                                        </p:tgtEl>
                                        <p:attrNameLst>
                                          <p:attrName>style.rotation</p:attrName>
                                        </p:attrNameLst>
                                      </p:cBhvr>
                                      <p:tavLst>
                                        <p:tav tm="0">
                                          <p:val>
                                            <p:fltVal val="90"/>
                                          </p:val>
                                        </p:tav>
                                        <p:tav tm="100000">
                                          <p:val>
                                            <p:fltVal val="0"/>
                                          </p:val>
                                        </p:tav>
                                      </p:tavLst>
                                    </p:anim>
                                    <p:animEffect transition="in" filter="fade">
                                      <p:cBhvr>
                                        <p:cTn id="24" dur="1000"/>
                                        <p:tgtEl>
                                          <p:spTgt spid="399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9941"/>
                                        </p:tgtEl>
                                        <p:attrNameLst>
                                          <p:attrName>style.visibility</p:attrName>
                                        </p:attrNameLst>
                                      </p:cBhvr>
                                      <p:to>
                                        <p:strVal val="visible"/>
                                      </p:to>
                                    </p:set>
                                    <p:anim calcmode="lin" valueType="num">
                                      <p:cBhvr>
                                        <p:cTn id="27" dur="1000" fill="hold"/>
                                        <p:tgtEl>
                                          <p:spTgt spid="39941"/>
                                        </p:tgtEl>
                                        <p:attrNameLst>
                                          <p:attrName>ppt_w</p:attrName>
                                        </p:attrNameLst>
                                      </p:cBhvr>
                                      <p:tavLst>
                                        <p:tav tm="0">
                                          <p:val>
                                            <p:fltVal val="0"/>
                                          </p:val>
                                        </p:tav>
                                        <p:tav tm="100000">
                                          <p:val>
                                            <p:strVal val="#ppt_w"/>
                                          </p:val>
                                        </p:tav>
                                      </p:tavLst>
                                    </p:anim>
                                    <p:anim calcmode="lin" valueType="num">
                                      <p:cBhvr>
                                        <p:cTn id="28" dur="1000" fill="hold"/>
                                        <p:tgtEl>
                                          <p:spTgt spid="39941"/>
                                        </p:tgtEl>
                                        <p:attrNameLst>
                                          <p:attrName>ppt_h</p:attrName>
                                        </p:attrNameLst>
                                      </p:cBhvr>
                                      <p:tavLst>
                                        <p:tav tm="0">
                                          <p:val>
                                            <p:fltVal val="0"/>
                                          </p:val>
                                        </p:tav>
                                        <p:tav tm="100000">
                                          <p:val>
                                            <p:strVal val="#ppt_h"/>
                                          </p:val>
                                        </p:tav>
                                      </p:tavLst>
                                    </p:anim>
                                    <p:anim calcmode="lin" valueType="num">
                                      <p:cBhvr>
                                        <p:cTn id="29" dur="1000" fill="hold"/>
                                        <p:tgtEl>
                                          <p:spTgt spid="39941"/>
                                        </p:tgtEl>
                                        <p:attrNameLst>
                                          <p:attrName>style.rotation</p:attrName>
                                        </p:attrNameLst>
                                      </p:cBhvr>
                                      <p:tavLst>
                                        <p:tav tm="0">
                                          <p:val>
                                            <p:fltVal val="90"/>
                                          </p:val>
                                        </p:tav>
                                        <p:tav tm="100000">
                                          <p:val>
                                            <p:fltVal val="0"/>
                                          </p:val>
                                        </p:tav>
                                      </p:tavLst>
                                    </p:anim>
                                    <p:animEffect transition="in" filter="fade">
                                      <p:cBhvr>
                                        <p:cTn id="30" dur="1000"/>
                                        <p:tgtEl>
                                          <p:spTgt spid="3994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9943"/>
                                        </p:tgtEl>
                                        <p:attrNameLst>
                                          <p:attrName>style.visibility</p:attrName>
                                        </p:attrNameLst>
                                      </p:cBhvr>
                                      <p:to>
                                        <p:strVal val="visible"/>
                                      </p:to>
                                    </p:set>
                                    <p:anim calcmode="lin" valueType="num">
                                      <p:cBhvr>
                                        <p:cTn id="35" dur="1000" fill="hold"/>
                                        <p:tgtEl>
                                          <p:spTgt spid="39943"/>
                                        </p:tgtEl>
                                        <p:attrNameLst>
                                          <p:attrName>ppt_w</p:attrName>
                                        </p:attrNameLst>
                                      </p:cBhvr>
                                      <p:tavLst>
                                        <p:tav tm="0">
                                          <p:val>
                                            <p:fltVal val="0"/>
                                          </p:val>
                                        </p:tav>
                                        <p:tav tm="100000">
                                          <p:val>
                                            <p:strVal val="#ppt_w"/>
                                          </p:val>
                                        </p:tav>
                                      </p:tavLst>
                                    </p:anim>
                                    <p:anim calcmode="lin" valueType="num">
                                      <p:cBhvr>
                                        <p:cTn id="36" dur="1000" fill="hold"/>
                                        <p:tgtEl>
                                          <p:spTgt spid="39943"/>
                                        </p:tgtEl>
                                        <p:attrNameLst>
                                          <p:attrName>ppt_h</p:attrName>
                                        </p:attrNameLst>
                                      </p:cBhvr>
                                      <p:tavLst>
                                        <p:tav tm="0">
                                          <p:val>
                                            <p:fltVal val="0"/>
                                          </p:val>
                                        </p:tav>
                                        <p:tav tm="100000">
                                          <p:val>
                                            <p:strVal val="#ppt_h"/>
                                          </p:val>
                                        </p:tav>
                                      </p:tavLst>
                                    </p:anim>
                                    <p:anim calcmode="lin" valueType="num">
                                      <p:cBhvr>
                                        <p:cTn id="37" dur="1000" fill="hold"/>
                                        <p:tgtEl>
                                          <p:spTgt spid="39943"/>
                                        </p:tgtEl>
                                        <p:attrNameLst>
                                          <p:attrName>style.rotation</p:attrName>
                                        </p:attrNameLst>
                                      </p:cBhvr>
                                      <p:tavLst>
                                        <p:tav tm="0">
                                          <p:val>
                                            <p:fltVal val="90"/>
                                          </p:val>
                                        </p:tav>
                                        <p:tav tm="100000">
                                          <p:val>
                                            <p:fltVal val="0"/>
                                          </p:val>
                                        </p:tav>
                                      </p:tavLst>
                                    </p:anim>
                                    <p:animEffect transition="in" filter="fade">
                                      <p:cBhvr>
                                        <p:cTn id="38" dur="1000"/>
                                        <p:tgtEl>
                                          <p:spTgt spid="3994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39944"/>
                                        </p:tgtEl>
                                        <p:attrNameLst>
                                          <p:attrName>style.visibility</p:attrName>
                                        </p:attrNameLst>
                                      </p:cBhvr>
                                      <p:to>
                                        <p:strVal val="visible"/>
                                      </p:to>
                                    </p:set>
                                    <p:anim calcmode="lin" valueType="num">
                                      <p:cBhvr>
                                        <p:cTn id="41" dur="1000" fill="hold"/>
                                        <p:tgtEl>
                                          <p:spTgt spid="39944"/>
                                        </p:tgtEl>
                                        <p:attrNameLst>
                                          <p:attrName>ppt_w</p:attrName>
                                        </p:attrNameLst>
                                      </p:cBhvr>
                                      <p:tavLst>
                                        <p:tav tm="0">
                                          <p:val>
                                            <p:fltVal val="0"/>
                                          </p:val>
                                        </p:tav>
                                        <p:tav tm="100000">
                                          <p:val>
                                            <p:strVal val="#ppt_w"/>
                                          </p:val>
                                        </p:tav>
                                      </p:tavLst>
                                    </p:anim>
                                    <p:anim calcmode="lin" valueType="num">
                                      <p:cBhvr>
                                        <p:cTn id="42" dur="1000" fill="hold"/>
                                        <p:tgtEl>
                                          <p:spTgt spid="39944"/>
                                        </p:tgtEl>
                                        <p:attrNameLst>
                                          <p:attrName>ppt_h</p:attrName>
                                        </p:attrNameLst>
                                      </p:cBhvr>
                                      <p:tavLst>
                                        <p:tav tm="0">
                                          <p:val>
                                            <p:fltVal val="0"/>
                                          </p:val>
                                        </p:tav>
                                        <p:tav tm="100000">
                                          <p:val>
                                            <p:strVal val="#ppt_h"/>
                                          </p:val>
                                        </p:tav>
                                      </p:tavLst>
                                    </p:anim>
                                    <p:anim calcmode="lin" valueType="num">
                                      <p:cBhvr>
                                        <p:cTn id="43" dur="1000" fill="hold"/>
                                        <p:tgtEl>
                                          <p:spTgt spid="39944"/>
                                        </p:tgtEl>
                                        <p:attrNameLst>
                                          <p:attrName>style.rotation</p:attrName>
                                        </p:attrNameLst>
                                      </p:cBhvr>
                                      <p:tavLst>
                                        <p:tav tm="0">
                                          <p:val>
                                            <p:fltVal val="90"/>
                                          </p:val>
                                        </p:tav>
                                        <p:tav tm="100000">
                                          <p:val>
                                            <p:fltVal val="0"/>
                                          </p:val>
                                        </p:tav>
                                      </p:tavLst>
                                    </p:anim>
                                    <p:animEffect transition="in" filter="fade">
                                      <p:cBhvr>
                                        <p:cTn id="44" dur="1000"/>
                                        <p:tgtEl>
                                          <p:spTgt spid="3994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9945"/>
                                        </p:tgtEl>
                                        <p:attrNameLst>
                                          <p:attrName>style.visibility</p:attrName>
                                        </p:attrNameLst>
                                      </p:cBhvr>
                                      <p:to>
                                        <p:strVal val="visible"/>
                                      </p:to>
                                    </p:set>
                                    <p:anim calcmode="lin" valueType="num">
                                      <p:cBhvr>
                                        <p:cTn id="49" dur="1000" fill="hold"/>
                                        <p:tgtEl>
                                          <p:spTgt spid="39945"/>
                                        </p:tgtEl>
                                        <p:attrNameLst>
                                          <p:attrName>ppt_w</p:attrName>
                                        </p:attrNameLst>
                                      </p:cBhvr>
                                      <p:tavLst>
                                        <p:tav tm="0">
                                          <p:val>
                                            <p:fltVal val="0"/>
                                          </p:val>
                                        </p:tav>
                                        <p:tav tm="100000">
                                          <p:val>
                                            <p:strVal val="#ppt_w"/>
                                          </p:val>
                                        </p:tav>
                                      </p:tavLst>
                                    </p:anim>
                                    <p:anim calcmode="lin" valueType="num">
                                      <p:cBhvr>
                                        <p:cTn id="50" dur="1000" fill="hold"/>
                                        <p:tgtEl>
                                          <p:spTgt spid="39945"/>
                                        </p:tgtEl>
                                        <p:attrNameLst>
                                          <p:attrName>ppt_h</p:attrName>
                                        </p:attrNameLst>
                                      </p:cBhvr>
                                      <p:tavLst>
                                        <p:tav tm="0">
                                          <p:val>
                                            <p:fltVal val="0"/>
                                          </p:val>
                                        </p:tav>
                                        <p:tav tm="100000">
                                          <p:val>
                                            <p:strVal val="#ppt_h"/>
                                          </p:val>
                                        </p:tav>
                                      </p:tavLst>
                                    </p:anim>
                                    <p:anim calcmode="lin" valueType="num">
                                      <p:cBhvr>
                                        <p:cTn id="51" dur="1000" fill="hold"/>
                                        <p:tgtEl>
                                          <p:spTgt spid="39945"/>
                                        </p:tgtEl>
                                        <p:attrNameLst>
                                          <p:attrName>style.rotation</p:attrName>
                                        </p:attrNameLst>
                                      </p:cBhvr>
                                      <p:tavLst>
                                        <p:tav tm="0">
                                          <p:val>
                                            <p:fltVal val="90"/>
                                          </p:val>
                                        </p:tav>
                                        <p:tav tm="100000">
                                          <p:val>
                                            <p:fltVal val="0"/>
                                          </p:val>
                                        </p:tav>
                                      </p:tavLst>
                                    </p:anim>
                                    <p:animEffect transition="in" filter="fade">
                                      <p:cBhvr>
                                        <p:cTn id="52" dur="1000"/>
                                        <p:tgtEl>
                                          <p:spTgt spid="39945"/>
                                        </p:tgtEl>
                                      </p:cBhvr>
                                    </p:animEffect>
                                  </p:childTnLst>
                                </p:cTn>
                              </p:par>
                              <p:par>
                                <p:cTn id="53" presetID="31" presetClass="entr" presetSubtype="0" fill="hold" nodeType="withEffect">
                                  <p:stCondLst>
                                    <p:cond delay="0"/>
                                  </p:stCondLst>
                                  <p:childTnLst>
                                    <p:set>
                                      <p:cBhvr>
                                        <p:cTn id="54" dur="1" fill="hold">
                                          <p:stCondLst>
                                            <p:cond delay="0"/>
                                          </p:stCondLst>
                                        </p:cTn>
                                        <p:tgtEl>
                                          <p:spTgt spid="39946"/>
                                        </p:tgtEl>
                                        <p:attrNameLst>
                                          <p:attrName>style.visibility</p:attrName>
                                        </p:attrNameLst>
                                      </p:cBhvr>
                                      <p:to>
                                        <p:strVal val="visible"/>
                                      </p:to>
                                    </p:set>
                                    <p:anim calcmode="lin" valueType="num">
                                      <p:cBhvr>
                                        <p:cTn id="55" dur="1000" fill="hold"/>
                                        <p:tgtEl>
                                          <p:spTgt spid="39946"/>
                                        </p:tgtEl>
                                        <p:attrNameLst>
                                          <p:attrName>ppt_w</p:attrName>
                                        </p:attrNameLst>
                                      </p:cBhvr>
                                      <p:tavLst>
                                        <p:tav tm="0">
                                          <p:val>
                                            <p:fltVal val="0"/>
                                          </p:val>
                                        </p:tav>
                                        <p:tav tm="100000">
                                          <p:val>
                                            <p:strVal val="#ppt_w"/>
                                          </p:val>
                                        </p:tav>
                                      </p:tavLst>
                                    </p:anim>
                                    <p:anim calcmode="lin" valueType="num">
                                      <p:cBhvr>
                                        <p:cTn id="56" dur="1000" fill="hold"/>
                                        <p:tgtEl>
                                          <p:spTgt spid="39946"/>
                                        </p:tgtEl>
                                        <p:attrNameLst>
                                          <p:attrName>ppt_h</p:attrName>
                                        </p:attrNameLst>
                                      </p:cBhvr>
                                      <p:tavLst>
                                        <p:tav tm="0">
                                          <p:val>
                                            <p:fltVal val="0"/>
                                          </p:val>
                                        </p:tav>
                                        <p:tav tm="100000">
                                          <p:val>
                                            <p:strVal val="#ppt_h"/>
                                          </p:val>
                                        </p:tav>
                                      </p:tavLst>
                                    </p:anim>
                                    <p:anim calcmode="lin" valueType="num">
                                      <p:cBhvr>
                                        <p:cTn id="57" dur="1000" fill="hold"/>
                                        <p:tgtEl>
                                          <p:spTgt spid="39946"/>
                                        </p:tgtEl>
                                        <p:attrNameLst>
                                          <p:attrName>style.rotation</p:attrName>
                                        </p:attrNameLst>
                                      </p:cBhvr>
                                      <p:tavLst>
                                        <p:tav tm="0">
                                          <p:val>
                                            <p:fltVal val="90"/>
                                          </p:val>
                                        </p:tav>
                                        <p:tav tm="100000">
                                          <p:val>
                                            <p:fltVal val="0"/>
                                          </p:val>
                                        </p:tav>
                                      </p:tavLst>
                                    </p:anim>
                                    <p:animEffect transition="in" filter="fade">
                                      <p:cBhvr>
                                        <p:cTn id="58" dur="10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P spid="39941" grpId="0"/>
      <p:bldP spid="39944" grpId="0"/>
      <p:bldP spid="3994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5231904" y="404664"/>
            <a:ext cx="507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丰富多彩的活动</a:t>
            </a:r>
          </a:p>
        </p:txBody>
      </p:sp>
      <p:pic>
        <p:nvPicPr>
          <p:cNvPr id="40963" name="图片 13" descr="DSC_15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240632"/>
            <a:ext cx="3652837"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1"/>
          <p:cNvSpPr txBox="1">
            <a:spLocks noChangeArrowheads="1"/>
          </p:cNvSpPr>
          <p:nvPr/>
        </p:nvSpPr>
        <p:spPr bwMode="auto">
          <a:xfrm>
            <a:off x="4571593" y="3364709"/>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演讲比赛</a:t>
            </a:r>
          </a:p>
        </p:txBody>
      </p:sp>
      <p:sp>
        <p:nvSpPr>
          <p:cNvPr id="40965" name="TextBox 12"/>
          <p:cNvSpPr txBox="1">
            <a:spLocks noChangeArrowheads="1"/>
          </p:cNvSpPr>
          <p:nvPr/>
        </p:nvSpPr>
        <p:spPr bwMode="auto">
          <a:xfrm>
            <a:off x="6928236" y="3336135"/>
            <a:ext cx="2592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社会实践</a:t>
            </a:r>
          </a:p>
        </p:txBody>
      </p:sp>
      <p:pic>
        <p:nvPicPr>
          <p:cNvPr id="40966" name="图片 13" descr="DSC_1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6009" y="1254919"/>
            <a:ext cx="3621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图片 13" descr="DSC_15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7464" y="3942217"/>
            <a:ext cx="36306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8"/>
          <p:cNvSpPr txBox="1">
            <a:spLocks noChangeArrowheads="1"/>
          </p:cNvSpPr>
          <p:nvPr/>
        </p:nvSpPr>
        <p:spPr bwMode="auto">
          <a:xfrm>
            <a:off x="1297756" y="6040528"/>
            <a:ext cx="3024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学生讲堂</a:t>
            </a:r>
          </a:p>
        </p:txBody>
      </p:sp>
      <p:sp>
        <p:nvSpPr>
          <p:cNvPr id="40969" name="TextBox 9"/>
          <p:cNvSpPr txBox="1">
            <a:spLocks noChangeArrowheads="1"/>
          </p:cNvSpPr>
          <p:nvPr/>
        </p:nvSpPr>
        <p:spPr bwMode="auto">
          <a:xfrm>
            <a:off x="10243344" y="6040528"/>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b="1" dirty="0">
                <a:solidFill>
                  <a:srgbClr val="FF0000"/>
                </a:solidFill>
              </a:rPr>
              <a:t>机器人活动</a:t>
            </a:r>
          </a:p>
        </p:txBody>
      </p:sp>
      <p:pic>
        <p:nvPicPr>
          <p:cNvPr id="40970" name="图片 13" descr="DSC_151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2256" y="3933056"/>
            <a:ext cx="3621088"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pageCurlDouble"/>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additive="base">
                                        <p:cTn id="7" dur="1000" fill="hold"/>
                                        <p:tgtEl>
                                          <p:spTgt spid="40963"/>
                                        </p:tgtEl>
                                        <p:attrNameLst>
                                          <p:attrName>ppt_x</p:attrName>
                                        </p:attrNameLst>
                                      </p:cBhvr>
                                      <p:tavLst>
                                        <p:tav tm="0">
                                          <p:val>
                                            <p:strVal val="1+#ppt_w/2"/>
                                          </p:val>
                                        </p:tav>
                                        <p:tav tm="100000">
                                          <p:val>
                                            <p:strVal val="#ppt_x"/>
                                          </p:val>
                                        </p:tav>
                                      </p:tavLst>
                                    </p:anim>
                                    <p:anim calcmode="lin" valueType="num">
                                      <p:cBhvr additive="base">
                                        <p:cTn id="8" dur="1000" fill="hold"/>
                                        <p:tgtEl>
                                          <p:spTgt spid="4096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0964"/>
                                        </p:tgtEl>
                                        <p:attrNameLst>
                                          <p:attrName>style.visibility</p:attrName>
                                        </p:attrNameLst>
                                      </p:cBhvr>
                                      <p:to>
                                        <p:strVal val="visible"/>
                                      </p:to>
                                    </p:set>
                                    <p:anim calcmode="lin" valueType="num">
                                      <p:cBhvr additive="base">
                                        <p:cTn id="11" dur="500" fill="hold"/>
                                        <p:tgtEl>
                                          <p:spTgt spid="40964"/>
                                        </p:tgtEl>
                                        <p:attrNameLst>
                                          <p:attrName>ppt_x</p:attrName>
                                        </p:attrNameLst>
                                      </p:cBhvr>
                                      <p:tavLst>
                                        <p:tav tm="0">
                                          <p:val>
                                            <p:strVal val="1+#ppt_w/2"/>
                                          </p:val>
                                        </p:tav>
                                        <p:tav tm="100000">
                                          <p:val>
                                            <p:strVal val="#ppt_x"/>
                                          </p:val>
                                        </p:tav>
                                      </p:tavLst>
                                    </p:anim>
                                    <p:anim calcmode="lin" valueType="num">
                                      <p:cBhvr additive="base">
                                        <p:cTn id="12"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965"/>
                                        </p:tgtEl>
                                        <p:attrNameLst>
                                          <p:attrName>style.visibility</p:attrName>
                                        </p:attrNameLst>
                                      </p:cBhvr>
                                      <p:to>
                                        <p:strVal val="visible"/>
                                      </p:to>
                                    </p:set>
                                    <p:anim calcmode="lin" valueType="num">
                                      <p:cBhvr additive="base">
                                        <p:cTn id="17" dur="1000" fill="hold"/>
                                        <p:tgtEl>
                                          <p:spTgt spid="40965"/>
                                        </p:tgtEl>
                                        <p:attrNameLst>
                                          <p:attrName>ppt_x</p:attrName>
                                        </p:attrNameLst>
                                      </p:cBhvr>
                                      <p:tavLst>
                                        <p:tav tm="0">
                                          <p:val>
                                            <p:strVal val="0-#ppt_w/2"/>
                                          </p:val>
                                        </p:tav>
                                        <p:tav tm="100000">
                                          <p:val>
                                            <p:strVal val="#ppt_x"/>
                                          </p:val>
                                        </p:tav>
                                      </p:tavLst>
                                    </p:anim>
                                    <p:anim calcmode="lin" valueType="num">
                                      <p:cBhvr additive="base">
                                        <p:cTn id="18" dur="1000" fill="hold"/>
                                        <p:tgtEl>
                                          <p:spTgt spid="4096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0966"/>
                                        </p:tgtEl>
                                        <p:attrNameLst>
                                          <p:attrName>style.visibility</p:attrName>
                                        </p:attrNameLst>
                                      </p:cBhvr>
                                      <p:to>
                                        <p:strVal val="visible"/>
                                      </p:to>
                                    </p:set>
                                    <p:anim calcmode="lin" valueType="num">
                                      <p:cBhvr additive="base">
                                        <p:cTn id="21" dur="500" fill="hold"/>
                                        <p:tgtEl>
                                          <p:spTgt spid="40966"/>
                                        </p:tgtEl>
                                        <p:attrNameLst>
                                          <p:attrName>ppt_x</p:attrName>
                                        </p:attrNameLst>
                                      </p:cBhvr>
                                      <p:tavLst>
                                        <p:tav tm="0">
                                          <p:val>
                                            <p:strVal val="0-#ppt_w/2"/>
                                          </p:val>
                                        </p:tav>
                                        <p:tav tm="100000">
                                          <p:val>
                                            <p:strVal val="#ppt_x"/>
                                          </p:val>
                                        </p:tav>
                                      </p:tavLst>
                                    </p:anim>
                                    <p:anim calcmode="lin" valueType="num">
                                      <p:cBhvr additive="base">
                                        <p:cTn id="22" dur="500" fill="hold"/>
                                        <p:tgtEl>
                                          <p:spTgt spid="4096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0967"/>
                                        </p:tgtEl>
                                        <p:attrNameLst>
                                          <p:attrName>style.visibility</p:attrName>
                                        </p:attrNameLst>
                                      </p:cBhvr>
                                      <p:to>
                                        <p:strVal val="visible"/>
                                      </p:to>
                                    </p:set>
                                    <p:anim calcmode="lin" valueType="num">
                                      <p:cBhvr additive="base">
                                        <p:cTn id="27" dur="1000" fill="hold"/>
                                        <p:tgtEl>
                                          <p:spTgt spid="40967"/>
                                        </p:tgtEl>
                                        <p:attrNameLst>
                                          <p:attrName>ppt_x</p:attrName>
                                        </p:attrNameLst>
                                      </p:cBhvr>
                                      <p:tavLst>
                                        <p:tav tm="0">
                                          <p:val>
                                            <p:strVal val="0-#ppt_w/2"/>
                                          </p:val>
                                        </p:tav>
                                        <p:tav tm="100000">
                                          <p:val>
                                            <p:strVal val="#ppt_x"/>
                                          </p:val>
                                        </p:tav>
                                      </p:tavLst>
                                    </p:anim>
                                    <p:anim calcmode="lin" valueType="num">
                                      <p:cBhvr additive="base">
                                        <p:cTn id="28" dur="1000" fill="hold"/>
                                        <p:tgtEl>
                                          <p:spTgt spid="4096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0968"/>
                                        </p:tgtEl>
                                        <p:attrNameLst>
                                          <p:attrName>style.visibility</p:attrName>
                                        </p:attrNameLst>
                                      </p:cBhvr>
                                      <p:to>
                                        <p:strVal val="visible"/>
                                      </p:to>
                                    </p:set>
                                    <p:anim calcmode="lin" valueType="num">
                                      <p:cBhvr additive="base">
                                        <p:cTn id="31" dur="500" fill="hold"/>
                                        <p:tgtEl>
                                          <p:spTgt spid="40968"/>
                                        </p:tgtEl>
                                        <p:attrNameLst>
                                          <p:attrName>ppt_x</p:attrName>
                                        </p:attrNameLst>
                                      </p:cBhvr>
                                      <p:tavLst>
                                        <p:tav tm="0">
                                          <p:val>
                                            <p:strVal val="0-#ppt_w/2"/>
                                          </p:val>
                                        </p:tav>
                                        <p:tav tm="100000">
                                          <p:val>
                                            <p:strVal val="#ppt_x"/>
                                          </p:val>
                                        </p:tav>
                                      </p:tavLst>
                                    </p:anim>
                                    <p:anim calcmode="lin" valueType="num">
                                      <p:cBhvr additive="base">
                                        <p:cTn id="32" dur="500" fill="hold"/>
                                        <p:tgtEl>
                                          <p:spTgt spid="4096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0970"/>
                                        </p:tgtEl>
                                        <p:attrNameLst>
                                          <p:attrName>style.visibility</p:attrName>
                                        </p:attrNameLst>
                                      </p:cBhvr>
                                      <p:to>
                                        <p:strVal val="visible"/>
                                      </p:to>
                                    </p:set>
                                    <p:anim calcmode="lin" valueType="num">
                                      <p:cBhvr additive="base">
                                        <p:cTn id="37" dur="1000" fill="hold"/>
                                        <p:tgtEl>
                                          <p:spTgt spid="40970"/>
                                        </p:tgtEl>
                                        <p:attrNameLst>
                                          <p:attrName>ppt_x</p:attrName>
                                        </p:attrNameLst>
                                      </p:cBhvr>
                                      <p:tavLst>
                                        <p:tav tm="0">
                                          <p:val>
                                            <p:strVal val="1+#ppt_w/2"/>
                                          </p:val>
                                        </p:tav>
                                        <p:tav tm="100000">
                                          <p:val>
                                            <p:strVal val="#ppt_x"/>
                                          </p:val>
                                        </p:tav>
                                      </p:tavLst>
                                    </p:anim>
                                    <p:anim calcmode="lin" valueType="num">
                                      <p:cBhvr additive="base">
                                        <p:cTn id="38" dur="1000" fill="hold"/>
                                        <p:tgtEl>
                                          <p:spTgt spid="40970"/>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0969"/>
                                        </p:tgtEl>
                                        <p:attrNameLst>
                                          <p:attrName>style.visibility</p:attrName>
                                        </p:attrNameLst>
                                      </p:cBhvr>
                                      <p:to>
                                        <p:strVal val="visible"/>
                                      </p:to>
                                    </p:set>
                                    <p:anim calcmode="lin" valueType="num">
                                      <p:cBhvr additive="base">
                                        <p:cTn id="41" dur="500" fill="hold"/>
                                        <p:tgtEl>
                                          <p:spTgt spid="40969"/>
                                        </p:tgtEl>
                                        <p:attrNameLst>
                                          <p:attrName>ppt_x</p:attrName>
                                        </p:attrNameLst>
                                      </p:cBhvr>
                                      <p:tavLst>
                                        <p:tav tm="0">
                                          <p:val>
                                            <p:strVal val="1+#ppt_w/2"/>
                                          </p:val>
                                        </p:tav>
                                        <p:tav tm="100000">
                                          <p:val>
                                            <p:strVal val="#ppt_x"/>
                                          </p:val>
                                        </p:tav>
                                      </p:tavLst>
                                    </p:anim>
                                    <p:anim calcmode="lin" valueType="num">
                                      <p:cBhvr additive="base">
                                        <p:cTn id="42" dur="500" fill="hold"/>
                                        <p:tgtEl>
                                          <p:spTgt spid="409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p:bldP spid="40968" grpId="0"/>
      <p:bldP spid="4096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srcRect l="5591" t="21458" b="5896"/>
          <a:stretch>
            <a:fillRect/>
          </a:stretch>
        </p:blipFill>
        <p:spPr bwMode="auto">
          <a:xfrm>
            <a:off x="1984697" y="1109662"/>
            <a:ext cx="8359775" cy="4824413"/>
          </a:xfrm>
          <a:prstGeom prst="roundRect">
            <a:avLst>
              <a:gd name="adj" fmla="val 8594"/>
            </a:avLst>
          </a:prstGeom>
          <a:solidFill>
            <a:srgbClr val="FFFFFF">
              <a:shade val="85000"/>
            </a:srgbClr>
          </a:solidFill>
          <a:ln>
            <a:noFill/>
          </a:ln>
          <a:effectLst/>
        </p:spPr>
      </p:pic>
      <p:sp>
        <p:nvSpPr>
          <p:cNvPr id="41988" name="TextBox 11"/>
          <p:cNvSpPr txBox="1">
            <a:spLocks noChangeArrowheads="1"/>
          </p:cNvSpPr>
          <p:nvPr/>
        </p:nvSpPr>
        <p:spPr bwMode="auto">
          <a:xfrm>
            <a:off x="774205" y="6010746"/>
            <a:ext cx="109452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chemeClr val="bg1"/>
                </a:solidFill>
              </a:rPr>
              <a:t>大渡河畔、泸定桥头，向阳之花绚丽绽放：棠外附小合唱团参加央视节目录制</a:t>
            </a:r>
          </a:p>
          <a:p>
            <a:endParaRPr lang="zh-CN" altLang="en-US" sz="2400" b="1" dirty="0">
              <a:solidFill>
                <a:schemeClr val="bg1"/>
              </a:solidFill>
            </a:endParaRPr>
          </a:p>
        </p:txBody>
      </p:sp>
      <p:sp>
        <p:nvSpPr>
          <p:cNvPr id="5"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课 程 成 果</a:t>
            </a:r>
            <a:endParaRPr lang="en-US" altLang="zh-CN" sz="2400" b="1" dirty="0">
              <a:latin typeface="黑体" panose="02010609060101010101" pitchFamily="49" charset="-122"/>
              <a:ea typeface="黑体" panose="02010609060101010101" pitchFamily="49" charset="-122"/>
            </a:endParaRPr>
          </a:p>
          <a:p>
            <a:pPr eaLnBrk="1" hangingPunct="1"/>
            <a:endParaRPr lang="zh-CN" altLang="en-US" sz="24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ageCurlDoubl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课 程 成 果</a:t>
            </a:r>
            <a:endParaRPr lang="en-US" altLang="zh-CN" sz="2400" b="1" dirty="0">
              <a:latin typeface="黑体" panose="02010609060101010101" pitchFamily="49" charset="-122"/>
              <a:ea typeface="黑体" panose="02010609060101010101" pitchFamily="49" charset="-122"/>
            </a:endParaRPr>
          </a:p>
          <a:p>
            <a:pPr eaLnBrk="1" hangingPunct="1"/>
            <a:endParaRPr lang="zh-CN" altLang="en-US" sz="2400" b="1" dirty="0">
              <a:latin typeface="黑体" panose="02010609060101010101" pitchFamily="49" charset="-122"/>
              <a:ea typeface="黑体" panose="02010609060101010101" pitchFamily="49" charset="-122"/>
            </a:endParaRPr>
          </a:p>
        </p:txBody>
      </p:sp>
      <p:pic>
        <p:nvPicPr>
          <p:cNvPr id="10" name="图片 12" descr="DSC_1323.jpg"/>
          <p:cNvPicPr>
            <a:picLocks noChangeAspect="1"/>
          </p:cNvPicPr>
          <p:nvPr/>
        </p:nvPicPr>
        <p:blipFill>
          <a:blip r:embed="rId2" cstate="print"/>
          <a:srcRect t="6082" b="6084"/>
          <a:stretch>
            <a:fillRect/>
          </a:stretch>
        </p:blipFill>
        <p:spPr bwMode="auto">
          <a:xfrm>
            <a:off x="1919537" y="1124745"/>
            <a:ext cx="8272463" cy="4824413"/>
          </a:xfrm>
          <a:prstGeom prst="roundRect">
            <a:avLst>
              <a:gd name="adj" fmla="val 8594"/>
            </a:avLst>
          </a:prstGeom>
          <a:solidFill>
            <a:srgbClr val="FFFFFF">
              <a:shade val="85000"/>
            </a:srgbClr>
          </a:solidFill>
          <a:ln>
            <a:noFill/>
          </a:ln>
          <a:effectLst/>
        </p:spPr>
      </p:pic>
      <p:sp>
        <p:nvSpPr>
          <p:cNvPr id="43012" name="TextBox 12"/>
          <p:cNvSpPr txBox="1">
            <a:spLocks noChangeArrowheads="1"/>
          </p:cNvSpPr>
          <p:nvPr/>
        </p:nvSpPr>
        <p:spPr bwMode="auto">
          <a:xfrm>
            <a:off x="2423592" y="6021288"/>
            <a:ext cx="82129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rPr>
              <a:t>棠外附小街舞参加央视全国街舞大赛荣获</a:t>
            </a:r>
            <a:r>
              <a:rPr lang="zh-CN" altLang="en-US" sz="2800" b="1" dirty="0" smtClean="0">
                <a:solidFill>
                  <a:schemeClr val="bg1"/>
                </a:solidFill>
              </a:rPr>
              <a:t>冠军</a:t>
            </a:r>
            <a:endParaRPr lang="zh-CN" altLang="en-US" sz="2800" b="1"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课 程 成 果</a:t>
            </a:r>
            <a:endParaRPr lang="en-US" altLang="zh-CN" sz="2400" b="1">
              <a:latin typeface="黑体" panose="02010609060101010101" pitchFamily="49" charset="-122"/>
              <a:ea typeface="黑体" panose="02010609060101010101" pitchFamily="49" charset="-122"/>
            </a:endParaRPr>
          </a:p>
          <a:p>
            <a:pPr eaLnBrk="1" hangingPunct="1"/>
            <a:endParaRPr lang="zh-CN" altLang="en-US" sz="2400" b="1">
              <a:latin typeface="黑体" panose="02010609060101010101" pitchFamily="49" charset="-122"/>
              <a:ea typeface="黑体" panose="02010609060101010101" pitchFamily="49" charset="-122"/>
            </a:endParaRPr>
          </a:p>
        </p:txBody>
      </p:sp>
      <p:pic>
        <p:nvPicPr>
          <p:cNvPr id="29698" name="图片 12" descr="DSC_1323.jpg"/>
          <p:cNvPicPr>
            <a:picLocks noChangeAspect="1"/>
          </p:cNvPicPr>
          <p:nvPr/>
        </p:nvPicPr>
        <p:blipFill>
          <a:blip r:embed="rId2" cstate="print"/>
          <a:srcRect t="8188" b="4564"/>
          <a:stretch>
            <a:fillRect/>
          </a:stretch>
        </p:blipFill>
        <p:spPr bwMode="auto">
          <a:xfrm>
            <a:off x="1919537" y="1052860"/>
            <a:ext cx="8320087" cy="4824413"/>
          </a:xfrm>
          <a:prstGeom prst="roundRect">
            <a:avLst>
              <a:gd name="adj" fmla="val 8594"/>
            </a:avLst>
          </a:prstGeom>
          <a:solidFill>
            <a:srgbClr val="FFFFFF">
              <a:shade val="85000"/>
            </a:srgbClr>
          </a:solidFill>
          <a:ln>
            <a:noFill/>
          </a:ln>
          <a:effectLst/>
        </p:spPr>
      </p:pic>
      <p:sp>
        <p:nvSpPr>
          <p:cNvPr id="44036" name="TextBox 11"/>
          <p:cNvSpPr txBox="1">
            <a:spLocks noChangeArrowheads="1"/>
          </p:cNvSpPr>
          <p:nvPr/>
        </p:nvSpPr>
        <p:spPr bwMode="auto">
          <a:xfrm>
            <a:off x="2016919" y="6003285"/>
            <a:ext cx="84597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rPr>
              <a:t>棠外附小代表成都亮相第十八届土耳其国际儿童节</a:t>
            </a:r>
          </a:p>
          <a:p>
            <a:endParaRPr lang="zh-CN" altLang="en-US" sz="2800" b="1"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1600" decel="100000"/>
                                        <p:tgtEl>
                                          <p:spTgt spid="29698"/>
                                        </p:tgtEl>
                                      </p:cBhvr>
                                    </p:animEffect>
                                    <p:anim calcmode="lin" valueType="num">
                                      <p:cBhvr>
                                        <p:cTn id="8" dur="1600" decel="100000" fill="hold"/>
                                        <p:tgtEl>
                                          <p:spTgt spid="29698"/>
                                        </p:tgtEl>
                                        <p:attrNameLst>
                                          <p:attrName>style.rotation</p:attrName>
                                        </p:attrNameLst>
                                      </p:cBhvr>
                                      <p:tavLst>
                                        <p:tav tm="0">
                                          <p:val>
                                            <p:fltVal val="-90"/>
                                          </p:val>
                                        </p:tav>
                                        <p:tav tm="100000">
                                          <p:val>
                                            <p:fltVal val="0"/>
                                          </p:val>
                                        </p:tav>
                                      </p:tavLst>
                                    </p:anim>
                                    <p:anim calcmode="lin" valueType="num">
                                      <p:cBhvr>
                                        <p:cTn id="9" dur="1600" decel="100000" fill="hold"/>
                                        <p:tgtEl>
                                          <p:spTgt spid="29698"/>
                                        </p:tgtEl>
                                        <p:attrNameLst>
                                          <p:attrName>ppt_x</p:attrName>
                                        </p:attrNameLst>
                                      </p:cBhvr>
                                      <p:tavLst>
                                        <p:tav tm="0">
                                          <p:val>
                                            <p:strVal val="#ppt_x+0.4"/>
                                          </p:val>
                                        </p:tav>
                                        <p:tav tm="100000">
                                          <p:val>
                                            <p:strVal val="#ppt_x-0.05"/>
                                          </p:val>
                                        </p:tav>
                                      </p:tavLst>
                                    </p:anim>
                                    <p:anim calcmode="lin" valueType="num">
                                      <p:cBhvr>
                                        <p:cTn id="10" dur="1600" decel="100000" fill="hold"/>
                                        <p:tgtEl>
                                          <p:spTgt spid="2969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2969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2969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课 程 成 果</a:t>
            </a:r>
            <a:endParaRPr lang="en-US" altLang="zh-CN" sz="2400" b="1">
              <a:latin typeface="黑体" panose="02010609060101010101" pitchFamily="49" charset="-122"/>
              <a:ea typeface="黑体" panose="02010609060101010101" pitchFamily="49" charset="-122"/>
            </a:endParaRPr>
          </a:p>
          <a:p>
            <a:pPr eaLnBrk="1" hangingPunct="1"/>
            <a:endParaRPr lang="zh-CN" altLang="en-US" sz="2400" b="1">
              <a:latin typeface="黑体" panose="02010609060101010101" pitchFamily="49" charset="-122"/>
              <a:ea typeface="黑体" panose="02010609060101010101" pitchFamily="49" charset="-122"/>
            </a:endParaRPr>
          </a:p>
        </p:txBody>
      </p:sp>
      <p:pic>
        <p:nvPicPr>
          <p:cNvPr id="9" name="图片 12"/>
          <p:cNvPicPr>
            <a:picLocks noChangeAspect="1"/>
          </p:cNvPicPr>
          <p:nvPr/>
        </p:nvPicPr>
        <p:blipFill>
          <a:blip r:embed="rId2" cstate="print"/>
          <a:srcRect t="11420" b="545"/>
          <a:stretch>
            <a:fillRect/>
          </a:stretch>
        </p:blipFill>
        <p:spPr bwMode="auto">
          <a:xfrm>
            <a:off x="1991544" y="1196753"/>
            <a:ext cx="8274050" cy="4824413"/>
          </a:xfrm>
          <a:prstGeom prst="roundRect">
            <a:avLst>
              <a:gd name="adj" fmla="val 8594"/>
            </a:avLst>
          </a:prstGeom>
          <a:solidFill>
            <a:srgbClr val="FFFFFF">
              <a:shade val="85000"/>
            </a:srgbClr>
          </a:solidFill>
          <a:ln>
            <a:noFill/>
          </a:ln>
          <a:effectLst/>
        </p:spPr>
      </p:pic>
      <p:sp>
        <p:nvSpPr>
          <p:cNvPr id="45060" name="TextBox 11"/>
          <p:cNvSpPr txBox="1">
            <a:spLocks noChangeArrowheads="1"/>
          </p:cNvSpPr>
          <p:nvPr/>
        </p:nvSpPr>
        <p:spPr bwMode="auto">
          <a:xfrm>
            <a:off x="1458281" y="6075293"/>
            <a:ext cx="95770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rPr>
              <a:t>棠外附小代表中国赴新西兰参加国际机器人奥赛夺冠获金奖</a:t>
            </a:r>
          </a:p>
          <a:p>
            <a:endParaRPr lang="zh-CN" altLang="en-US" sz="2800" b="1"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pageCurlDoubl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600" decel="100000"/>
                                        <p:tgtEl>
                                          <p:spTgt spid="9"/>
                                        </p:tgtEl>
                                      </p:cBhvr>
                                    </p:animEffect>
                                    <p:anim calcmode="lin" valueType="num">
                                      <p:cBhvr>
                                        <p:cTn id="8" dur="1600" decel="100000" fill="hold"/>
                                        <p:tgtEl>
                                          <p:spTgt spid="9"/>
                                        </p:tgtEl>
                                        <p:attrNameLst>
                                          <p:attrName>style.rotation</p:attrName>
                                        </p:attrNameLst>
                                      </p:cBhvr>
                                      <p:tavLst>
                                        <p:tav tm="0">
                                          <p:val>
                                            <p:fltVal val="-90"/>
                                          </p:val>
                                        </p:tav>
                                        <p:tav tm="100000">
                                          <p:val>
                                            <p:fltVal val="0"/>
                                          </p:val>
                                        </p:tav>
                                      </p:tavLst>
                                    </p:anim>
                                    <p:anim calcmode="lin" valueType="num">
                                      <p:cBhvr>
                                        <p:cTn id="9" dur="1600" decel="100000" fill="hold"/>
                                        <p:tgtEl>
                                          <p:spTgt spid="9"/>
                                        </p:tgtEl>
                                        <p:attrNameLst>
                                          <p:attrName>ppt_x</p:attrName>
                                        </p:attrNameLst>
                                      </p:cBhvr>
                                      <p:tavLst>
                                        <p:tav tm="0">
                                          <p:val>
                                            <p:strVal val="#ppt_x+0.4"/>
                                          </p:val>
                                        </p:tav>
                                        <p:tav tm="100000">
                                          <p:val>
                                            <p:strVal val="#ppt_x-0.05"/>
                                          </p:val>
                                        </p:tav>
                                      </p:tavLst>
                                    </p:anim>
                                    <p:anim calcmode="lin" valueType="num">
                                      <p:cBhvr>
                                        <p:cTn id="10" dur="1600" decel="100000" fill="hold"/>
                                        <p:tgtEl>
                                          <p:spTgt spid="9"/>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9"/>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课 程 成 果</a:t>
            </a:r>
            <a:endParaRPr lang="en-US" altLang="zh-CN" sz="2400" b="1">
              <a:latin typeface="黑体" panose="02010609060101010101" pitchFamily="49" charset="-122"/>
              <a:ea typeface="黑体" panose="02010609060101010101" pitchFamily="49" charset="-122"/>
            </a:endParaRPr>
          </a:p>
          <a:p>
            <a:pPr eaLnBrk="1" hangingPunct="1"/>
            <a:endParaRPr lang="zh-CN" altLang="en-US" sz="2400" b="1">
              <a:latin typeface="黑体" panose="02010609060101010101" pitchFamily="49" charset="-122"/>
              <a:ea typeface="黑体" panose="02010609060101010101" pitchFamily="49" charset="-122"/>
            </a:endParaRPr>
          </a:p>
        </p:txBody>
      </p:sp>
      <p:pic>
        <p:nvPicPr>
          <p:cNvPr id="29701" name="图片 8" descr="DSC_0112.JPG"/>
          <p:cNvPicPr>
            <a:picLocks noChangeAspect="1"/>
          </p:cNvPicPr>
          <p:nvPr/>
        </p:nvPicPr>
        <p:blipFill>
          <a:blip r:embed="rId2" cstate="print"/>
          <a:srcRect t="5365" b="4507"/>
          <a:stretch>
            <a:fillRect/>
          </a:stretch>
        </p:blipFill>
        <p:spPr bwMode="auto">
          <a:xfrm>
            <a:off x="1991544" y="1052737"/>
            <a:ext cx="8280400" cy="4824413"/>
          </a:xfrm>
          <a:prstGeom prst="roundRect">
            <a:avLst>
              <a:gd name="adj" fmla="val 8594"/>
            </a:avLst>
          </a:prstGeom>
          <a:solidFill>
            <a:srgbClr val="FFFFFF">
              <a:shade val="85000"/>
            </a:srgbClr>
          </a:solidFill>
          <a:ln>
            <a:noFill/>
          </a:ln>
          <a:effectLst/>
        </p:spPr>
      </p:pic>
      <p:sp>
        <p:nvSpPr>
          <p:cNvPr id="46084" name="TextBox 11"/>
          <p:cNvSpPr txBox="1">
            <a:spLocks noChangeArrowheads="1"/>
          </p:cNvSpPr>
          <p:nvPr/>
        </p:nvSpPr>
        <p:spPr bwMode="auto">
          <a:xfrm>
            <a:off x="1631504" y="6038495"/>
            <a:ext cx="100091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rPr>
              <a:t>棠外附小技巧啦啦操队勇摘韩国首尔“国际健美操节”桂冠  </a:t>
            </a:r>
          </a:p>
          <a:p>
            <a:endParaRPr lang="zh-CN" altLang="en-US" sz="2800"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2000"/>
                                        <p:tgtEl>
                                          <p:spTgt spid="29701"/>
                                        </p:tgtEl>
                                      </p:cBhvr>
                                    </p:animEffect>
                                    <p:anim calcmode="lin" valueType="num">
                                      <p:cBhvr>
                                        <p:cTn id="8" dur="2000" fill="hold"/>
                                        <p:tgtEl>
                                          <p:spTgt spid="29701"/>
                                        </p:tgtEl>
                                        <p:attrNameLst>
                                          <p:attrName>ppt_x</p:attrName>
                                        </p:attrNameLst>
                                      </p:cBhvr>
                                      <p:tavLst>
                                        <p:tav tm="0">
                                          <p:val>
                                            <p:strVal val="#ppt_x"/>
                                          </p:val>
                                        </p:tav>
                                        <p:tav tm="100000">
                                          <p:val>
                                            <p:strVal val="#ppt_x"/>
                                          </p:val>
                                        </p:tav>
                                      </p:tavLst>
                                    </p:anim>
                                    <p:anim calcmode="lin" valueType="num">
                                      <p:cBhvr>
                                        <p:cTn id="9" dur="2000" fill="hold"/>
                                        <p:tgtEl>
                                          <p:spTgt spid="297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3" name="图片 10" descr="DSC_1266.jpg"/>
          <p:cNvPicPr>
            <a:picLocks noChangeAspect="1"/>
          </p:cNvPicPr>
          <p:nvPr/>
        </p:nvPicPr>
        <p:blipFill>
          <a:blip r:embed="rId2" cstate="print"/>
          <a:srcRect t="9206" b="2553"/>
          <a:stretch>
            <a:fillRect/>
          </a:stretch>
        </p:blipFill>
        <p:spPr bwMode="auto">
          <a:xfrm>
            <a:off x="2135561" y="1124745"/>
            <a:ext cx="8202613" cy="4824413"/>
          </a:xfrm>
          <a:prstGeom prst="roundRect">
            <a:avLst>
              <a:gd name="adj" fmla="val 8594"/>
            </a:avLst>
          </a:prstGeom>
          <a:solidFill>
            <a:srgbClr val="FFFFFF">
              <a:shade val="85000"/>
            </a:srgbClr>
          </a:solidFill>
          <a:ln>
            <a:noFill/>
          </a:ln>
          <a:effectLst/>
        </p:spPr>
      </p:pic>
      <p:sp>
        <p:nvSpPr>
          <p:cNvPr id="47107"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课 程 成 果</a:t>
            </a:r>
            <a:endParaRPr lang="en-US" altLang="zh-CN" sz="2400" b="1">
              <a:latin typeface="黑体" panose="02010609060101010101" pitchFamily="49" charset="-122"/>
              <a:ea typeface="黑体" panose="02010609060101010101" pitchFamily="49" charset="-122"/>
            </a:endParaRPr>
          </a:p>
          <a:p>
            <a:pPr eaLnBrk="1" hangingPunct="1"/>
            <a:endParaRPr lang="zh-CN" altLang="en-US" sz="2400" b="1">
              <a:latin typeface="黑体" panose="02010609060101010101" pitchFamily="49" charset="-122"/>
              <a:ea typeface="黑体" panose="02010609060101010101" pitchFamily="49" charset="-122"/>
            </a:endParaRPr>
          </a:p>
        </p:txBody>
      </p:sp>
      <p:sp>
        <p:nvSpPr>
          <p:cNvPr id="47108" name="TextBox 11"/>
          <p:cNvSpPr txBox="1">
            <a:spLocks noChangeArrowheads="1"/>
          </p:cNvSpPr>
          <p:nvPr/>
        </p:nvSpPr>
        <p:spPr bwMode="auto">
          <a:xfrm>
            <a:off x="551384" y="6093296"/>
            <a:ext cx="110896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solidFill>
                  <a:schemeClr val="bg1"/>
                </a:solidFill>
              </a:rPr>
              <a:t>棠外附小喜获</a:t>
            </a:r>
            <a:r>
              <a:rPr lang="en-US" altLang="zh-CN" sz="2400" b="1" dirty="0">
                <a:solidFill>
                  <a:schemeClr val="bg1"/>
                </a:solidFill>
              </a:rPr>
              <a:t>2014</a:t>
            </a:r>
            <a:r>
              <a:rPr lang="zh-CN" altLang="en-US" sz="2400" b="1" dirty="0">
                <a:solidFill>
                  <a:schemeClr val="bg1"/>
                </a:solidFill>
              </a:rPr>
              <a:t>年度中央电视台“希望之星”英语风采大赛全国总决赛第一名</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000">
        <p15:prstTrans prst="pageCurlDoubl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fade">
                                      <p:cBhvr>
                                        <p:cTn id="7" dur="2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3" name="图片 10" descr="DSC_1266.jpg"/>
          <p:cNvPicPr>
            <a:picLocks noChangeAspect="1"/>
          </p:cNvPicPr>
          <p:nvPr/>
        </p:nvPicPr>
        <p:blipFill>
          <a:blip r:embed="rId2" cstate="print"/>
          <a:stretch>
            <a:fillRect/>
          </a:stretch>
        </p:blipFill>
        <p:spPr bwMode="auto">
          <a:xfrm>
            <a:off x="2419678" y="1124745"/>
            <a:ext cx="7634379" cy="4824413"/>
          </a:xfrm>
          <a:prstGeom prst="roundRect">
            <a:avLst>
              <a:gd name="adj" fmla="val 8594"/>
            </a:avLst>
          </a:prstGeom>
          <a:solidFill>
            <a:srgbClr val="FFFFFF">
              <a:shade val="85000"/>
            </a:srgbClr>
          </a:solidFill>
          <a:ln>
            <a:noFill/>
          </a:ln>
          <a:effectLst/>
        </p:spPr>
      </p:pic>
      <p:sp>
        <p:nvSpPr>
          <p:cNvPr id="48131" name="TextBox 3"/>
          <p:cNvSpPr txBox="1">
            <a:spLocks noChangeArrowheads="1"/>
          </p:cNvSpPr>
          <p:nvPr/>
        </p:nvSpPr>
        <p:spPr bwMode="auto">
          <a:xfrm>
            <a:off x="5302251" y="414338"/>
            <a:ext cx="1889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黑体" panose="02010609060101010101" pitchFamily="49" charset="-122"/>
                <a:ea typeface="黑体" panose="02010609060101010101" pitchFamily="49" charset="-122"/>
              </a:rPr>
              <a:t>课 程 成 果</a:t>
            </a:r>
            <a:endParaRPr lang="en-US" altLang="zh-CN" sz="2400" b="1">
              <a:latin typeface="黑体" panose="02010609060101010101" pitchFamily="49" charset="-122"/>
              <a:ea typeface="黑体" panose="02010609060101010101" pitchFamily="49" charset="-122"/>
            </a:endParaRPr>
          </a:p>
          <a:p>
            <a:pPr eaLnBrk="1" hangingPunct="1"/>
            <a:endParaRPr lang="zh-CN" altLang="en-US" sz="2400" b="1">
              <a:latin typeface="黑体" panose="02010609060101010101" pitchFamily="49" charset="-122"/>
              <a:ea typeface="黑体" panose="02010609060101010101" pitchFamily="49" charset="-122"/>
            </a:endParaRPr>
          </a:p>
        </p:txBody>
      </p:sp>
      <p:sp>
        <p:nvSpPr>
          <p:cNvPr id="48132" name="TextBox 11"/>
          <p:cNvSpPr txBox="1">
            <a:spLocks noChangeArrowheads="1"/>
          </p:cNvSpPr>
          <p:nvPr/>
        </p:nvSpPr>
        <p:spPr bwMode="auto">
          <a:xfrm>
            <a:off x="1918915" y="6093296"/>
            <a:ext cx="90016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bg1"/>
                </a:solidFill>
              </a:rPr>
              <a:t>棠外附小舞蹈参加</a:t>
            </a:r>
            <a:r>
              <a:rPr lang="en-US" altLang="zh-CN" sz="2800" b="1" dirty="0">
                <a:solidFill>
                  <a:schemeClr val="bg1"/>
                </a:solidFill>
              </a:rPr>
              <a:t>IDSU</a:t>
            </a:r>
            <a:r>
              <a:rPr lang="zh-CN" altLang="en-US" sz="2800" b="1" dirty="0">
                <a:solidFill>
                  <a:schemeClr val="bg1"/>
                </a:solidFill>
              </a:rPr>
              <a:t>国际学生运动舞蹈大赛获金奖</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fade">
                                      <p:cBhvr>
                                        <p:cTn id="7" dur="2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文本框 3"/>
          <p:cNvSpPr txBox="1">
            <a:spLocks noChangeArrowheads="1"/>
          </p:cNvSpPr>
          <p:nvPr/>
        </p:nvSpPr>
        <p:spPr bwMode="auto">
          <a:xfrm>
            <a:off x="551384" y="2420888"/>
            <a:ext cx="112332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6000" b="1" dirty="0">
                <a:solidFill>
                  <a:srgbClr val="FF0000"/>
                </a:solidFill>
                <a:latin typeface="方正正粗黑简体" panose="02000000000000000000" pitchFamily="2" charset="-122"/>
                <a:ea typeface="方正正粗黑简体" panose="02000000000000000000" pitchFamily="2" charset="-122"/>
              </a:rPr>
              <a:t>一切的</a:t>
            </a:r>
            <a:r>
              <a:rPr lang="zh-CN" altLang="en-US" sz="6000" b="1" dirty="0" smtClean="0">
                <a:solidFill>
                  <a:srgbClr val="FF0000"/>
                </a:solidFill>
                <a:latin typeface="方正正粗黑简体" panose="02000000000000000000" pitchFamily="2" charset="-122"/>
                <a:ea typeface="方正正粗黑简体" panose="02000000000000000000" pitchFamily="2" charset="-122"/>
              </a:rPr>
              <a:t>一切</a:t>
            </a:r>
            <a:endParaRPr lang="en-US" altLang="zh-CN" sz="6000" b="1" dirty="0" smtClean="0">
              <a:solidFill>
                <a:srgbClr val="FF0000"/>
              </a:solidFill>
              <a:latin typeface="方正正粗黑简体" panose="02000000000000000000" pitchFamily="2" charset="-122"/>
              <a:ea typeface="方正正粗黑简体" panose="02000000000000000000" pitchFamily="2" charset="-122"/>
            </a:endParaRPr>
          </a:p>
          <a:p>
            <a:pPr algn="ctr"/>
            <a:r>
              <a:rPr lang="zh-CN" altLang="en-US" sz="6000" b="1" dirty="0" smtClean="0">
                <a:solidFill>
                  <a:srgbClr val="FF0000"/>
                </a:solidFill>
                <a:latin typeface="方正正粗黑简体" panose="02000000000000000000" pitchFamily="2" charset="-122"/>
                <a:ea typeface="方正正粗黑简体" panose="02000000000000000000" pitchFamily="2" charset="-122"/>
              </a:rPr>
              <a:t>只为办</a:t>
            </a:r>
            <a:r>
              <a:rPr lang="zh-CN" altLang="en-US" sz="6000" b="1" dirty="0">
                <a:solidFill>
                  <a:srgbClr val="FF0000"/>
                </a:solidFill>
                <a:latin typeface="方正正粗黑简体" panose="02000000000000000000" pitchFamily="2" charset="-122"/>
                <a:ea typeface="方正正粗黑简体" panose="02000000000000000000" pitchFamily="2" charset="-122"/>
              </a:rPr>
              <a:t>最好的</a:t>
            </a:r>
            <a:r>
              <a:rPr lang="zh-CN" altLang="en-US" sz="6000" b="1" dirty="0" smtClean="0">
                <a:solidFill>
                  <a:srgbClr val="FF0000"/>
                </a:solidFill>
                <a:latin typeface="方正正粗黑简体" panose="02000000000000000000" pitchFamily="2" charset="-122"/>
                <a:ea typeface="方正正粗黑简体" panose="02000000000000000000" pitchFamily="2" charset="-122"/>
              </a:rPr>
              <a:t>教育</a:t>
            </a:r>
            <a:r>
              <a:rPr lang="en-US" altLang="zh-CN" sz="6000" b="1" dirty="0">
                <a:solidFill>
                  <a:srgbClr val="FF0000"/>
                </a:solidFill>
                <a:latin typeface="方正正粗黑简体" panose="02000000000000000000" pitchFamily="2" charset="-122"/>
                <a:ea typeface="方正正粗黑简体" panose="02000000000000000000" pitchFamily="2" charset="-122"/>
              </a:rPr>
              <a:t> </a:t>
            </a:r>
            <a:r>
              <a:rPr lang="zh-CN" altLang="en-US" sz="6000" b="1" dirty="0" smtClean="0">
                <a:solidFill>
                  <a:srgbClr val="FF0000"/>
                </a:solidFill>
                <a:latin typeface="方正正粗黑简体" panose="02000000000000000000" pitchFamily="2" charset="-122"/>
                <a:ea typeface="方正正粗黑简体" panose="02000000000000000000" pitchFamily="2" charset="-122"/>
              </a:rPr>
              <a:t>做</a:t>
            </a:r>
            <a:r>
              <a:rPr lang="zh-CN" altLang="en-US" sz="6000" b="1" dirty="0">
                <a:solidFill>
                  <a:srgbClr val="FF0000"/>
                </a:solidFill>
                <a:latin typeface="方正正粗黑简体" panose="02000000000000000000" pitchFamily="2" charset="-122"/>
                <a:ea typeface="方正正粗黑简体" panose="02000000000000000000" pitchFamily="2" charset="-122"/>
              </a:rPr>
              <a:t>最好的自己</a:t>
            </a:r>
            <a:endParaRPr lang="en-US" altLang="zh-CN" sz="6000" b="1" dirty="0">
              <a:solidFill>
                <a:srgbClr val="FF0000"/>
              </a:solidFill>
              <a:latin typeface="方正正粗黑简体" panose="02000000000000000000" pitchFamily="2" charset="-122"/>
              <a:ea typeface="方正正粗黑简体" panose="02000000000000000000"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fallOver"/>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79376" y="1700808"/>
            <a:ext cx="11161240" cy="2677656"/>
          </a:xfrm>
          <a:prstGeom prst="rect">
            <a:avLst/>
          </a:prstGeom>
        </p:spPr>
        <p:txBody>
          <a:bodyPr wrap="square">
            <a:spAutoFit/>
          </a:bodyPr>
          <a:lstStyle/>
          <a:p>
            <a:pPr algn="just">
              <a:lnSpc>
                <a:spcPct val="150000"/>
              </a:lnSpc>
              <a:defRPr/>
            </a:pPr>
            <a:r>
              <a:rPr lang="zh-CN" altLang="en-US" sz="2800" b="1" dirty="0">
                <a:latin typeface="+mn-ea"/>
                <a:ea typeface="+mn-ea"/>
              </a:rPr>
              <a:t>    棠外全称“成都棠湖外国语学校”，是经四川省教育厅批准、于</a:t>
            </a:r>
            <a:r>
              <a:rPr lang="en-US" altLang="zh-CN" sz="2800" b="1" dirty="0">
                <a:latin typeface="+mn-ea"/>
                <a:ea typeface="+mn-ea"/>
              </a:rPr>
              <a:t>2003</a:t>
            </a:r>
            <a:r>
              <a:rPr lang="zh-CN" altLang="en-US" sz="2800" b="1" dirty="0">
                <a:latin typeface="+mn-ea"/>
                <a:ea typeface="+mn-ea"/>
              </a:rPr>
              <a:t>年建成的一所全寄宿制现代化股份制学校，学校包括幼儿园、小学部、初中部和高中部（含国际部），在校学生七千余人。</a:t>
            </a:r>
            <a:endParaRPr lang="en-US" altLang="zh-CN" sz="2800" b="1" dirty="0">
              <a:latin typeface="+mn-ea"/>
              <a:ea typeface="+mn-ea"/>
            </a:endParaRPr>
          </a:p>
          <a:p>
            <a:pPr algn="just">
              <a:lnSpc>
                <a:spcPct val="150000"/>
              </a:lnSpc>
              <a:defRPr/>
            </a:pPr>
            <a:endParaRPr lang="en-US" altLang="zh-CN" sz="2800" b="1" dirty="0">
              <a:latin typeface="+mn-ea"/>
              <a:ea typeface="+mn-ea"/>
            </a:endParaRPr>
          </a:p>
        </p:txBody>
      </p:sp>
      <p:sp>
        <p:nvSpPr>
          <p:cNvPr id="4" name="TextBox 3"/>
          <p:cNvSpPr txBox="1">
            <a:spLocks noChangeArrowheads="1"/>
          </p:cNvSpPr>
          <p:nvPr/>
        </p:nvSpPr>
        <p:spPr bwMode="auto">
          <a:xfrm>
            <a:off x="4223792" y="446757"/>
            <a:ext cx="383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Adobe 黑体 Std R" panose="020B0400000000000000" pitchFamily="34" charset="-122"/>
                <a:ea typeface="Adobe 黑体 Std R" panose="020B0400000000000000" pitchFamily="34" charset="-122"/>
              </a:rPr>
              <a:t>关于棠外 </a:t>
            </a:r>
            <a:r>
              <a:rPr lang="en-US" altLang="zh-CN" sz="2400" b="1" dirty="0">
                <a:solidFill>
                  <a:schemeClr val="bg1"/>
                </a:solidFill>
                <a:latin typeface="Adobe 黑体 Std R" panose="020B0400000000000000" pitchFamily="34" charset="-122"/>
                <a:ea typeface="Adobe 黑体 Std R" panose="020B0400000000000000" pitchFamily="34" charset="-122"/>
              </a:rPr>
              <a:t> about </a:t>
            </a:r>
            <a:r>
              <a:rPr lang="en-US" altLang="zh-CN" sz="2400" b="1" dirty="0" err="1">
                <a:solidFill>
                  <a:schemeClr val="bg1"/>
                </a:solidFill>
                <a:latin typeface="Adobe 黑体 Std R" panose="020B0400000000000000" pitchFamily="34" charset="-122"/>
                <a:ea typeface="Adobe 黑体 Std R" panose="020B0400000000000000" pitchFamily="34" charset="-122"/>
              </a:rPr>
              <a:t>TangWai</a:t>
            </a:r>
            <a:endParaRPr lang="zh-CN" altLang="en-US" sz="2400" b="1" dirty="0">
              <a:solidFill>
                <a:schemeClr val="bg1"/>
              </a:solidFill>
              <a:latin typeface="Adobe 黑体 Std R" panose="020B0400000000000000" pitchFamily="34" charset="-122"/>
              <a:ea typeface="Adobe 黑体 Std R" panose="020B0400000000000000" pitchFamily="34" charset="-122"/>
            </a:endParaRPr>
          </a:p>
        </p:txBody>
      </p:sp>
      <p:sp>
        <p:nvSpPr>
          <p:cNvPr id="8" name="矩形 2"/>
          <p:cNvSpPr>
            <a:spLocks noChangeArrowheads="1"/>
          </p:cNvSpPr>
          <p:nvPr/>
        </p:nvSpPr>
        <p:spPr bwMode="auto">
          <a:xfrm>
            <a:off x="1031576" y="4077072"/>
            <a:ext cx="10585176"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dirty="0"/>
              <a:t>2016</a:t>
            </a:r>
            <a:r>
              <a:rPr lang="zh-CN" altLang="en-US" sz="2800" b="1" dirty="0"/>
              <a:t>年</a:t>
            </a:r>
            <a:r>
              <a:rPr lang="en-US" altLang="zh-CN" sz="2800" b="1" dirty="0"/>
              <a:t>9</a:t>
            </a:r>
            <a:r>
              <a:rPr lang="zh-CN" altLang="en-US" sz="2800" b="1" dirty="0"/>
              <a:t>月获评</a:t>
            </a:r>
            <a:r>
              <a:rPr lang="zh-CN" altLang="en-US" sz="3600" b="1" dirty="0">
                <a:solidFill>
                  <a:srgbClr val="FF0000"/>
                </a:solidFill>
              </a:rPr>
              <a:t>“四川省一级示范性学校”</a:t>
            </a:r>
          </a:p>
          <a:p>
            <a:pPr eaLnBrk="1" hangingPunct="1">
              <a:lnSpc>
                <a:spcPct val="150000"/>
              </a:lnSpc>
            </a:pPr>
            <a:r>
              <a:rPr lang="en-US" altLang="zh-CN" sz="2800" b="1" dirty="0"/>
              <a:t>2016</a:t>
            </a:r>
            <a:r>
              <a:rPr lang="zh-CN" altLang="en-US" sz="2800" b="1" dirty="0"/>
              <a:t>年</a:t>
            </a:r>
            <a:r>
              <a:rPr lang="en-US" altLang="zh-CN" sz="2800" b="1" dirty="0"/>
              <a:t>10</a:t>
            </a:r>
            <a:r>
              <a:rPr lang="zh-CN" altLang="en-US" sz="2800" b="1" dirty="0"/>
              <a:t>月被成都市教育局确定为</a:t>
            </a:r>
            <a:r>
              <a:rPr lang="zh-CN" altLang="en-US" sz="3600" b="1" dirty="0">
                <a:solidFill>
                  <a:srgbClr val="FF0000"/>
                </a:solidFill>
              </a:rPr>
              <a:t>“领航项目学校”</a:t>
            </a:r>
          </a:p>
          <a:p>
            <a:pPr eaLnBrk="1" hangingPunct="1">
              <a:lnSpc>
                <a:spcPct val="150000"/>
              </a:lnSpc>
            </a:pPr>
            <a:endParaRPr lang="zh-CN" altLang="zh-CN" sz="3200" b="1" dirty="0"/>
          </a:p>
          <a:p>
            <a:pPr eaLnBrk="1" hangingPunct="1">
              <a:lnSpc>
                <a:spcPct val="150000"/>
              </a:lnSpc>
            </a:pPr>
            <a:endParaRPr lang="en-US" altLang="zh-CN" sz="3200" b="1" dirty="0">
              <a:latin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
        <p15:prstTrans prst="drap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300"/>
                                        <p:tgtEl>
                                          <p:spTgt spid="8"/>
                                        </p:tgtEl>
                                        <p:attrNameLst>
                                          <p:attrName>style.color</p:attrName>
                                        </p:attrNameLst>
                                      </p:cBhvr>
                                      <p:tavLst>
                                        <p:tav tm="0">
                                          <p:val>
                                            <p:clrVal>
                                              <a:schemeClr val="tx1"/>
                                            </p:clrVal>
                                          </p:val>
                                        </p:tav>
                                        <p:tav tm="50000">
                                          <p:val>
                                            <p:clrVal>
                                              <a:schemeClr val="tx1"/>
                                            </p:clrVal>
                                          </p:val>
                                        </p:tav>
                                      </p:tavLst>
                                    </p:anim>
                                    <p:anim calcmode="discrete" valueType="clr">
                                      <p:cBhvr>
                                        <p:cTn id="8" dur="300"/>
                                        <p:tgtEl>
                                          <p:spTgt spid="8"/>
                                        </p:tgtEl>
                                        <p:attrNameLst>
                                          <p:attrName>fillcolor</p:attrName>
                                        </p:attrNameLst>
                                      </p:cBhvr>
                                      <p:tavLst>
                                        <p:tav tm="0">
                                          <p:val>
                                            <p:clrVal>
                                              <a:schemeClr val="accent2"/>
                                            </p:clrVal>
                                          </p:val>
                                        </p:tav>
                                        <p:tav tm="50000">
                                          <p:val>
                                            <p:clrVal>
                                              <a:schemeClr val="hlink"/>
                                            </p:clrVal>
                                          </p:val>
                                        </p:tav>
                                      </p:tavLst>
                                    </p:anim>
                                    <p:set>
                                      <p:cBhvr>
                                        <p:cTn id="9" dur="3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689" y="1196753"/>
            <a:ext cx="233838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1" y="2909664"/>
            <a:ext cx="23463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1196752"/>
            <a:ext cx="22225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9" y="1203103"/>
            <a:ext cx="22621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9" y="4646390"/>
            <a:ext cx="22621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289" y="2927128"/>
            <a:ext cx="22621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图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2916014"/>
            <a:ext cx="22177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图片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06689" y="4620990"/>
            <a:ext cx="2338387"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图片 3"/>
          <p:cNvPicPr>
            <a:picLocks noChangeAspect="1"/>
          </p:cNvPicPr>
          <p:nvPr/>
        </p:nvPicPr>
        <p:blipFill>
          <a:blip r:embed="rId10">
            <a:extLst>
              <a:ext uri="{28A0092B-C50C-407E-A947-70E740481C1C}">
                <a14:useLocalDpi xmlns:a14="http://schemas.microsoft.com/office/drawing/2010/main" val="0"/>
              </a:ext>
            </a:extLst>
          </a:blip>
          <a:srcRect l="3220" t="3378" r="922" b="4449"/>
          <a:stretch>
            <a:fillRect/>
          </a:stretch>
        </p:blipFill>
        <p:spPr bwMode="auto">
          <a:xfrm>
            <a:off x="5100638" y="4638453"/>
            <a:ext cx="222250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pageCurlDoubl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500" fill="hold"/>
                                        <p:tgtEl>
                                          <p:spTgt spid="23560"/>
                                        </p:tgtEl>
                                        <p:attrNameLst>
                                          <p:attrName>ppt_w</p:attrName>
                                        </p:attrNameLst>
                                      </p:cBhvr>
                                      <p:tavLst>
                                        <p:tav tm="0">
                                          <p:val>
                                            <p:fltVal val="0"/>
                                          </p:val>
                                        </p:tav>
                                        <p:tav tm="100000">
                                          <p:val>
                                            <p:strVal val="#ppt_w"/>
                                          </p:val>
                                        </p:tav>
                                      </p:tavLst>
                                    </p:anim>
                                    <p:anim calcmode="lin" valueType="num">
                                      <p:cBhvr>
                                        <p:cTn id="8" dur="500" fill="hold"/>
                                        <p:tgtEl>
                                          <p:spTgt spid="23560"/>
                                        </p:tgtEl>
                                        <p:attrNameLst>
                                          <p:attrName>ppt_h</p:attrName>
                                        </p:attrNameLst>
                                      </p:cBhvr>
                                      <p:tavLst>
                                        <p:tav tm="0">
                                          <p:val>
                                            <p:fltVal val="0"/>
                                          </p:val>
                                        </p:tav>
                                        <p:tav tm="100000">
                                          <p:val>
                                            <p:strVal val="#ppt_h"/>
                                          </p:val>
                                        </p:tav>
                                      </p:tavLst>
                                    </p:anim>
                                    <p:animEffect transition="in" filter="fade">
                                      <p:cBhvr>
                                        <p:cTn id="9" dur="500"/>
                                        <p:tgtEl>
                                          <p:spTgt spid="23560"/>
                                        </p:tgtEl>
                                      </p:cBhvr>
                                    </p:animEffect>
                                  </p:childTnLst>
                                </p:cTn>
                              </p:par>
                            </p:childTnLst>
                          </p:cTn>
                        </p:par>
                        <p:par>
                          <p:cTn id="10" fill="hold">
                            <p:stCondLst>
                              <p:cond delay="500"/>
                            </p:stCondLst>
                            <p:childTnLst>
                              <p:par>
                                <p:cTn id="11" presetID="2" presetClass="entr" presetSubtype="9" fill="hold" nodeType="afterEffect">
                                  <p:stCondLst>
                                    <p:cond delay="0"/>
                                  </p:stCondLst>
                                  <p:childTnLst>
                                    <p:set>
                                      <p:cBhvr>
                                        <p:cTn id="12" dur="1" fill="hold">
                                          <p:stCondLst>
                                            <p:cond delay="0"/>
                                          </p:stCondLst>
                                        </p:cTn>
                                        <p:tgtEl>
                                          <p:spTgt spid="23554"/>
                                        </p:tgtEl>
                                        <p:attrNameLst>
                                          <p:attrName>style.visibility</p:attrName>
                                        </p:attrNameLst>
                                      </p:cBhvr>
                                      <p:to>
                                        <p:strVal val="visible"/>
                                      </p:to>
                                    </p:set>
                                    <p:anim calcmode="lin" valueType="num">
                                      <p:cBhvr additive="base">
                                        <p:cTn id="13" dur="1000" fill="hold"/>
                                        <p:tgtEl>
                                          <p:spTgt spid="23554"/>
                                        </p:tgtEl>
                                        <p:attrNameLst>
                                          <p:attrName>ppt_x</p:attrName>
                                        </p:attrNameLst>
                                      </p:cBhvr>
                                      <p:tavLst>
                                        <p:tav tm="0">
                                          <p:val>
                                            <p:strVal val="0-#ppt_w/2"/>
                                          </p:val>
                                        </p:tav>
                                        <p:tav tm="100000">
                                          <p:val>
                                            <p:strVal val="#ppt_x"/>
                                          </p:val>
                                        </p:tav>
                                      </p:tavLst>
                                    </p:anim>
                                    <p:anim calcmode="lin" valueType="num">
                                      <p:cBhvr additive="base">
                                        <p:cTn id="14" dur="1000" fill="hold"/>
                                        <p:tgtEl>
                                          <p:spTgt spid="2355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1" fill="hold" nodeType="after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1000" fill="hold"/>
                                        <p:tgtEl>
                                          <p:spTgt spid="23556"/>
                                        </p:tgtEl>
                                        <p:attrNameLst>
                                          <p:attrName>ppt_x</p:attrName>
                                        </p:attrNameLst>
                                      </p:cBhvr>
                                      <p:tavLst>
                                        <p:tav tm="0">
                                          <p:val>
                                            <p:strVal val="#ppt_x"/>
                                          </p:val>
                                        </p:tav>
                                        <p:tav tm="100000">
                                          <p:val>
                                            <p:strVal val="#ppt_x"/>
                                          </p:val>
                                        </p:tav>
                                      </p:tavLst>
                                    </p:anim>
                                    <p:anim calcmode="lin" valueType="num">
                                      <p:cBhvr additive="base">
                                        <p:cTn id="19" dur="1000" fill="hold"/>
                                        <p:tgtEl>
                                          <p:spTgt spid="23556"/>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2" presetClass="entr" presetSubtype="3" fill="hold" nodeType="afterEffect">
                                  <p:stCondLst>
                                    <p:cond delay="0"/>
                                  </p:stCondLst>
                                  <p:childTnLst>
                                    <p:set>
                                      <p:cBhvr>
                                        <p:cTn id="22" dur="1" fill="hold">
                                          <p:stCondLst>
                                            <p:cond delay="0"/>
                                          </p:stCondLst>
                                        </p:cTn>
                                        <p:tgtEl>
                                          <p:spTgt spid="23557"/>
                                        </p:tgtEl>
                                        <p:attrNameLst>
                                          <p:attrName>style.visibility</p:attrName>
                                        </p:attrNameLst>
                                      </p:cBhvr>
                                      <p:to>
                                        <p:strVal val="visible"/>
                                      </p:to>
                                    </p:set>
                                    <p:anim calcmode="lin" valueType="num">
                                      <p:cBhvr additive="base">
                                        <p:cTn id="23" dur="1000" fill="hold"/>
                                        <p:tgtEl>
                                          <p:spTgt spid="23557"/>
                                        </p:tgtEl>
                                        <p:attrNameLst>
                                          <p:attrName>ppt_x</p:attrName>
                                        </p:attrNameLst>
                                      </p:cBhvr>
                                      <p:tavLst>
                                        <p:tav tm="0">
                                          <p:val>
                                            <p:strVal val="1+#ppt_w/2"/>
                                          </p:val>
                                        </p:tav>
                                        <p:tav tm="100000">
                                          <p:val>
                                            <p:strVal val="#ppt_x"/>
                                          </p:val>
                                        </p:tav>
                                      </p:tavLst>
                                    </p:anim>
                                    <p:anim calcmode="lin" valueType="num">
                                      <p:cBhvr additive="base">
                                        <p:cTn id="24" dur="1000" fill="hold"/>
                                        <p:tgtEl>
                                          <p:spTgt spid="23557"/>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2" presetClass="entr" presetSubtype="8" fill="hold" nodeType="afterEffect">
                                  <p:stCondLst>
                                    <p:cond delay="0"/>
                                  </p:stCondLst>
                                  <p:childTnLst>
                                    <p:set>
                                      <p:cBhvr>
                                        <p:cTn id="27" dur="1" fill="hold">
                                          <p:stCondLst>
                                            <p:cond delay="0"/>
                                          </p:stCondLst>
                                        </p:cTn>
                                        <p:tgtEl>
                                          <p:spTgt spid="23555"/>
                                        </p:tgtEl>
                                        <p:attrNameLst>
                                          <p:attrName>style.visibility</p:attrName>
                                        </p:attrNameLst>
                                      </p:cBhvr>
                                      <p:to>
                                        <p:strVal val="visible"/>
                                      </p:to>
                                    </p:set>
                                    <p:anim calcmode="lin" valueType="num">
                                      <p:cBhvr additive="base">
                                        <p:cTn id="28" dur="1000" fill="hold"/>
                                        <p:tgtEl>
                                          <p:spTgt spid="23555"/>
                                        </p:tgtEl>
                                        <p:attrNameLst>
                                          <p:attrName>ppt_x</p:attrName>
                                        </p:attrNameLst>
                                      </p:cBhvr>
                                      <p:tavLst>
                                        <p:tav tm="0">
                                          <p:val>
                                            <p:strVal val="0-#ppt_w/2"/>
                                          </p:val>
                                        </p:tav>
                                        <p:tav tm="100000">
                                          <p:val>
                                            <p:strVal val="#ppt_x"/>
                                          </p:val>
                                        </p:tav>
                                      </p:tavLst>
                                    </p:anim>
                                    <p:anim calcmode="lin" valueType="num">
                                      <p:cBhvr additive="base">
                                        <p:cTn id="29" dur="1000" fill="hold"/>
                                        <p:tgtEl>
                                          <p:spTgt spid="23555"/>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23559"/>
                                        </p:tgtEl>
                                        <p:attrNameLst>
                                          <p:attrName>style.visibility</p:attrName>
                                        </p:attrNameLst>
                                      </p:cBhvr>
                                      <p:to>
                                        <p:strVal val="visible"/>
                                      </p:to>
                                    </p:set>
                                    <p:anim calcmode="lin" valueType="num">
                                      <p:cBhvr additive="base">
                                        <p:cTn id="33" dur="1000" fill="hold"/>
                                        <p:tgtEl>
                                          <p:spTgt spid="23559"/>
                                        </p:tgtEl>
                                        <p:attrNameLst>
                                          <p:attrName>ppt_x</p:attrName>
                                        </p:attrNameLst>
                                      </p:cBhvr>
                                      <p:tavLst>
                                        <p:tav tm="0">
                                          <p:val>
                                            <p:strVal val="1+#ppt_w/2"/>
                                          </p:val>
                                        </p:tav>
                                        <p:tav tm="100000">
                                          <p:val>
                                            <p:strVal val="#ppt_x"/>
                                          </p:val>
                                        </p:tav>
                                      </p:tavLst>
                                    </p:anim>
                                    <p:anim calcmode="lin" valueType="num">
                                      <p:cBhvr additive="base">
                                        <p:cTn id="34" dur="1000" fill="hold"/>
                                        <p:tgtEl>
                                          <p:spTgt spid="23559"/>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12" fill="hold" nodeType="afterEffect">
                                  <p:stCondLst>
                                    <p:cond delay="0"/>
                                  </p:stCondLst>
                                  <p:childTnLst>
                                    <p:set>
                                      <p:cBhvr>
                                        <p:cTn id="37" dur="1" fill="hold">
                                          <p:stCondLst>
                                            <p:cond delay="0"/>
                                          </p:stCondLst>
                                        </p:cTn>
                                        <p:tgtEl>
                                          <p:spTgt spid="23561"/>
                                        </p:tgtEl>
                                        <p:attrNameLst>
                                          <p:attrName>style.visibility</p:attrName>
                                        </p:attrNameLst>
                                      </p:cBhvr>
                                      <p:to>
                                        <p:strVal val="visible"/>
                                      </p:to>
                                    </p:set>
                                    <p:anim calcmode="lin" valueType="num">
                                      <p:cBhvr additive="base">
                                        <p:cTn id="38" dur="1000" fill="hold"/>
                                        <p:tgtEl>
                                          <p:spTgt spid="23561"/>
                                        </p:tgtEl>
                                        <p:attrNameLst>
                                          <p:attrName>ppt_x</p:attrName>
                                        </p:attrNameLst>
                                      </p:cBhvr>
                                      <p:tavLst>
                                        <p:tav tm="0">
                                          <p:val>
                                            <p:strVal val="0-#ppt_w/2"/>
                                          </p:val>
                                        </p:tav>
                                        <p:tav tm="100000">
                                          <p:val>
                                            <p:strVal val="#ppt_x"/>
                                          </p:val>
                                        </p:tav>
                                      </p:tavLst>
                                    </p:anim>
                                    <p:anim calcmode="lin" valueType="num">
                                      <p:cBhvr additive="base">
                                        <p:cTn id="39" dur="1000" fill="hold"/>
                                        <p:tgtEl>
                                          <p:spTgt spid="23561"/>
                                        </p:tgtEl>
                                        <p:attrNameLst>
                                          <p:attrName>ppt_y</p:attrName>
                                        </p:attrNameLst>
                                      </p:cBhvr>
                                      <p:tavLst>
                                        <p:tav tm="0">
                                          <p:val>
                                            <p:strVal val="1+#ppt_h/2"/>
                                          </p:val>
                                        </p:tav>
                                        <p:tav tm="100000">
                                          <p:val>
                                            <p:strVal val="#ppt_y"/>
                                          </p:val>
                                        </p:tav>
                                      </p:tavLst>
                                    </p:anim>
                                  </p:childTnLst>
                                </p:cTn>
                              </p:par>
                            </p:childTnLst>
                          </p:cTn>
                        </p:par>
                        <p:par>
                          <p:cTn id="40" fill="hold">
                            <p:stCondLst>
                              <p:cond delay="6500"/>
                            </p:stCondLst>
                            <p:childTnLst>
                              <p:par>
                                <p:cTn id="41" presetID="2" presetClass="entr" presetSubtype="4" fill="hold" nodeType="afterEffect">
                                  <p:stCondLst>
                                    <p:cond delay="0"/>
                                  </p:stCondLst>
                                  <p:childTnLst>
                                    <p:set>
                                      <p:cBhvr>
                                        <p:cTn id="42" dur="1" fill="hold">
                                          <p:stCondLst>
                                            <p:cond delay="0"/>
                                          </p:stCondLst>
                                        </p:cTn>
                                        <p:tgtEl>
                                          <p:spTgt spid="23562"/>
                                        </p:tgtEl>
                                        <p:attrNameLst>
                                          <p:attrName>style.visibility</p:attrName>
                                        </p:attrNameLst>
                                      </p:cBhvr>
                                      <p:to>
                                        <p:strVal val="visible"/>
                                      </p:to>
                                    </p:set>
                                    <p:anim calcmode="lin" valueType="num">
                                      <p:cBhvr additive="base">
                                        <p:cTn id="43" dur="1000" fill="hold"/>
                                        <p:tgtEl>
                                          <p:spTgt spid="23562"/>
                                        </p:tgtEl>
                                        <p:attrNameLst>
                                          <p:attrName>ppt_x</p:attrName>
                                        </p:attrNameLst>
                                      </p:cBhvr>
                                      <p:tavLst>
                                        <p:tav tm="0">
                                          <p:val>
                                            <p:strVal val="#ppt_x"/>
                                          </p:val>
                                        </p:tav>
                                        <p:tav tm="100000">
                                          <p:val>
                                            <p:strVal val="#ppt_x"/>
                                          </p:val>
                                        </p:tav>
                                      </p:tavLst>
                                    </p:anim>
                                    <p:anim calcmode="lin" valueType="num">
                                      <p:cBhvr additive="base">
                                        <p:cTn id="44" dur="1000" fill="hold"/>
                                        <p:tgtEl>
                                          <p:spTgt spid="23562"/>
                                        </p:tgtEl>
                                        <p:attrNameLst>
                                          <p:attrName>ppt_y</p:attrName>
                                        </p:attrNameLst>
                                      </p:cBhvr>
                                      <p:tavLst>
                                        <p:tav tm="0">
                                          <p:val>
                                            <p:strVal val="1+#ppt_h/2"/>
                                          </p:val>
                                        </p:tav>
                                        <p:tav tm="100000">
                                          <p:val>
                                            <p:strVal val="#ppt_y"/>
                                          </p:val>
                                        </p:tav>
                                      </p:tavLst>
                                    </p:anim>
                                  </p:childTnLst>
                                </p:cTn>
                              </p:par>
                            </p:childTnLst>
                          </p:cTn>
                        </p:par>
                        <p:par>
                          <p:cTn id="45" fill="hold">
                            <p:stCondLst>
                              <p:cond delay="7500"/>
                            </p:stCondLst>
                            <p:childTnLst>
                              <p:par>
                                <p:cTn id="46" presetID="2" presetClass="entr" presetSubtype="6" fill="hold" nodeType="afterEffect">
                                  <p:stCondLst>
                                    <p:cond delay="0"/>
                                  </p:stCondLst>
                                  <p:childTnLst>
                                    <p:set>
                                      <p:cBhvr>
                                        <p:cTn id="47" dur="1" fill="hold">
                                          <p:stCondLst>
                                            <p:cond delay="0"/>
                                          </p:stCondLst>
                                        </p:cTn>
                                        <p:tgtEl>
                                          <p:spTgt spid="23558"/>
                                        </p:tgtEl>
                                        <p:attrNameLst>
                                          <p:attrName>style.visibility</p:attrName>
                                        </p:attrNameLst>
                                      </p:cBhvr>
                                      <p:to>
                                        <p:strVal val="visible"/>
                                      </p:to>
                                    </p:set>
                                    <p:anim calcmode="lin" valueType="num">
                                      <p:cBhvr additive="base">
                                        <p:cTn id="48" dur="1000" fill="hold"/>
                                        <p:tgtEl>
                                          <p:spTgt spid="23558"/>
                                        </p:tgtEl>
                                        <p:attrNameLst>
                                          <p:attrName>ppt_x</p:attrName>
                                        </p:attrNameLst>
                                      </p:cBhvr>
                                      <p:tavLst>
                                        <p:tav tm="0">
                                          <p:val>
                                            <p:strVal val="1+#ppt_w/2"/>
                                          </p:val>
                                        </p:tav>
                                        <p:tav tm="100000">
                                          <p:val>
                                            <p:strVal val="#ppt_x"/>
                                          </p:val>
                                        </p:tav>
                                      </p:tavLst>
                                    </p:anim>
                                    <p:anim calcmode="lin" valueType="num">
                                      <p:cBhvr additive="base">
                                        <p:cTn id="49" dur="10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1"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2" cstate="print"/>
          <a:stretch>
            <a:fillRect/>
          </a:stretch>
        </p:blipFill>
        <p:spPr bwMode="auto">
          <a:xfrm>
            <a:off x="2063552" y="1124744"/>
            <a:ext cx="3888432"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579" name="TextBox 3"/>
          <p:cNvSpPr txBox="1">
            <a:spLocks noChangeArrowheads="1"/>
          </p:cNvSpPr>
          <p:nvPr/>
        </p:nvSpPr>
        <p:spPr bwMode="auto">
          <a:xfrm>
            <a:off x="3024188" y="428626"/>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Adobe 黑体 Std R" panose="020B0400000000000000" pitchFamily="34" charset="-122"/>
                <a:ea typeface="Adobe 黑体 Std R" panose="020B0400000000000000" pitchFamily="34" charset="-122"/>
              </a:rPr>
              <a:t>棠外学习环境  </a:t>
            </a:r>
            <a:r>
              <a:rPr lang="en-US" altLang="zh-CN" sz="2400" dirty="0">
                <a:latin typeface="Adobe 黑体 Std R" panose="020B0400000000000000" pitchFamily="34" charset="-122"/>
                <a:ea typeface="Adobe 黑体 Std R" panose="020B0400000000000000" pitchFamily="34" charset="-122"/>
              </a:rPr>
              <a:t>Academic Environment In </a:t>
            </a:r>
            <a:r>
              <a:rPr lang="en-US" altLang="zh-CN" sz="2400" dirty="0" err="1">
                <a:latin typeface="Adobe 黑体 Std R" panose="020B0400000000000000" pitchFamily="34" charset="-122"/>
                <a:ea typeface="Adobe 黑体 Std R" panose="020B0400000000000000" pitchFamily="34" charset="-122"/>
              </a:rPr>
              <a:t>Tangwai</a:t>
            </a:r>
            <a:endParaRPr lang="zh-CN" altLang="en-US" sz="2400" b="1" dirty="0">
              <a:latin typeface="Adobe 黑体 Std R" panose="020B0400000000000000" pitchFamily="34" charset="-122"/>
              <a:ea typeface="Adobe 黑体 Std R" panose="020B0400000000000000" pitchFamily="34" charset="-122"/>
            </a:endParaRPr>
          </a:p>
        </p:txBody>
      </p:sp>
      <p:pic>
        <p:nvPicPr>
          <p:cNvPr id="5"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3" cstate="print"/>
          <a:stretch>
            <a:fillRect/>
          </a:stretch>
        </p:blipFill>
        <p:spPr bwMode="auto">
          <a:xfrm>
            <a:off x="2063552" y="3815434"/>
            <a:ext cx="3888432" cy="2587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4" cstate="print"/>
          <a:stretch>
            <a:fillRect/>
          </a:stretch>
        </p:blipFill>
        <p:spPr bwMode="auto">
          <a:xfrm>
            <a:off x="6168008" y="1127364"/>
            <a:ext cx="3888432" cy="2581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5" cstate="print"/>
          <a:stretch>
            <a:fillRect/>
          </a:stretch>
        </p:blipFill>
        <p:spPr bwMode="auto">
          <a:xfrm>
            <a:off x="6184066" y="3823438"/>
            <a:ext cx="3856901" cy="2581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2000" advClick="0" advTm="8000">
        <p14:vortex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2000" fill="hold"/>
                                        <p:tgtEl>
                                          <p:spTgt spid="19461"/>
                                        </p:tgtEl>
                                        <p:attrNameLst>
                                          <p:attrName>ppt_w</p:attrName>
                                        </p:attrNameLst>
                                      </p:cBhvr>
                                      <p:tavLst>
                                        <p:tav tm="0">
                                          <p:val>
                                            <p:fltVal val="0"/>
                                          </p:val>
                                        </p:tav>
                                        <p:tav tm="100000">
                                          <p:val>
                                            <p:strVal val="#ppt_w"/>
                                          </p:val>
                                        </p:tav>
                                      </p:tavLst>
                                    </p:anim>
                                    <p:anim calcmode="lin" valueType="num">
                                      <p:cBhvr>
                                        <p:cTn id="8" dur="2000" fill="hold"/>
                                        <p:tgtEl>
                                          <p:spTgt spid="19461"/>
                                        </p:tgtEl>
                                        <p:attrNameLst>
                                          <p:attrName>ppt_h</p:attrName>
                                        </p:attrNameLst>
                                      </p:cBhvr>
                                      <p:tavLst>
                                        <p:tav tm="0">
                                          <p:val>
                                            <p:fltVal val="0"/>
                                          </p:val>
                                        </p:tav>
                                        <p:tav tm="100000">
                                          <p:val>
                                            <p:strVal val="#ppt_h"/>
                                          </p:val>
                                        </p:tav>
                                      </p:tavLst>
                                    </p:anim>
                                    <p:animEffect transition="in" filter="fade">
                                      <p:cBhvr>
                                        <p:cTn id="9" dur="2000"/>
                                        <p:tgtEl>
                                          <p:spTgt spid="1946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Effect transition="in" filter="fade">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2000" fill="hold"/>
                                        <p:tgtEl>
                                          <p:spTgt spid="7"/>
                                        </p:tgtEl>
                                        <p:attrNameLst>
                                          <p:attrName>ppt_w</p:attrName>
                                        </p:attrNameLst>
                                      </p:cBhvr>
                                      <p:tavLst>
                                        <p:tav tm="0">
                                          <p:val>
                                            <p:fltVal val="0"/>
                                          </p:val>
                                        </p:tav>
                                        <p:tav tm="100000">
                                          <p:val>
                                            <p:strVal val="#ppt_w"/>
                                          </p:val>
                                        </p:tav>
                                      </p:tavLst>
                                    </p:anim>
                                    <p:anim calcmode="lin" valueType="num">
                                      <p:cBhvr>
                                        <p:cTn id="29" dur="2000" fill="hold"/>
                                        <p:tgtEl>
                                          <p:spTgt spid="7"/>
                                        </p:tgtEl>
                                        <p:attrNameLst>
                                          <p:attrName>ppt_h</p:attrName>
                                        </p:attrNameLst>
                                      </p:cBhvr>
                                      <p:tavLst>
                                        <p:tav tm="0">
                                          <p:val>
                                            <p:fltVal val="0"/>
                                          </p:val>
                                        </p:tav>
                                        <p:tav tm="100000">
                                          <p:val>
                                            <p:strVal val="#ppt_h"/>
                                          </p:val>
                                        </p:tav>
                                      </p:tavLst>
                                    </p:anim>
                                    <p:animEffect transition="in" filter="fade">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3930638" y="394865"/>
            <a:ext cx="4515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latin typeface="黑体" panose="02010609060101010101" pitchFamily="49" charset="-122"/>
                <a:ea typeface="黑体" panose="02010609060101010101" pitchFamily="49" charset="-122"/>
              </a:rPr>
              <a:t>棠外教育集团董事长、校</a:t>
            </a:r>
            <a:r>
              <a:rPr lang="zh-CN" altLang="en-US" sz="2400" b="1" dirty="0" smtClean="0">
                <a:latin typeface="黑体" panose="02010609060101010101" pitchFamily="49" charset="-122"/>
                <a:ea typeface="黑体" panose="02010609060101010101" pitchFamily="49" charset="-122"/>
              </a:rPr>
              <a:t>长</a:t>
            </a:r>
            <a:r>
              <a:rPr lang="zh-CN" altLang="en-US" sz="2400" b="1" dirty="0">
                <a:latin typeface="黑体" panose="02010609060101010101" pitchFamily="49" charset="-122"/>
                <a:ea typeface="黑体" panose="02010609060101010101" pitchFamily="49" charset="-122"/>
              </a:rPr>
              <a:t>简介</a:t>
            </a:r>
          </a:p>
        </p:txBody>
      </p:sp>
      <p:sp>
        <p:nvSpPr>
          <p:cNvPr id="25603" name="内容占位符 2"/>
          <p:cNvSpPr txBox="1">
            <a:spLocks/>
          </p:cNvSpPr>
          <p:nvPr/>
        </p:nvSpPr>
        <p:spPr bwMode="auto">
          <a:xfrm>
            <a:off x="4336463" y="1143309"/>
            <a:ext cx="6868282" cy="347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marL="273050" indent="-2730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国务院 “全国先进工作者”（全国劳动模范）</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全国总工会 “全国五一劳动奖章”</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教育部 “全国优秀教育工作者”</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en-US" altLang="zh-CN" sz="1600" b="1" dirty="0">
                <a:solidFill>
                  <a:schemeClr val="bg1"/>
                </a:solidFill>
              </a:rPr>
              <a:t>2004</a:t>
            </a:r>
            <a:r>
              <a:rPr lang="zh-CN" altLang="en-US" sz="1600" b="1" dirty="0">
                <a:solidFill>
                  <a:schemeClr val="bg1"/>
                </a:solidFill>
                <a:latin typeface="宋体" panose="02010600030101010101" pitchFamily="2" charset="-122"/>
              </a:rPr>
              <a:t>年、</a:t>
            </a:r>
            <a:r>
              <a:rPr lang="en-US" altLang="zh-CN" sz="1600" b="1" dirty="0">
                <a:solidFill>
                  <a:schemeClr val="bg1"/>
                </a:solidFill>
              </a:rPr>
              <a:t>2009</a:t>
            </a:r>
            <a:r>
              <a:rPr lang="zh-CN" altLang="en-US" sz="1600" b="1" dirty="0">
                <a:solidFill>
                  <a:schemeClr val="bg1"/>
                </a:solidFill>
                <a:latin typeface="宋体" panose="02010600030101010101" pitchFamily="2" charset="-122"/>
              </a:rPr>
              <a:t>年两度受中共中央、国务院邀请赴京参加国庆观礼活动</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en-US" altLang="zh-CN" sz="1600" b="1" dirty="0">
                <a:solidFill>
                  <a:schemeClr val="bg1"/>
                </a:solidFill>
              </a:rPr>
              <a:t>2004</a:t>
            </a:r>
            <a:r>
              <a:rPr lang="zh-CN" altLang="en-US" sz="1600" b="1" dirty="0">
                <a:solidFill>
                  <a:schemeClr val="bg1"/>
                </a:solidFill>
                <a:latin typeface="宋体" panose="02010600030101010101" pitchFamily="2" charset="-122"/>
              </a:rPr>
              <a:t>年</a:t>
            </a:r>
            <a:r>
              <a:rPr lang="en-US" altLang="zh-CN" sz="1600" b="1" dirty="0">
                <a:solidFill>
                  <a:schemeClr val="bg1"/>
                </a:solidFill>
              </a:rPr>
              <a:t>10</a:t>
            </a:r>
            <a:r>
              <a:rPr lang="zh-CN" altLang="en-US" sz="1600" b="1" dirty="0">
                <a:solidFill>
                  <a:schemeClr val="bg1"/>
                </a:solidFill>
                <a:latin typeface="宋体" panose="02010600030101010101" pitchFamily="2" charset="-122"/>
              </a:rPr>
              <a:t>月</a:t>
            </a:r>
            <a:r>
              <a:rPr lang="en-US" altLang="zh-CN" sz="1600" b="1" dirty="0">
                <a:solidFill>
                  <a:schemeClr val="bg1"/>
                </a:solidFill>
              </a:rPr>
              <a:t>1</a:t>
            </a:r>
            <a:r>
              <a:rPr lang="zh-CN" altLang="en-US" sz="1600" b="1" dirty="0">
                <a:solidFill>
                  <a:schemeClr val="bg1"/>
                </a:solidFill>
                <a:latin typeface="宋体" panose="02010600030101010101" pitchFamily="2" charset="-122"/>
              </a:rPr>
              <a:t>日受到了中共中央总书记胡锦涛同志的亲切接见</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“全国百强特色学校十佳创新校长”</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四川省和成都人民政府首届政府督学</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成都市 “教育系统劳动模范”、“优秀中小学校长”</a:t>
            </a:r>
            <a:endParaRPr lang="en-US" altLang="zh-CN" sz="1600" b="1" dirty="0">
              <a:solidFill>
                <a:schemeClr val="bg1"/>
              </a:solidFill>
              <a:latin typeface="宋体" panose="02010600030101010101" pitchFamily="2" charset="-122"/>
            </a:endParaRPr>
          </a:p>
          <a:p>
            <a:pPr eaLnBrk="1" hangingPunct="1">
              <a:lnSpc>
                <a:spcPct val="150000"/>
              </a:lnSpc>
              <a:spcBef>
                <a:spcPct val="20000"/>
              </a:spcBef>
              <a:buClr>
                <a:srgbClr val="0BD0D9"/>
              </a:buClr>
              <a:buSzPct val="95000"/>
              <a:buFont typeface="Wingdings 2" panose="05020102010507070707" pitchFamily="18" charset="2"/>
              <a:buNone/>
            </a:pPr>
            <a:r>
              <a:rPr lang="zh-CN" altLang="en-US" sz="1600" b="1" dirty="0">
                <a:solidFill>
                  <a:schemeClr val="bg1"/>
                </a:solidFill>
                <a:latin typeface="宋体" panose="02010600030101010101" pitchFamily="2" charset="-122"/>
              </a:rPr>
              <a:t>双流县“感动双流教育十佳人物”</a:t>
            </a:r>
            <a:endParaRPr lang="en-US" altLang="zh-CN" sz="1600" b="1" dirty="0">
              <a:solidFill>
                <a:schemeClr val="bg1"/>
              </a:solidFill>
              <a:latin typeface="宋体" panose="02010600030101010101" pitchFamily="2" charset="-122"/>
            </a:endParaRPr>
          </a:p>
          <a:p>
            <a:pPr eaLnBrk="1" hangingPunct="1">
              <a:lnSpc>
                <a:spcPct val="170000"/>
              </a:lnSpc>
              <a:spcBef>
                <a:spcPct val="20000"/>
              </a:spcBef>
              <a:buClr>
                <a:srgbClr val="0BD0D9"/>
              </a:buClr>
              <a:buSzPct val="95000"/>
              <a:buFont typeface="Wingdings 2" panose="05020102010507070707" pitchFamily="18" charset="2"/>
              <a:buNone/>
            </a:pPr>
            <a:endParaRPr lang="zh-CN" altLang="en-US" sz="1600" b="1" dirty="0">
              <a:solidFill>
                <a:schemeClr val="bg1"/>
              </a:solidFill>
              <a:latin typeface="宋体" panose="02010600030101010101" pitchFamily="2" charset="-122"/>
            </a:endParaRPr>
          </a:p>
          <a:p>
            <a:pPr eaLnBrk="1" hangingPunct="1">
              <a:spcBef>
                <a:spcPct val="20000"/>
              </a:spcBef>
              <a:buClr>
                <a:srgbClr val="0BD0D9"/>
              </a:buClr>
              <a:buSzPct val="95000"/>
              <a:buFont typeface="Wingdings 2" panose="05020102010507070707" pitchFamily="18" charset="2"/>
              <a:buChar char=""/>
            </a:pPr>
            <a:endParaRPr lang="zh-CN" altLang="en-US" sz="1600" b="1" dirty="0">
              <a:solidFill>
                <a:schemeClr val="bg1"/>
              </a:solidFill>
              <a:latin typeface="宋体" panose="02010600030101010101" pitchFamily="2" charset="-122"/>
            </a:endParaRPr>
          </a:p>
        </p:txBody>
      </p:sp>
      <p:pic>
        <p:nvPicPr>
          <p:cNvPr id="25604" name="图片 6" descr="校长.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218117"/>
            <a:ext cx="2413326" cy="362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图片 7" descr="优秀教育工作者证书1.ps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7973" y="5091289"/>
            <a:ext cx="1822564" cy="12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图片 8" descr="劳模证书1.ps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3135" y="5091289"/>
            <a:ext cx="1730987" cy="121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图片 9" descr="受国务院的特别邀请到北京参加庆祝中华人民共和国成立55周年的国庆观礼活动，2004年10月1日上午，黄光成校长受到胡锦涛总书记的亲切接见，面对面地聆听了胡锦涛总书记的亲切问候和鼓励.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59496" y="5091289"/>
            <a:ext cx="1817177" cy="12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图片 10" descr="五一证书.jp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34924" y="5091289"/>
            <a:ext cx="1732783" cy="12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图片 11" descr="双流县感动双流十佳人物奖杯.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12598" y="5091289"/>
            <a:ext cx="1511920" cy="121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5603">
                                            <p:txEl>
                                              <p:pRg st="0" end="0"/>
                                            </p:txEl>
                                          </p:spTgt>
                                        </p:tgtEl>
                                        <p:attrNameLst>
                                          <p:attrName>style.color</p:attrName>
                                        </p:attrNameLst>
                                      </p:cBhvr>
                                      <p:to>
                                        <a:schemeClr val="accent1"/>
                                      </p:to>
                                    </p:animClr>
                                  </p:childTnLst>
                                </p:cTn>
                              </p:par>
                              <p:par>
                                <p:cTn id="7" presetID="3" presetClass="emph" presetSubtype="2" fill="hold" nodeType="withEffect">
                                  <p:stCondLst>
                                    <p:cond delay="0"/>
                                  </p:stCondLst>
                                  <p:childTnLst>
                                    <p:animClr clrSpc="rgb" dir="cw">
                                      <p:cBhvr override="childStyle">
                                        <p:cTn id="8" dur="2000" fill="hold"/>
                                        <p:tgtEl>
                                          <p:spTgt spid="25603">
                                            <p:txEl>
                                              <p:pRg st="1" end="1"/>
                                            </p:txEl>
                                          </p:spTgt>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2639616" y="2924944"/>
            <a:ext cx="7705078" cy="2123658"/>
          </a:xfrm>
          <a:prstGeom prst="rect">
            <a:avLst/>
          </a:prstGeom>
          <a:noFill/>
        </p:spPr>
        <p:txBody>
          <a:bodyPr wrap="square">
            <a:spAutoFit/>
          </a:bodyPr>
          <a:lstStyle/>
          <a:p>
            <a:pPr>
              <a:defRPr/>
            </a:pPr>
            <a:r>
              <a:rPr lang="zh-CN" altLang="en-US" sz="6600" dirty="0">
                <a:solidFill>
                  <a:srgbClr val="FF0000"/>
                </a:solidFill>
                <a:latin typeface="汉真广标" panose="02010609000101010101" pitchFamily="49" charset="-122"/>
                <a:ea typeface="汉真广标" panose="02010609000101010101" pitchFamily="49" charset="-122"/>
              </a:rPr>
              <a:t>走进棠外附属小学</a:t>
            </a:r>
            <a:endParaRPr lang="en-US" altLang="zh-CN" sz="6600" dirty="0">
              <a:solidFill>
                <a:srgbClr val="FF0000"/>
              </a:solidFill>
              <a:latin typeface="汉真广标" panose="02010609000101010101" pitchFamily="49" charset="-122"/>
              <a:ea typeface="汉真广标" panose="02010609000101010101" pitchFamily="49" charset="-122"/>
            </a:endParaRPr>
          </a:p>
          <a:p>
            <a:pPr>
              <a:defRPr/>
            </a:pPr>
            <a:endParaRPr lang="zh-CN" altLang="en-US" sz="6600" dirty="0">
              <a:solidFill>
                <a:srgbClr val="FF0000"/>
              </a:solidFill>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000">
        <p:push dir="u"/>
      </p:transition>
    </mc:Choice>
    <mc:Fallback xmlns="">
      <p:transition spd="slow" advClick="0" advTm="4000">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4295800" y="404664"/>
            <a:ext cx="5314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solidFill>
                <a:latin typeface="黑体" panose="02010609060101010101" pitchFamily="49" charset="-122"/>
                <a:ea typeface="黑体" panose="02010609060101010101" pitchFamily="49" charset="-122"/>
              </a:rPr>
              <a:t>办学历史   </a:t>
            </a:r>
            <a:r>
              <a:rPr lang="en-US" altLang="zh-CN" sz="2400" b="1" dirty="0">
                <a:solidFill>
                  <a:schemeClr val="bg1"/>
                </a:solidFill>
                <a:latin typeface="黑体" panose="02010609060101010101" pitchFamily="49" charset="-122"/>
                <a:ea typeface="黑体" panose="02010609060101010101" pitchFamily="49" charset="-122"/>
              </a:rPr>
              <a:t>School History</a:t>
            </a:r>
          </a:p>
          <a:p>
            <a:pPr eaLnBrk="1" hangingPunct="1"/>
            <a:endParaRPr lang="zh-CN" altLang="en-US" sz="3200" dirty="0">
              <a:solidFill>
                <a:schemeClr val="bg1"/>
              </a:solidFill>
              <a:latin typeface="黑体" panose="02010609060101010101" pitchFamily="49" charset="-122"/>
              <a:ea typeface="黑体" panose="02010609060101010101" pitchFamily="49" charset="-122"/>
            </a:endParaRPr>
          </a:p>
        </p:txBody>
      </p:sp>
      <p:sp>
        <p:nvSpPr>
          <p:cNvPr id="24579" name="矩形 2"/>
          <p:cNvSpPr>
            <a:spLocks noChangeArrowheads="1"/>
          </p:cNvSpPr>
          <p:nvPr/>
        </p:nvSpPr>
        <p:spPr bwMode="auto">
          <a:xfrm>
            <a:off x="839416" y="1628800"/>
            <a:ext cx="1058517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dirty="0">
                <a:latin typeface="宋体" panose="02010600030101010101" pitchFamily="2" charset="-122"/>
              </a:rPr>
              <a:t>    学校始建于</a:t>
            </a:r>
            <a:r>
              <a:rPr lang="en-US" altLang="zh-CN" sz="2800" b="1" dirty="0">
                <a:latin typeface="宋体" panose="02010600030101010101" pitchFamily="2" charset="-122"/>
              </a:rPr>
              <a:t>2003</a:t>
            </a:r>
            <a:r>
              <a:rPr lang="zh-CN" altLang="en-US" sz="2800" b="1" dirty="0">
                <a:latin typeface="宋体" panose="02010600030101010101" pitchFamily="2" charset="-122"/>
              </a:rPr>
              <a:t>年，时年招收</a:t>
            </a:r>
            <a:r>
              <a:rPr lang="en-US" altLang="zh-CN" sz="2800" b="1" dirty="0">
                <a:latin typeface="宋体" panose="02010600030101010101" pitchFamily="2" charset="-122"/>
              </a:rPr>
              <a:t>28</a:t>
            </a:r>
            <a:r>
              <a:rPr lang="zh-CN" altLang="en-US" sz="2800" b="1" dirty="0">
                <a:latin typeface="宋体" panose="02010600030101010101" pitchFamily="2" charset="-122"/>
              </a:rPr>
              <a:t>名学生，仅开办五、六两个年级 。</a:t>
            </a:r>
          </a:p>
          <a:p>
            <a:pPr eaLnBrk="1" hangingPunct="1">
              <a:lnSpc>
                <a:spcPct val="150000"/>
              </a:lnSpc>
            </a:pPr>
            <a:r>
              <a:rPr lang="en-US" altLang="zh-CN" sz="2800" b="1" dirty="0"/>
              <a:t>	</a:t>
            </a:r>
            <a:r>
              <a:rPr lang="zh-CN" altLang="zh-CN" sz="2800" b="1" dirty="0"/>
              <a:t>截止</a:t>
            </a:r>
            <a:r>
              <a:rPr lang="en-US" altLang="zh-CN" sz="2800" b="1" dirty="0"/>
              <a:t>2016</a:t>
            </a:r>
            <a:r>
              <a:rPr lang="zh-CN" altLang="zh-CN" sz="2800" b="1" dirty="0"/>
              <a:t>年，学校有</a:t>
            </a:r>
            <a:r>
              <a:rPr lang="en-US" altLang="zh-CN" sz="2800" b="1" dirty="0"/>
              <a:t>50</a:t>
            </a:r>
            <a:r>
              <a:rPr lang="zh-CN" altLang="zh-CN" sz="2800" b="1" dirty="0"/>
              <a:t>余个教学班， 在校师生达</a:t>
            </a:r>
            <a:r>
              <a:rPr lang="en-US" altLang="zh-CN" sz="2800" b="1" dirty="0"/>
              <a:t>2200</a:t>
            </a:r>
            <a:r>
              <a:rPr lang="zh-CN" altLang="zh-CN" sz="2800" b="1" dirty="0"/>
              <a:t>余人。</a:t>
            </a:r>
            <a:endParaRPr lang="en-US" altLang="zh-CN" sz="2800" b="1" dirty="0"/>
          </a:p>
          <a:p>
            <a:pPr eaLnBrk="1" hangingPunct="1">
              <a:lnSpc>
                <a:spcPct val="150000"/>
              </a:lnSpc>
            </a:pPr>
            <a:r>
              <a:rPr lang="en-US" altLang="zh-CN" sz="2800" b="1" dirty="0" smtClean="0"/>
              <a:t>        </a:t>
            </a:r>
            <a:r>
              <a:rPr lang="zh-CN" altLang="en-US" sz="2800" b="1" dirty="0" smtClean="0"/>
              <a:t>办学</a:t>
            </a:r>
            <a:r>
              <a:rPr lang="zh-CN" altLang="en-US" sz="2800" b="1" dirty="0"/>
              <a:t>仅数年</a:t>
            </a:r>
            <a:r>
              <a:rPr lang="en-US" altLang="zh-CN" sz="2800" b="1" dirty="0"/>
              <a:t>,</a:t>
            </a:r>
            <a:r>
              <a:rPr lang="zh-CN" altLang="en-US" sz="2800" b="1" dirty="0"/>
              <a:t>学校凭借鲜明的</a:t>
            </a:r>
            <a:r>
              <a:rPr lang="zh-CN" altLang="zh-CN" sz="2800" b="1" dirty="0"/>
              <a:t>办学特色让学校声名鹊起：被评为“</a:t>
            </a:r>
            <a:r>
              <a:rPr lang="zh-CN" altLang="zh-CN" sz="3200" b="1" dirty="0">
                <a:solidFill>
                  <a:srgbClr val="FF0000"/>
                </a:solidFill>
              </a:rPr>
              <a:t>成都之最具魅力校园</a:t>
            </a:r>
            <a:r>
              <a:rPr lang="zh-CN" altLang="zh-CN" sz="2800" b="1" dirty="0"/>
              <a:t>”、成都市“</a:t>
            </a:r>
            <a:r>
              <a:rPr lang="zh-CN" altLang="zh-CN" sz="3200" b="1" dirty="0">
                <a:solidFill>
                  <a:srgbClr val="FF0000"/>
                </a:solidFill>
              </a:rPr>
              <a:t>新五朵金花小学</a:t>
            </a:r>
            <a:r>
              <a:rPr lang="zh-CN" altLang="zh-CN" sz="2800" b="1" dirty="0"/>
              <a:t>”，成为“</a:t>
            </a:r>
            <a:r>
              <a:rPr lang="zh-CN" altLang="zh-CN" sz="3200" b="1" dirty="0">
                <a:solidFill>
                  <a:srgbClr val="FF0000"/>
                </a:solidFill>
              </a:rPr>
              <a:t>成都市科普示范基地</a:t>
            </a:r>
            <a:r>
              <a:rPr lang="zh-CN" altLang="zh-CN" sz="2800" b="1" dirty="0"/>
              <a:t>”，成为“</a:t>
            </a:r>
            <a:r>
              <a:rPr lang="zh-CN" altLang="zh-CN" sz="3200" b="1" dirty="0">
                <a:solidFill>
                  <a:srgbClr val="FF0000"/>
                </a:solidFill>
              </a:rPr>
              <a:t>中国足球基地</a:t>
            </a:r>
            <a:r>
              <a:rPr lang="zh-CN" altLang="zh-CN" sz="2800" b="1" dirty="0"/>
              <a:t>”。</a:t>
            </a:r>
          </a:p>
          <a:p>
            <a:pPr eaLnBrk="1" hangingPunct="1">
              <a:lnSpc>
                <a:spcPct val="150000"/>
              </a:lnSpc>
            </a:pPr>
            <a:endParaRPr lang="zh-CN" altLang="zh-CN" sz="3200" b="1" dirty="0"/>
          </a:p>
          <a:p>
            <a:pPr eaLnBrk="1" hangingPunct="1">
              <a:lnSpc>
                <a:spcPct val="150000"/>
              </a:lnSpc>
            </a:pPr>
            <a:endParaRPr lang="en-US" altLang="zh-CN" sz="3200" b="1" dirty="0">
              <a:latin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7000">
        <p15:prstTrans prst="drape"/>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120"/>
                                        <p:tgtEl>
                                          <p:spTgt spid="24579"/>
                                        </p:tgtEl>
                                        <p:attrNameLst>
                                          <p:attrName>style.color</p:attrName>
                                        </p:attrNameLst>
                                      </p:cBhvr>
                                      <p:tavLst>
                                        <p:tav tm="0">
                                          <p:val>
                                            <p:clrVal>
                                              <a:schemeClr val="tx1"/>
                                            </p:clrVal>
                                          </p:val>
                                        </p:tav>
                                        <p:tav tm="50000">
                                          <p:val>
                                            <p:clrVal>
                                              <a:schemeClr val="tx1"/>
                                            </p:clrVal>
                                          </p:val>
                                        </p:tav>
                                      </p:tavLst>
                                    </p:anim>
                                    <p:anim calcmode="discrete" valueType="clr">
                                      <p:cBhvr>
                                        <p:cTn id="8" dur="120"/>
                                        <p:tgtEl>
                                          <p:spTgt spid="24579"/>
                                        </p:tgtEl>
                                        <p:attrNameLst>
                                          <p:attrName>fillcolor</p:attrName>
                                        </p:attrNameLst>
                                      </p:cBhvr>
                                      <p:tavLst>
                                        <p:tav tm="0">
                                          <p:val>
                                            <p:clrVal>
                                              <a:schemeClr val="accent2"/>
                                            </p:clrVal>
                                          </p:val>
                                        </p:tav>
                                        <p:tav tm="50000">
                                          <p:val>
                                            <p:clrVal>
                                              <a:schemeClr val="hlink"/>
                                            </p:clrVal>
                                          </p:val>
                                        </p:tav>
                                      </p:tavLst>
                                    </p:anim>
                                    <p:set>
                                      <p:cBhvr>
                                        <p:cTn id="9" dur="120"/>
                                        <p:tgtEl>
                                          <p:spTgt spid="24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1"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3" cstate="print"/>
          <a:stretch>
            <a:fillRect/>
          </a:stretch>
        </p:blipFill>
        <p:spPr bwMode="auto">
          <a:xfrm rot="21156316">
            <a:off x="7125316" y="1076845"/>
            <a:ext cx="3442692" cy="2304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675" name="TextBox 3"/>
          <p:cNvSpPr txBox="1">
            <a:spLocks noChangeArrowheads="1"/>
          </p:cNvSpPr>
          <p:nvPr/>
        </p:nvSpPr>
        <p:spPr bwMode="auto">
          <a:xfrm>
            <a:off x="3989667" y="404664"/>
            <a:ext cx="561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latin typeface="黑体" panose="02010609060101010101" pitchFamily="49" charset="-122"/>
                <a:ea typeface="黑体" panose="02010609060101010101" pitchFamily="49" charset="-122"/>
              </a:rPr>
              <a:t>棠外附小  </a:t>
            </a:r>
            <a:r>
              <a:rPr lang="en-US" altLang="zh-CN" sz="2400" b="1" dirty="0" err="1">
                <a:latin typeface="黑体" panose="02010609060101010101" pitchFamily="49" charset="-122"/>
                <a:ea typeface="黑体" panose="02010609060101010101" pitchFamily="49" charset="-122"/>
              </a:rPr>
              <a:t>Tangwai</a:t>
            </a:r>
            <a:r>
              <a:rPr lang="en-US" altLang="zh-CN" sz="2400" b="1" dirty="0">
                <a:latin typeface="黑体" panose="02010609060101010101" pitchFamily="49" charset="-122"/>
                <a:ea typeface="黑体" panose="02010609060101010101" pitchFamily="49" charset="-122"/>
              </a:rPr>
              <a:t> Primary School</a:t>
            </a:r>
            <a:r>
              <a:rPr lang="zh-CN" altLang="en-US" sz="2400" b="1" dirty="0">
                <a:latin typeface="黑体" panose="02010609060101010101" pitchFamily="49" charset="-122"/>
                <a:ea typeface="黑体" panose="02010609060101010101" pitchFamily="49" charset="-122"/>
              </a:rPr>
              <a:t>   </a:t>
            </a:r>
          </a:p>
        </p:txBody>
      </p:sp>
      <p:pic>
        <p:nvPicPr>
          <p:cNvPr id="7"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4" cstate="print"/>
          <a:stretch>
            <a:fillRect/>
          </a:stretch>
        </p:blipFill>
        <p:spPr bwMode="auto">
          <a:xfrm rot="338881">
            <a:off x="7166683" y="4097163"/>
            <a:ext cx="3485399" cy="233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5" cstate="print"/>
          <a:stretch>
            <a:fillRect/>
          </a:stretch>
        </p:blipFill>
        <p:spPr bwMode="auto">
          <a:xfrm rot="387587">
            <a:off x="1892593" y="1190878"/>
            <a:ext cx="3477975" cy="2328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6" cstate="print"/>
          <a:stretch>
            <a:fillRect/>
          </a:stretch>
        </p:blipFill>
        <p:spPr bwMode="auto">
          <a:xfrm rot="21072008">
            <a:off x="1689446" y="4090345"/>
            <a:ext cx="3402695" cy="2258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5" descr="C:\Users\Administrator\Desktop\ppt\学校环境\棠外\2011-10-17热烈祝贺我校教师王庆梅、刘佳、刘丹丹、袁成在第九届全国初中信息技术与课程整合优质课大赛中荣获一等奖.JPG"/>
          <p:cNvPicPr>
            <a:picLocks noChangeAspect="1" noChangeArrowheads="1"/>
          </p:cNvPicPr>
          <p:nvPr/>
        </p:nvPicPr>
        <p:blipFill>
          <a:blip r:embed="rId7"/>
          <a:stretch>
            <a:fillRect/>
          </a:stretch>
        </p:blipFill>
        <p:spPr bwMode="auto">
          <a:xfrm>
            <a:off x="5134173" y="2288996"/>
            <a:ext cx="2028825" cy="290988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fade">
                                      <p:cBhvr>
                                        <p:cTn id="17" dur="1600" decel="100000"/>
                                        <p:tgtEl>
                                          <p:spTgt spid="19461"/>
                                        </p:tgtEl>
                                      </p:cBhvr>
                                    </p:animEffect>
                                    <p:anim calcmode="lin" valueType="num">
                                      <p:cBhvr>
                                        <p:cTn id="18" dur="1600" decel="100000" fill="hold"/>
                                        <p:tgtEl>
                                          <p:spTgt spid="19461"/>
                                        </p:tgtEl>
                                        <p:attrNameLst>
                                          <p:attrName>style.rotation</p:attrName>
                                        </p:attrNameLst>
                                      </p:cBhvr>
                                      <p:tavLst>
                                        <p:tav tm="0">
                                          <p:val>
                                            <p:fltVal val="-90"/>
                                          </p:val>
                                        </p:tav>
                                        <p:tav tm="100000">
                                          <p:val>
                                            <p:fltVal val="0"/>
                                          </p:val>
                                        </p:tav>
                                      </p:tavLst>
                                    </p:anim>
                                    <p:anim calcmode="lin" valueType="num">
                                      <p:cBhvr>
                                        <p:cTn id="19" dur="1600" decel="100000" fill="hold"/>
                                        <p:tgtEl>
                                          <p:spTgt spid="19461"/>
                                        </p:tgtEl>
                                        <p:attrNameLst>
                                          <p:attrName>ppt_x</p:attrName>
                                        </p:attrNameLst>
                                      </p:cBhvr>
                                      <p:tavLst>
                                        <p:tav tm="0">
                                          <p:val>
                                            <p:strVal val="#ppt_x+0.4"/>
                                          </p:val>
                                        </p:tav>
                                        <p:tav tm="100000">
                                          <p:val>
                                            <p:strVal val="#ppt_x-0.05"/>
                                          </p:val>
                                        </p:tav>
                                      </p:tavLst>
                                    </p:anim>
                                    <p:anim calcmode="lin" valueType="num">
                                      <p:cBhvr>
                                        <p:cTn id="20" dur="1600" decel="100000" fill="hold"/>
                                        <p:tgtEl>
                                          <p:spTgt spid="19461"/>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19461"/>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19461"/>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600" decel="100000"/>
                                        <p:tgtEl>
                                          <p:spTgt spid="6"/>
                                        </p:tgtEl>
                                      </p:cBhvr>
                                    </p:animEffect>
                                    <p:anim calcmode="lin" valueType="num">
                                      <p:cBhvr>
                                        <p:cTn id="28" dur="1600" decel="100000" fill="hold"/>
                                        <p:tgtEl>
                                          <p:spTgt spid="6"/>
                                        </p:tgtEl>
                                        <p:attrNameLst>
                                          <p:attrName>style.rotation</p:attrName>
                                        </p:attrNameLst>
                                      </p:cBhvr>
                                      <p:tavLst>
                                        <p:tav tm="0">
                                          <p:val>
                                            <p:fltVal val="-90"/>
                                          </p:val>
                                        </p:tav>
                                        <p:tav tm="100000">
                                          <p:val>
                                            <p:fltVal val="0"/>
                                          </p:val>
                                        </p:tav>
                                      </p:tavLst>
                                    </p:anim>
                                    <p:anim calcmode="lin" valueType="num">
                                      <p:cBhvr>
                                        <p:cTn id="29" dur="1600" decel="100000" fill="hold"/>
                                        <p:tgtEl>
                                          <p:spTgt spid="6"/>
                                        </p:tgtEl>
                                        <p:attrNameLst>
                                          <p:attrName>ppt_x</p:attrName>
                                        </p:attrNameLst>
                                      </p:cBhvr>
                                      <p:tavLst>
                                        <p:tav tm="0">
                                          <p:val>
                                            <p:strVal val="#ppt_x+0.4"/>
                                          </p:val>
                                        </p:tav>
                                        <p:tav tm="100000">
                                          <p:val>
                                            <p:strVal val="#ppt_x-0.05"/>
                                          </p:val>
                                        </p:tav>
                                      </p:tavLst>
                                    </p:anim>
                                    <p:anim calcmode="lin" valueType="num">
                                      <p:cBhvr>
                                        <p:cTn id="30" dur="1600" decel="100000" fill="hold"/>
                                        <p:tgtEl>
                                          <p:spTgt spid="6"/>
                                        </p:tgtEl>
                                        <p:attrNameLst>
                                          <p:attrName>ppt_y</p:attrName>
                                        </p:attrNameLst>
                                      </p:cBhvr>
                                      <p:tavLst>
                                        <p:tav tm="0">
                                          <p:val>
                                            <p:strVal val="#ppt_y-0.4"/>
                                          </p:val>
                                        </p:tav>
                                        <p:tav tm="100000">
                                          <p:val>
                                            <p:strVal val="#ppt_y+0.1"/>
                                          </p:val>
                                        </p:tav>
                                      </p:tavLst>
                                    </p:anim>
                                    <p:anim calcmode="lin" valueType="num">
                                      <p:cBhvr>
                                        <p:cTn id="31" dur="400" accel="100000" fill="hold">
                                          <p:stCondLst>
                                            <p:cond delay="1600"/>
                                          </p:stCondLst>
                                        </p:cTn>
                                        <p:tgtEl>
                                          <p:spTgt spid="6"/>
                                        </p:tgtEl>
                                        <p:attrNameLst>
                                          <p:attrName>ppt_x</p:attrName>
                                        </p:attrNameLst>
                                      </p:cBhvr>
                                      <p:tavLst>
                                        <p:tav tm="0">
                                          <p:val>
                                            <p:strVal val="#ppt_x-0.05"/>
                                          </p:val>
                                        </p:tav>
                                        <p:tav tm="100000">
                                          <p:val>
                                            <p:strVal val="#ppt_x"/>
                                          </p:val>
                                        </p:tav>
                                      </p:tavLst>
                                    </p:anim>
                                    <p:anim calcmode="lin" valueType="num">
                                      <p:cBhvr>
                                        <p:cTn id="32" dur="400" accel="100000" fill="hold">
                                          <p:stCondLst>
                                            <p:cond delay="16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600" decel="100000"/>
                                        <p:tgtEl>
                                          <p:spTgt spid="7"/>
                                        </p:tgtEl>
                                      </p:cBhvr>
                                    </p:animEffect>
                                    <p:anim calcmode="lin" valueType="num">
                                      <p:cBhvr>
                                        <p:cTn id="38" dur="1600" decel="100000" fill="hold"/>
                                        <p:tgtEl>
                                          <p:spTgt spid="7"/>
                                        </p:tgtEl>
                                        <p:attrNameLst>
                                          <p:attrName>style.rotation</p:attrName>
                                        </p:attrNameLst>
                                      </p:cBhvr>
                                      <p:tavLst>
                                        <p:tav tm="0">
                                          <p:val>
                                            <p:fltVal val="-90"/>
                                          </p:val>
                                        </p:tav>
                                        <p:tav tm="100000">
                                          <p:val>
                                            <p:fltVal val="0"/>
                                          </p:val>
                                        </p:tav>
                                      </p:tavLst>
                                    </p:anim>
                                    <p:anim calcmode="lin" valueType="num">
                                      <p:cBhvr>
                                        <p:cTn id="39" dur="1600" decel="100000" fill="hold"/>
                                        <p:tgtEl>
                                          <p:spTgt spid="7"/>
                                        </p:tgtEl>
                                        <p:attrNameLst>
                                          <p:attrName>ppt_x</p:attrName>
                                        </p:attrNameLst>
                                      </p:cBhvr>
                                      <p:tavLst>
                                        <p:tav tm="0">
                                          <p:val>
                                            <p:strVal val="#ppt_x+0.4"/>
                                          </p:val>
                                        </p:tav>
                                        <p:tav tm="100000">
                                          <p:val>
                                            <p:strVal val="#ppt_x-0.05"/>
                                          </p:val>
                                        </p:tav>
                                      </p:tavLst>
                                    </p:anim>
                                    <p:anim calcmode="lin" valueType="num">
                                      <p:cBhvr>
                                        <p:cTn id="40" dur="1600" decel="100000" fill="hold"/>
                                        <p:tgtEl>
                                          <p:spTgt spid="7"/>
                                        </p:tgtEl>
                                        <p:attrNameLst>
                                          <p:attrName>ppt_y</p:attrName>
                                        </p:attrNameLst>
                                      </p:cBhvr>
                                      <p:tavLst>
                                        <p:tav tm="0">
                                          <p:val>
                                            <p:strVal val="#ppt_y-0.4"/>
                                          </p:val>
                                        </p:tav>
                                        <p:tav tm="100000">
                                          <p:val>
                                            <p:strVal val="#ppt_y+0.1"/>
                                          </p:val>
                                        </p:tav>
                                      </p:tavLst>
                                    </p:anim>
                                    <p:anim calcmode="lin" valueType="num">
                                      <p:cBhvr>
                                        <p:cTn id="4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4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anim calcmode="lin" valueType="num">
                                      <p:cBhvr>
                                        <p:cTn id="48" dur="2000" fill="hold"/>
                                        <p:tgtEl>
                                          <p:spTgt spid="9"/>
                                        </p:tgtEl>
                                        <p:attrNameLst>
                                          <p:attrName>ppt_x</p:attrName>
                                        </p:attrNameLst>
                                      </p:cBhvr>
                                      <p:tavLst>
                                        <p:tav tm="0">
                                          <p:val>
                                            <p:strVal val="#ppt_x"/>
                                          </p:val>
                                        </p:tav>
                                        <p:tav tm="100000">
                                          <p:val>
                                            <p:strVal val="#ppt_x"/>
                                          </p:val>
                                        </p:tav>
                                      </p:tavLst>
                                    </p:anim>
                                    <p:anim calcmode="lin" valueType="num">
                                      <p:cBhvr>
                                        <p:cTn id="4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4866</TotalTime>
  <Words>785</Words>
  <Application>Microsoft Office PowerPoint</Application>
  <PresentationFormat>宽屏</PresentationFormat>
  <Paragraphs>218</Paragraphs>
  <Slides>29</Slides>
  <Notes>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29</vt:i4>
      </vt:variant>
    </vt:vector>
  </HeadingPairs>
  <TitlesOfParts>
    <vt:vector size="42" baseType="lpstr">
      <vt:lpstr>Adobe 黑体 Std R</vt:lpstr>
      <vt:lpstr>Arial Unicode MS</vt:lpstr>
      <vt:lpstr>方正正粗黑简体</vt:lpstr>
      <vt:lpstr>汉真广标</vt:lpstr>
      <vt:lpstr>黑体</vt:lpstr>
      <vt:lpstr>隶书</vt:lpstr>
      <vt:lpstr>宋体</vt:lpstr>
      <vt:lpstr>微软雅黑</vt:lpstr>
      <vt:lpstr>Arial</vt:lpstr>
      <vt:lpstr>Calibri</vt:lpstr>
      <vt:lpstr>Constantia</vt:lpstr>
      <vt:lpstr>Wingdings 2</vt:lpstr>
      <vt:lpstr>流畅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融合传统文化与时代精神的文化建设</vt:lpstr>
      <vt:lpstr>PowerPoint 演示文稿</vt:lpstr>
      <vt:lpstr>PowerPoint 演示文稿</vt:lpstr>
      <vt:lpstr>PowerPoint 演示文稿</vt:lpstr>
      <vt:lpstr>多元智能课程  让学生们爱上课堂</vt:lpstr>
      <vt:lpstr>PowerPoint 演示文稿</vt:lpstr>
      <vt:lpstr>PowerPoint 演示文稿</vt:lpstr>
      <vt:lpstr>PowerPoint 演示文稿</vt:lpstr>
      <vt:lpstr>八大主题教育活动 让上学不枯燥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棠外招生说明会</dc:title>
  <dc:creator>tw</dc:creator>
  <cp:lastModifiedBy>ljh</cp:lastModifiedBy>
  <cp:revision>797</cp:revision>
  <dcterms:created xsi:type="dcterms:W3CDTF">2012-02-14T01:04:41Z</dcterms:created>
  <dcterms:modified xsi:type="dcterms:W3CDTF">2016-12-16T03:32:30Z</dcterms:modified>
</cp:coreProperties>
</file>