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8294-8F30-47C5-92F6-8A9438BCDEE1}" type="datetimeFigureOut">
              <a:rPr lang="zh-CN" altLang="en-US" smtClean="0"/>
              <a:t>2016-12-27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F65C-96B1-4DE2-82E8-DBA0A854839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8294-8F30-47C5-92F6-8A9438BCDEE1}" type="datetimeFigureOut">
              <a:rPr lang="zh-CN" altLang="en-US" smtClean="0"/>
              <a:t>2016-12-27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F65C-96B1-4DE2-82E8-DBA0A854839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8294-8F30-47C5-92F6-8A9438BCDEE1}" type="datetimeFigureOut">
              <a:rPr lang="zh-CN" altLang="en-US" smtClean="0"/>
              <a:t>2016-12-27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F65C-96B1-4DE2-82E8-DBA0A854839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8294-8F30-47C5-92F6-8A9438BCDEE1}" type="datetimeFigureOut">
              <a:rPr lang="zh-CN" altLang="en-US" smtClean="0"/>
              <a:t>2016-12-27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F65C-96B1-4DE2-82E8-DBA0A854839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8294-8F30-47C5-92F6-8A9438BCDEE1}" type="datetimeFigureOut">
              <a:rPr lang="zh-CN" altLang="en-US" smtClean="0"/>
              <a:t>2016-12-27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F65C-96B1-4DE2-82E8-DBA0A854839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8294-8F30-47C5-92F6-8A9438BCDEE1}" type="datetimeFigureOut">
              <a:rPr lang="zh-CN" altLang="en-US" smtClean="0"/>
              <a:t>2016-12-27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F65C-96B1-4DE2-82E8-DBA0A854839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8294-8F30-47C5-92F6-8A9438BCDEE1}" type="datetimeFigureOut">
              <a:rPr lang="zh-CN" altLang="en-US" smtClean="0"/>
              <a:t>2016-12-27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F65C-96B1-4DE2-82E8-DBA0A854839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8294-8F30-47C5-92F6-8A9438BCDEE1}" type="datetimeFigureOut">
              <a:rPr lang="zh-CN" altLang="en-US" smtClean="0"/>
              <a:t>2016-12-27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F65C-96B1-4DE2-82E8-DBA0A854839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8294-8F30-47C5-92F6-8A9438BCDEE1}" type="datetimeFigureOut">
              <a:rPr lang="zh-CN" altLang="en-US" smtClean="0"/>
              <a:t>2016-12-27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F65C-96B1-4DE2-82E8-DBA0A854839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8294-8F30-47C5-92F6-8A9438BCDEE1}" type="datetimeFigureOut">
              <a:rPr lang="zh-CN" altLang="en-US" smtClean="0"/>
              <a:t>2016-12-27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F65C-96B1-4DE2-82E8-DBA0A854839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8294-8F30-47C5-92F6-8A9438BCDEE1}" type="datetimeFigureOut">
              <a:rPr lang="zh-CN" altLang="en-US" smtClean="0"/>
              <a:t>2016-12-27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F65C-96B1-4DE2-82E8-DBA0A854839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68294-8F30-47C5-92F6-8A9438BCDEE1}" type="datetimeFigureOut">
              <a:rPr lang="zh-CN" altLang="en-US" smtClean="0"/>
              <a:t>2016-12-27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BF65C-96B1-4DE2-82E8-DBA0A854839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My School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altLang="zh-CN" dirty="0" smtClean="0"/>
              <a:t>My school is very clean and beautiful . There is a teaching building .It’s big and tall .But it looks old .There are many classrooms in the teaching building .And there is a very beautiful and big playground .You can play football ,play basketball and  play games .There are many flowers and </a:t>
            </a:r>
            <a:r>
              <a:rPr lang="en-US" altLang="zh-CN" dirty="0" smtClean="0"/>
              <a:t>lots of trees in</a:t>
            </a:r>
            <a:r>
              <a:rPr lang="en-US" altLang="zh-CN" dirty="0" smtClean="0"/>
              <a:t> our school .</a:t>
            </a:r>
          </a:p>
          <a:p>
            <a:r>
              <a:rPr lang="en-US" altLang="zh-CN" dirty="0" smtClean="0"/>
              <a:t>This is my school .I love my school .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My School</vt:lpstr>
    </vt:vector>
  </TitlesOfParts>
  <Company>棠中外语学校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School</dc:title>
  <dc:creator>tw</dc:creator>
  <cp:lastModifiedBy>tw</cp:lastModifiedBy>
  <cp:revision>1</cp:revision>
  <dcterms:created xsi:type="dcterms:W3CDTF">2016-12-27T07:06:30Z</dcterms:created>
  <dcterms:modified xsi:type="dcterms:W3CDTF">2016-12-27T07:07:05Z</dcterms:modified>
</cp:coreProperties>
</file>