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13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5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379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082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366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967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70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489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462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31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3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3FEBD-F84C-4279-9AC2-DFB3F1B52E36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97412-4BF2-4F3B-A596-3E1CB2EAA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45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97" y="3966692"/>
            <a:ext cx="4048125" cy="270697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176" y="193185"/>
            <a:ext cx="2925309" cy="25242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97" y="309093"/>
            <a:ext cx="3822983" cy="24083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175" y="3966693"/>
            <a:ext cx="3925908" cy="27069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19" y="215958"/>
            <a:ext cx="3719518" cy="24787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96978" y="2845623"/>
            <a:ext cx="8199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旅行中的数学</a:t>
            </a:r>
            <a:r>
              <a:rPr lang="en-US" altLang="zh-CN" sz="6000" dirty="0" smtClean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6000" dirty="0" smtClean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韩国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19" y="3966693"/>
            <a:ext cx="3138656" cy="270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99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9962" y="201353"/>
            <a:ext cx="3146946" cy="713048"/>
          </a:xfrm>
        </p:spPr>
        <p:txBody>
          <a:bodyPr>
            <a:normAutofit fontScale="90000"/>
          </a:bodyPr>
          <a:lstStyle/>
          <a:p>
            <a:r>
              <a:rPr lang="zh-CN" altLang="en-US" sz="5400" dirty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泡菜</a:t>
            </a:r>
            <a:r>
              <a:rPr lang="zh-CN" altLang="zh-CN" sz="5400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文化</a:t>
            </a:r>
            <a:endParaRPr lang="zh-CN" altLang="en-US" sz="5400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6880" y="1050879"/>
            <a:ext cx="11845120" cy="5554638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韩国泡菜”是朝鲜半岛一种以蔬菜为主要原料，各种水果、海鲜及肉料、添加鱼露为配料的发酵食品。主要有益因子成分为乳酸菌，还含有丰富的维生素、钙、磷等无机物和矿物质以及人体所需的十余种氨基酸。韩国泡菜食后五味俱全，可佐饭，可佐酒，易消化，爽胃口，既能提供充足的营养，又能预防动脉硬化，降低胆固醇，消除多余脂肪等多种疾病，泡菜代表着韩国烹调文化，由于韩国所处地理位置冬季寒冷、漫长，不长果蔬，所以韩国人用盐来腌制蔬菜以备过冬。到了</a:t>
            </a:r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16</a:t>
            </a: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世纪，传进辣椒被广泛用于腌制泡菜，相传是从中国传入韩国的。其实称之为“泡菜”是不正确的提法，真正的“泡菜”是指中国西南地区所盛行的一种乳酸菌发酵的美食，其制作过程与”韩国泡菜“有明显区别，重点恰在一个“泡”字上。对这两种美食，应加以区别。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74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8451" y="924874"/>
            <a:ext cx="9697871" cy="2760022"/>
          </a:xfrm>
        </p:spPr>
        <p:txBody>
          <a:bodyPr>
            <a:normAutofit/>
          </a:bodyPr>
          <a:lstStyle/>
          <a:p>
            <a:r>
              <a:rPr lang="zh-CN" altLang="zh-CN" sz="4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韩国的阿姨告诉我们，泡菜要经过大约</a:t>
            </a:r>
            <a:r>
              <a:rPr lang="en-US" altLang="zh-CN" sz="4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4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天的腌制才能使用，今天我也制作了一份泡菜，什么时候才能食用呢</a:t>
            </a:r>
            <a:r>
              <a:rPr lang="zh-CN" altLang="zh-CN" sz="4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4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（画个日历表试一试）</a:t>
            </a:r>
            <a:endParaRPr lang="zh-CN" altLang="en-US" sz="4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99" y="3521122"/>
            <a:ext cx="3968297" cy="3138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332" y="3164290"/>
            <a:ext cx="3314809" cy="333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3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40" y="2"/>
            <a:ext cx="8491152" cy="4258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2573740" cy="808582"/>
          </a:xfrm>
        </p:spPr>
        <p:txBody>
          <a:bodyPr/>
          <a:lstStyle/>
          <a:p>
            <a:r>
              <a:rPr lang="zh-CN" altLang="zh-CN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韩国交通</a:t>
            </a:r>
            <a:endParaRPr lang="zh-CN" altLang="en-US" dirty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534" y="1282890"/>
            <a:ext cx="11807558" cy="52953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dirty="0"/>
              <a:t>韩国</a:t>
            </a:r>
            <a:r>
              <a:rPr lang="en-US" altLang="zh-CN" dirty="0"/>
              <a:t>KTX</a:t>
            </a:r>
            <a:r>
              <a:rPr lang="zh-CN" altLang="zh-CN" dirty="0"/>
              <a:t>高铁、在</a:t>
            </a:r>
            <a:r>
              <a:rPr lang="zh-CN" altLang="zh-CN" dirty="0" smtClean="0"/>
              <a:t>首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尔</a:t>
            </a:r>
            <a:r>
              <a:rPr lang="zh-CN" altLang="zh-CN" dirty="0"/>
              <a:t>和釜山，首尔和</a:t>
            </a:r>
            <a:r>
              <a:rPr lang="zh-CN" altLang="zh-CN" dirty="0" smtClean="0"/>
              <a:t>光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州</a:t>
            </a:r>
            <a:r>
              <a:rPr lang="zh-CN" altLang="zh-CN" dirty="0"/>
              <a:t>间运营，是基于</a:t>
            </a:r>
            <a:r>
              <a:rPr lang="zh-CN" altLang="zh-CN" dirty="0" smtClean="0"/>
              <a:t>法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国</a:t>
            </a:r>
            <a:r>
              <a:rPr lang="zh-CN" altLang="zh-CN" dirty="0"/>
              <a:t>技术、韩国制造</a:t>
            </a:r>
            <a:r>
              <a:rPr lang="zh-CN" altLang="zh-CN" dirty="0" smtClean="0"/>
              <a:t>的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子</a:t>
            </a:r>
            <a:r>
              <a:rPr lang="zh-CN" altLang="zh-CN" dirty="0"/>
              <a:t>弹头列车。</a:t>
            </a:r>
            <a:r>
              <a:rPr lang="en-US" altLang="zh-CN" dirty="0"/>
              <a:t>KTX</a:t>
            </a:r>
            <a:r>
              <a:rPr lang="zh-CN" altLang="zh-CN" dirty="0" smtClean="0"/>
              <a:t>高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速</a:t>
            </a:r>
            <a:r>
              <a:rPr lang="zh-CN" altLang="zh-CN" dirty="0"/>
              <a:t>列车是韩国采用</a:t>
            </a:r>
            <a:r>
              <a:rPr lang="zh-CN" altLang="zh-CN" dirty="0" smtClean="0"/>
              <a:t>了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法国</a:t>
            </a:r>
            <a:r>
              <a:rPr lang="en-US" altLang="zh-CN" dirty="0"/>
              <a:t>TGV</a:t>
            </a:r>
            <a:r>
              <a:rPr lang="zh-CN" altLang="zh-CN" dirty="0"/>
              <a:t>技术的子弹头列车，每小时可达</a:t>
            </a:r>
            <a:r>
              <a:rPr lang="en-US" altLang="zh-CN" dirty="0"/>
              <a:t>300</a:t>
            </a:r>
            <a:r>
              <a:rPr lang="zh-CN" altLang="zh-CN" dirty="0"/>
              <a:t>公里。</a:t>
            </a:r>
            <a:r>
              <a:rPr lang="en-US" altLang="zh-CN" dirty="0"/>
              <a:t>2004</a:t>
            </a:r>
            <a:r>
              <a:rPr lang="zh-CN" altLang="zh-CN" dirty="0"/>
              <a:t>年</a:t>
            </a:r>
            <a:r>
              <a:rPr lang="en-US" altLang="zh-CN" dirty="0"/>
              <a:t>12</a:t>
            </a:r>
            <a:r>
              <a:rPr lang="zh-CN" altLang="zh-CN" dirty="0"/>
              <a:t>月</a:t>
            </a:r>
            <a:r>
              <a:rPr lang="en-US" altLang="zh-CN" dirty="0"/>
              <a:t>16</a:t>
            </a:r>
            <a:r>
              <a:rPr lang="zh-CN" altLang="zh-CN" dirty="0"/>
              <a:t>日，一组韩制的</a:t>
            </a:r>
            <a:r>
              <a:rPr lang="en-US" altLang="zh-CN" dirty="0"/>
              <a:t>HSR-350X</a:t>
            </a:r>
            <a:r>
              <a:rPr lang="zh-CN" altLang="zh-CN" dirty="0"/>
              <a:t>型列车在试验中，其时速达</a:t>
            </a:r>
            <a:r>
              <a:rPr lang="en-US" altLang="zh-CN" dirty="0"/>
              <a:t>352.4</a:t>
            </a:r>
            <a:r>
              <a:rPr lang="zh-CN" altLang="zh-CN" dirty="0"/>
              <a:t>公里。新型</a:t>
            </a:r>
            <a:r>
              <a:rPr lang="en-US" altLang="zh-CN" dirty="0"/>
              <a:t>KXT</a:t>
            </a:r>
            <a:r>
              <a:rPr lang="zh-CN" altLang="zh-CN" dirty="0"/>
              <a:t>高速列车将在首尔和釜山，首尔和光州间运营。新型</a:t>
            </a:r>
            <a:r>
              <a:rPr lang="en-US" altLang="zh-CN" dirty="0"/>
              <a:t>KTX</a:t>
            </a:r>
            <a:r>
              <a:rPr lang="zh-CN" altLang="zh-CN" dirty="0"/>
              <a:t>高速列车使韩国成为世界上第四个有能力制造超高速列车的国家。在韩国之前，法国、德国和日本均有能力制造超高速列车。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0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130" y="1757386"/>
            <a:ext cx="10980763" cy="1845623"/>
          </a:xfrm>
        </p:spPr>
        <p:txBody>
          <a:bodyPr>
            <a:noAutofit/>
          </a:bodyPr>
          <a:lstStyle/>
          <a:p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早上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11:00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我们从首尔坐高铁出发，下午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时达到釜山，高铁每小时大约行驶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352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千米，首尔到釜山全程多少千米？</a:t>
            </a:r>
            <a:endParaRPr lang="zh-CN" altLang="en-US" sz="4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424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550158" cy="1040594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回家</a:t>
            </a:r>
            <a:endParaRPr lang="zh-CN" altLang="en-US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坐轮船从济州岛到上海，出发的时间是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分，到达上海的时间是第二天早上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分，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轮船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共用了（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）小时（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）分钟。</a:t>
            </a:r>
          </a:p>
          <a:p>
            <a:pPr marL="0" indent="0">
              <a:buNone/>
            </a:pP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上海坐动车回到成都，动车每小时行驶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千米，共行驶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小时，成都上海到成都共多少千米？</a:t>
            </a:r>
            <a:endParaRPr lang="zh-CN" altLang="en-US" sz="4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22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132" y="149807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6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6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6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6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韩国的旅行</a:t>
            </a:r>
            <a:r>
              <a:rPr lang="zh-CN" altLang="zh-CN" sz="6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，以及在旅行中遇到的问题，你有哪些收获？</a:t>
            </a:r>
            <a:endParaRPr lang="zh-CN" altLang="en-US" sz="6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86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4864" y="370313"/>
            <a:ext cx="6489879" cy="6145494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国家简介；大韩民国，简称韩国，别称南韩或南朝鲜。位于东亚朝鲜半岛南部，总面积约</a:t>
            </a:r>
            <a:r>
              <a:rPr lang="en-US" altLang="zh-CN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万平方公里（占朝鲜半岛总面积的</a:t>
            </a:r>
            <a:r>
              <a:rPr lang="en-US" altLang="zh-CN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45%</a:t>
            </a:r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），主体民族为朝鲜族，通用韩语，总人口约</a:t>
            </a:r>
            <a:r>
              <a:rPr lang="en-US" altLang="zh-CN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5041.85</a:t>
            </a:r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万（</a:t>
            </a:r>
            <a:r>
              <a:rPr lang="en-US" altLang="zh-CN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2014</a:t>
            </a:r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年）。首都为首尔。</a:t>
            </a:r>
          </a:p>
          <a:p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国三面环海，西濒临黄海，东南是朝鲜海峡，东边是日本海，北面隔着三八线非军事区与朝鲜相邻。朝鲜半岛历史上长期是中原王朝的藩属国，清末中国在甲午战争中败给日本，正式脱离与中原王朝的藩属关系。</a:t>
            </a:r>
            <a:r>
              <a:rPr lang="en-US" altLang="zh-CN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1910</a:t>
            </a:r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年朝鲜半岛正式并入日本国领土，二战后光复取得独立。</a:t>
            </a:r>
            <a:r>
              <a:rPr lang="en-US" altLang="zh-CN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1950</a:t>
            </a:r>
            <a:r>
              <a:rPr lang="zh-CN" altLang="en-US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年爆发朝鲜战争，南北分裂，北方国家称朝鲜，南方国家称韩国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68" y="178033"/>
            <a:ext cx="3340124" cy="633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57" y="399245"/>
            <a:ext cx="3812147" cy="2859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852" y="399245"/>
            <a:ext cx="3802422" cy="285911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V="1">
            <a:off x="4881093" y="1790163"/>
            <a:ext cx="2009104" cy="25758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62130" y="3451538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成都双流机场</a:t>
            </a:r>
            <a:endParaRPr lang="zh-CN" altLang="en-US" sz="36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05352" y="3451538"/>
            <a:ext cx="3547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首尔仁</a:t>
            </a:r>
            <a:r>
              <a:rPr lang="zh-CN" altLang="en-US" sz="3600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川</a:t>
            </a:r>
            <a:r>
              <a:rPr lang="zh-CN" altLang="en-US" sz="36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机场</a:t>
            </a:r>
            <a:endParaRPr lang="zh-CN" altLang="en-US" sz="36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2130" y="4097869"/>
            <a:ext cx="9281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从成都到韩国，需要坐飞机前行，成都到韩国的航班</a:t>
            </a:r>
            <a:r>
              <a:rPr lang="en-US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14:45</a:t>
            </a:r>
            <a:r>
              <a:rPr lang="zh-CN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从双流机场出发，</a:t>
            </a:r>
            <a:r>
              <a:rPr lang="en-US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19:35</a:t>
            </a:r>
            <a:r>
              <a:rPr lang="zh-CN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到达韩国仁川国际机场，飞机共飞行（</a:t>
            </a:r>
            <a:r>
              <a:rPr lang="en-US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）小时（</a:t>
            </a:r>
            <a:r>
              <a:rPr lang="en-US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）分钟。</a:t>
            </a:r>
          </a:p>
        </p:txBody>
      </p:sp>
    </p:spTree>
    <p:extLst>
      <p:ext uri="{BB962C8B-B14F-4D97-AF65-F5344CB8AC3E}">
        <p14:creationId xmlns:p14="http://schemas.microsoft.com/office/powerpoint/2010/main" val="260237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985" y="1333802"/>
            <a:ext cx="4057311" cy="1108064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solidFill>
                  <a:schemeClr val="tx2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景福宫全景</a:t>
            </a:r>
            <a:endParaRPr lang="zh-CN" altLang="en-US" sz="6000" dirty="0">
              <a:solidFill>
                <a:schemeClr val="tx2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85" y="2441866"/>
            <a:ext cx="5715000" cy="3800475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99" y="556963"/>
            <a:ext cx="5224753" cy="3485657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7944085" y="4042620"/>
            <a:ext cx="4080681" cy="10834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 smtClean="0">
                <a:solidFill>
                  <a:schemeClr val="tx2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景福宫雪景</a:t>
            </a:r>
            <a:endParaRPr lang="zh-CN" altLang="en-US" sz="6000" dirty="0">
              <a:solidFill>
                <a:schemeClr val="tx2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576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91" y="450375"/>
            <a:ext cx="5902567" cy="35622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781" y="3648820"/>
            <a:ext cx="4546338" cy="32091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6848" y="4531056"/>
            <a:ext cx="60732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大韩民族的皇宫</a:t>
            </a:r>
            <a:endParaRPr lang="en-US" altLang="zh-CN" sz="4800" dirty="0" smtClean="0">
              <a:solidFill>
                <a:schemeClr val="accent1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——</a:t>
            </a:r>
            <a:r>
              <a:rPr lang="zh-CN" altLang="en-US" sz="4800" dirty="0" smtClean="0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景福宫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382" y="450376"/>
            <a:ext cx="3753133" cy="306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7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237698" y="187894"/>
            <a:ext cx="11676797" cy="4138446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景福宫，是朝鲜半岛历史上最后一个统一王朝，李氏朝鲜的正宫（法宫）。位于朝鲜王朝国都汉城（今韩国首尔市），又因位于城北部，故又称北阙，是首尔五大宫之首，朝鲜王朝前期的政治中心。</a:t>
            </a:r>
          </a:p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景福宫始建于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1395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年（太祖洪武二十八年），历经多次破坏和重建。王宫得名于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中“君子万年，介尔景福”中“景福”二字。王宫面积与规制严格遵循与宗主国中国的宗藩关系，为亲王规制的郡王府，所有建筑均以丹青之色来区别于中国皇宫的金黄色。</a:t>
            </a:r>
          </a:p>
          <a:p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422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653" y="610973"/>
            <a:ext cx="11335604" cy="5953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买票：</a:t>
            </a:r>
            <a:endParaRPr lang="en-US" altLang="zh-CN" sz="40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成人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票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125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0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票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85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  <a:p>
            <a:pPr marL="0" indent="0">
              <a:buNone/>
            </a:pP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和爸爸妈妈买票一共需要多少元？</a:t>
            </a:r>
          </a:p>
          <a:p>
            <a:pPr marL="0" indent="0">
              <a:buNone/>
            </a:pP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景福宫的周长</a:t>
            </a:r>
          </a:p>
          <a:p>
            <a:pPr marL="0" indent="0">
              <a:buNone/>
            </a:pP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景福宫南北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长约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678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米，东西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423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米，景福宫的周长是多少米？大约是多少千米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40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景福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宫始建于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1395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年，这一年是（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en-US" altLang="zh-CN" sz="40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平、闰），距今年已经有（</a:t>
            </a:r>
            <a:r>
              <a:rPr lang="en-US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）年。</a:t>
            </a:r>
          </a:p>
          <a:p>
            <a:endParaRPr lang="zh-CN" altLang="en-US" sz="4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62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184"/>
            <a:ext cx="5909481" cy="6690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823" y="167185"/>
            <a:ext cx="5264126" cy="34619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99993" y="3753134"/>
            <a:ext cx="58750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洞。位于首尔中区，是韩国代表性的购物街，不仅可以购买服装、鞋类、杂货和化妆品，还有各种饮食店，同时银行和证券公司云集于此。和商品中低档的南大门、东大门相比，明洞的商品以中高档为主。明洞大街两旁都是高级名牌的店铺，明洞大街两侧的胡同里都是中档品牌的店铺和保税商店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66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968" y="300251"/>
            <a:ext cx="10890913" cy="60050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、爸爸买了一件大衣，折合人民币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元，一件大衣是一条裤子的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倍，一套衣服多少元？</a:t>
            </a:r>
            <a:endParaRPr lang="en-US" altLang="zh-CN" sz="36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36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、妈妈买了很多的化妆品，在第一家商店消费了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125.5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元，第二家商店消费了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80.7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元，妈妈买化妆品一共用去多少元？</a:t>
            </a:r>
            <a:endParaRPr lang="en-US" altLang="zh-CN" sz="36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36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、我买了一些文具，其中变形金刚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元，遥控汽车是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124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元，还有一个玩具的价格搞忘了，只知道总共花了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元，请问还有一件商品多少元？</a:t>
            </a:r>
          </a:p>
          <a:p>
            <a:endParaRPr lang="zh-CN" altLang="en-US" sz="3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1134</Words>
  <Application>Microsoft Office PowerPoint</Application>
  <PresentationFormat>宽屏</PresentationFormat>
  <Paragraphs>42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华文行楷</vt:lpstr>
      <vt:lpstr>楷体</vt:lpstr>
      <vt:lpstr>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景福宫全景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泡菜文化</vt:lpstr>
      <vt:lpstr>PowerPoint 演示文稿</vt:lpstr>
      <vt:lpstr>韩国交通</vt:lpstr>
      <vt:lpstr>PowerPoint 演示文稿</vt:lpstr>
      <vt:lpstr>回家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微软中国</dc:creator>
  <cp:lastModifiedBy>微软中国</cp:lastModifiedBy>
  <cp:revision>7</cp:revision>
  <dcterms:created xsi:type="dcterms:W3CDTF">2016-12-26T08:12:27Z</dcterms:created>
  <dcterms:modified xsi:type="dcterms:W3CDTF">2016-12-27T11:04:06Z</dcterms:modified>
</cp:coreProperties>
</file>