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08172-5EBD-4FF4-910B-1C582441C91A}" type="datetimeFigureOut">
              <a:rPr lang="zh-CN" altLang="en-US" smtClean="0"/>
              <a:t>2017-1-12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C4709-4BF9-4B64-BACB-8DC32B382F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" descr="D:\360安全浏览器下载\344317773.jpg"/>
          <p:cNvPicPr>
            <a:picLocks noChangeAspect="1" noChangeArrowheads="1"/>
          </p:cNvPicPr>
          <p:nvPr/>
        </p:nvPicPr>
        <p:blipFill>
          <a:blip r:embed="rId2"/>
          <a:srcRect t="375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拼读作业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目的：</a:t>
            </a:r>
            <a:endParaRPr lang="en-US" altLang="zh-CN" dirty="0" smtClean="0"/>
          </a:p>
          <a:p>
            <a:r>
              <a:rPr lang="en-US" altLang="zh-CN" dirty="0" smtClean="0"/>
              <a:t>1 </a:t>
            </a:r>
            <a:r>
              <a:rPr lang="zh-CN" altLang="en-US" dirty="0" smtClean="0"/>
              <a:t>普遍使用的一种学习方法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2 </a:t>
            </a:r>
            <a:r>
              <a:rPr lang="zh-CN" altLang="en-US" dirty="0" smtClean="0"/>
              <a:t>见词能读，听音能写</a:t>
            </a:r>
            <a:endParaRPr lang="en-US" altLang="zh-CN" dirty="0" smtClean="0"/>
          </a:p>
          <a:p>
            <a:r>
              <a:rPr lang="en-US" altLang="zh-CN" dirty="0" smtClean="0"/>
              <a:t>3 </a:t>
            </a:r>
            <a:r>
              <a:rPr lang="zh-CN" altLang="en-US" dirty="0" smtClean="0"/>
              <a:t>简单高效</a:t>
            </a: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训练的方法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先拼再写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试卷分析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  </a:t>
            </a:r>
            <a:r>
              <a:rPr lang="zh-CN" altLang="en-US" dirty="0" smtClean="0"/>
              <a:t>听力部分</a:t>
            </a:r>
            <a:endParaRPr lang="en-US" altLang="zh-CN" dirty="0" smtClean="0"/>
          </a:p>
          <a:p>
            <a:r>
              <a:rPr lang="en-US" altLang="zh-CN" dirty="0" smtClean="0"/>
              <a:t>2 </a:t>
            </a:r>
            <a:r>
              <a:rPr lang="zh-CN" altLang="en-US" dirty="0" smtClean="0"/>
              <a:t>笔试部分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</a:t>
            </a:r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连词成句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26" name="Picture 2" descr="D:\360安全浏览器下载\47182077.jpg"/>
          <p:cNvPicPr>
            <a:picLocks noChangeAspect="1" noChangeArrowheads="1"/>
          </p:cNvPicPr>
          <p:nvPr/>
        </p:nvPicPr>
        <p:blipFill>
          <a:blip r:embed="rId2"/>
          <a:srcRect t="42188" r="18750" b="22070"/>
          <a:stretch>
            <a:fillRect/>
          </a:stretch>
        </p:blipFill>
        <p:spPr bwMode="auto">
          <a:xfrm>
            <a:off x="642910" y="1500174"/>
            <a:ext cx="7429520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 descr="D:\360安全浏览器下载\247297133.jpg"/>
          <p:cNvPicPr>
            <a:picLocks noChangeAspect="1" noChangeArrowheads="1"/>
          </p:cNvPicPr>
          <p:nvPr/>
        </p:nvPicPr>
        <p:blipFill>
          <a:blip r:embed="rId2"/>
          <a:srcRect t="48047"/>
          <a:stretch>
            <a:fillRect/>
          </a:stretch>
        </p:blipFill>
        <p:spPr bwMode="auto">
          <a:xfrm>
            <a:off x="357158" y="285728"/>
            <a:ext cx="8044078" cy="557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3074" name="Picture 2" descr="D:\360安全浏览器下载\736014980.jpg"/>
          <p:cNvPicPr>
            <a:picLocks noChangeAspect="1" noChangeArrowheads="1"/>
          </p:cNvPicPr>
          <p:nvPr/>
        </p:nvPicPr>
        <p:blipFill>
          <a:blip r:embed="rId2"/>
          <a:srcRect l="11719" t="40430" r="10937" b="23242"/>
          <a:stretch>
            <a:fillRect/>
          </a:stretch>
        </p:blipFill>
        <p:spPr bwMode="auto">
          <a:xfrm>
            <a:off x="0" y="285728"/>
            <a:ext cx="9144000" cy="57265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8" name="Picture 2" descr="D:\360安全浏览器下载\942093144.jpg"/>
          <p:cNvPicPr>
            <a:picLocks noChangeAspect="1" noChangeArrowheads="1"/>
          </p:cNvPicPr>
          <p:nvPr/>
        </p:nvPicPr>
        <p:blipFill>
          <a:blip r:embed="rId2"/>
          <a:srcRect l="7031" t="37500" r="8593" b="24414"/>
          <a:stretch>
            <a:fillRect/>
          </a:stretch>
        </p:blipFill>
        <p:spPr bwMode="auto">
          <a:xfrm>
            <a:off x="-1" y="0"/>
            <a:ext cx="9020931" cy="5429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122" name="Picture 2" descr="D:\360安全浏览器下载\1742175791.jpg"/>
          <p:cNvPicPr>
            <a:picLocks noChangeAspect="1" noChangeArrowheads="1"/>
          </p:cNvPicPr>
          <p:nvPr/>
        </p:nvPicPr>
        <p:blipFill>
          <a:blip r:embed="rId2"/>
          <a:srcRect t="33399" b="19726"/>
          <a:stretch>
            <a:fillRect/>
          </a:stretch>
        </p:blipFill>
        <p:spPr bwMode="auto">
          <a:xfrm>
            <a:off x="0" y="357166"/>
            <a:ext cx="9144000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阅读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 </a:t>
            </a:r>
            <a:r>
              <a:rPr lang="zh-CN" altLang="en-US" dirty="0" smtClean="0"/>
              <a:t>考察学生的词汇量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2 </a:t>
            </a:r>
            <a:r>
              <a:rPr lang="zh-CN" altLang="en-US" dirty="0" smtClean="0"/>
              <a:t>考察学生“一句多译”多种表达方法的认知能力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学生的阅读方法存在的问题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无画线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缺乏论证的意识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78</Words>
  <Application>Microsoft Office PowerPoint</Application>
  <PresentationFormat>全屏显示(4:3)</PresentationFormat>
  <Paragraphs>18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幻灯片 1</vt:lpstr>
      <vt:lpstr>试卷分析</vt:lpstr>
      <vt:lpstr>连词成句</vt:lpstr>
      <vt:lpstr>幻灯片 4</vt:lpstr>
      <vt:lpstr>幻灯片 5</vt:lpstr>
      <vt:lpstr>幻灯片 6</vt:lpstr>
      <vt:lpstr>幻灯片 7</vt:lpstr>
      <vt:lpstr>阅读</vt:lpstr>
      <vt:lpstr>学生的阅读方法存在的问题</vt:lpstr>
      <vt:lpstr>幻灯片 10</vt:lpstr>
      <vt:lpstr>拼读作业</vt:lpstr>
      <vt:lpstr>训练的方法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微软用户</cp:lastModifiedBy>
  <cp:revision>4</cp:revision>
  <dcterms:created xsi:type="dcterms:W3CDTF">2017-01-12T01:15:13Z</dcterms:created>
  <dcterms:modified xsi:type="dcterms:W3CDTF">2017-01-12T01:46:50Z</dcterms:modified>
</cp:coreProperties>
</file>