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7" d="100"/>
          <a:sy n="67" d="100"/>
        </p:scale>
        <p:origin x="-147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00E5B-2631-455D-A49F-E40FFDCB469B}" type="datetimeFigureOut">
              <a:rPr lang="zh-CN" altLang="en-US" smtClean="0"/>
              <a:t>2017-2-14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3439B-5543-49EF-8EEF-4A9F24769F7F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00E5B-2631-455D-A49F-E40FFDCB469B}" type="datetimeFigureOut">
              <a:rPr lang="zh-CN" altLang="en-US" smtClean="0"/>
              <a:t>2017-2-14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3439B-5543-49EF-8EEF-4A9F24769F7F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00E5B-2631-455D-A49F-E40FFDCB469B}" type="datetimeFigureOut">
              <a:rPr lang="zh-CN" altLang="en-US" smtClean="0"/>
              <a:t>2017-2-14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3439B-5543-49EF-8EEF-4A9F24769F7F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00E5B-2631-455D-A49F-E40FFDCB469B}" type="datetimeFigureOut">
              <a:rPr lang="zh-CN" altLang="en-US" smtClean="0"/>
              <a:t>2017-2-14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3439B-5543-49EF-8EEF-4A9F24769F7F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00E5B-2631-455D-A49F-E40FFDCB469B}" type="datetimeFigureOut">
              <a:rPr lang="zh-CN" altLang="en-US" smtClean="0"/>
              <a:t>2017-2-14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3439B-5543-49EF-8EEF-4A9F24769F7F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00E5B-2631-455D-A49F-E40FFDCB469B}" type="datetimeFigureOut">
              <a:rPr lang="zh-CN" altLang="en-US" smtClean="0"/>
              <a:t>2017-2-14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3439B-5543-49EF-8EEF-4A9F24769F7F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00E5B-2631-455D-A49F-E40FFDCB469B}" type="datetimeFigureOut">
              <a:rPr lang="zh-CN" altLang="en-US" smtClean="0"/>
              <a:t>2017-2-14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3439B-5543-49EF-8EEF-4A9F24769F7F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00E5B-2631-455D-A49F-E40FFDCB469B}" type="datetimeFigureOut">
              <a:rPr lang="zh-CN" altLang="en-US" smtClean="0"/>
              <a:t>2017-2-14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3439B-5543-49EF-8EEF-4A9F24769F7F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00E5B-2631-455D-A49F-E40FFDCB469B}" type="datetimeFigureOut">
              <a:rPr lang="zh-CN" altLang="en-US" smtClean="0"/>
              <a:t>2017-2-14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3439B-5543-49EF-8EEF-4A9F24769F7F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00E5B-2631-455D-A49F-E40FFDCB469B}" type="datetimeFigureOut">
              <a:rPr lang="zh-CN" altLang="en-US" smtClean="0"/>
              <a:t>2017-2-14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3439B-5543-49EF-8EEF-4A9F24769F7F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00E5B-2631-455D-A49F-E40FFDCB469B}" type="datetimeFigureOut">
              <a:rPr lang="zh-CN" altLang="en-US" smtClean="0"/>
              <a:t>2017-2-14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3439B-5543-49EF-8EEF-4A9F24769F7F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800E5B-2631-455D-A49F-E40FFDCB469B}" type="datetimeFigureOut">
              <a:rPr lang="zh-CN" altLang="en-US" smtClean="0"/>
              <a:t>2017-2-14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E3439B-5543-49EF-8EEF-4A9F24769F7F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CN" alt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爆炸形 1 3"/>
          <p:cNvSpPr/>
          <p:nvPr/>
        </p:nvSpPr>
        <p:spPr>
          <a:xfrm>
            <a:off x="0" y="0"/>
            <a:ext cx="3571868" cy="1714488"/>
          </a:xfrm>
          <a:prstGeom prst="irregularSeal1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800" dirty="0" smtClean="0"/>
              <a:t>Try to ask</a:t>
            </a:r>
            <a:r>
              <a:rPr lang="en-US" altLang="zh-CN" sz="2000" dirty="0" smtClean="0"/>
              <a:t> </a:t>
            </a:r>
          </a:p>
          <a:p>
            <a:pPr algn="ctr"/>
            <a:r>
              <a:rPr lang="en-US" altLang="zh-CN" dirty="0" smtClean="0"/>
              <a:t>(</a:t>
            </a:r>
            <a:r>
              <a:rPr lang="zh-CN" altLang="en-US" dirty="0" smtClean="0"/>
              <a:t>自主提问</a:t>
            </a:r>
            <a:r>
              <a:rPr lang="en-US" altLang="zh-CN" dirty="0" smtClean="0"/>
              <a:t>)</a:t>
            </a:r>
            <a:endParaRPr lang="zh-CN" altLang="en-US" dirty="0"/>
          </a:p>
        </p:txBody>
      </p:sp>
      <p:sp>
        <p:nvSpPr>
          <p:cNvPr id="5" name="椭圆 4"/>
          <p:cNvSpPr/>
          <p:nvPr/>
        </p:nvSpPr>
        <p:spPr>
          <a:xfrm>
            <a:off x="428596" y="1785926"/>
            <a:ext cx="1714480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3200" dirty="0" smtClean="0"/>
              <a:t>Did</a:t>
            </a:r>
            <a:endParaRPr lang="zh-CN" altLang="en-US" sz="3200" dirty="0"/>
          </a:p>
        </p:txBody>
      </p:sp>
      <p:sp>
        <p:nvSpPr>
          <p:cNvPr id="6" name="椭圆 5"/>
          <p:cNvSpPr/>
          <p:nvPr/>
        </p:nvSpPr>
        <p:spPr>
          <a:xfrm>
            <a:off x="642910" y="2714620"/>
            <a:ext cx="1500166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3200" dirty="0" smtClean="0"/>
              <a:t>Was</a:t>
            </a:r>
            <a:endParaRPr lang="zh-CN" altLang="en-US" sz="3200" dirty="0"/>
          </a:p>
        </p:txBody>
      </p:sp>
      <p:sp>
        <p:nvSpPr>
          <p:cNvPr id="7" name="椭圆 6"/>
          <p:cNvSpPr/>
          <p:nvPr/>
        </p:nvSpPr>
        <p:spPr>
          <a:xfrm>
            <a:off x="500034" y="3643314"/>
            <a:ext cx="1714480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3200" dirty="0" smtClean="0"/>
              <a:t>Were</a:t>
            </a:r>
            <a:endParaRPr lang="zh-CN" altLang="en-US" sz="3200" dirty="0"/>
          </a:p>
        </p:txBody>
      </p:sp>
      <p:sp>
        <p:nvSpPr>
          <p:cNvPr id="8" name="椭圆 7"/>
          <p:cNvSpPr/>
          <p:nvPr/>
        </p:nvSpPr>
        <p:spPr>
          <a:xfrm>
            <a:off x="642910" y="4714884"/>
            <a:ext cx="1500166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3200" dirty="0" smtClean="0"/>
              <a:t>Can</a:t>
            </a:r>
            <a:endParaRPr lang="zh-CN" altLang="en-US" sz="3200" dirty="0"/>
          </a:p>
        </p:txBody>
      </p:sp>
      <p:sp>
        <p:nvSpPr>
          <p:cNvPr id="9" name="椭圆 8"/>
          <p:cNvSpPr/>
          <p:nvPr/>
        </p:nvSpPr>
        <p:spPr>
          <a:xfrm>
            <a:off x="6500826" y="1857364"/>
            <a:ext cx="1714480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3200" dirty="0" smtClean="0"/>
              <a:t>What</a:t>
            </a:r>
            <a:endParaRPr lang="zh-CN" altLang="en-US" sz="3200" dirty="0"/>
          </a:p>
        </p:txBody>
      </p:sp>
      <p:sp>
        <p:nvSpPr>
          <p:cNvPr id="10" name="椭圆 9"/>
          <p:cNvSpPr/>
          <p:nvPr/>
        </p:nvSpPr>
        <p:spPr>
          <a:xfrm>
            <a:off x="6643702" y="2786058"/>
            <a:ext cx="1714480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3200" dirty="0" smtClean="0"/>
              <a:t>Who</a:t>
            </a:r>
            <a:endParaRPr lang="zh-CN" altLang="en-US" sz="3200" dirty="0"/>
          </a:p>
        </p:txBody>
      </p:sp>
      <p:sp>
        <p:nvSpPr>
          <p:cNvPr id="11" name="椭圆 10"/>
          <p:cNvSpPr/>
          <p:nvPr/>
        </p:nvSpPr>
        <p:spPr>
          <a:xfrm>
            <a:off x="6572264" y="3786190"/>
            <a:ext cx="1714480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800" dirty="0" smtClean="0"/>
              <a:t>Where</a:t>
            </a:r>
            <a:endParaRPr lang="zh-CN" altLang="en-US" sz="2800" dirty="0"/>
          </a:p>
        </p:txBody>
      </p:sp>
      <p:sp>
        <p:nvSpPr>
          <p:cNvPr id="12" name="椭圆 11"/>
          <p:cNvSpPr/>
          <p:nvPr/>
        </p:nvSpPr>
        <p:spPr>
          <a:xfrm>
            <a:off x="6643702" y="4714884"/>
            <a:ext cx="1714480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3200" dirty="0" smtClean="0"/>
              <a:t>How</a:t>
            </a:r>
            <a:endParaRPr lang="zh-CN" altLang="en-US" sz="3200" dirty="0"/>
          </a:p>
        </p:txBody>
      </p:sp>
      <p:sp>
        <p:nvSpPr>
          <p:cNvPr id="13" name="椭圆 12"/>
          <p:cNvSpPr/>
          <p:nvPr/>
        </p:nvSpPr>
        <p:spPr>
          <a:xfrm>
            <a:off x="6715140" y="5715016"/>
            <a:ext cx="1714480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3200" dirty="0" smtClean="0"/>
              <a:t>When</a:t>
            </a:r>
            <a:endParaRPr lang="zh-CN" altLang="en-US" sz="3200" dirty="0"/>
          </a:p>
        </p:txBody>
      </p:sp>
      <p:sp>
        <p:nvSpPr>
          <p:cNvPr id="14" name="矩形 13"/>
          <p:cNvSpPr/>
          <p:nvPr/>
        </p:nvSpPr>
        <p:spPr>
          <a:xfrm>
            <a:off x="2143108" y="2214554"/>
            <a:ext cx="4357718" cy="91440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2400" dirty="0" smtClean="0">
                <a:solidFill>
                  <a:srgbClr val="FF0000"/>
                </a:solidFill>
              </a:rPr>
              <a:t>试着用一般疑问句和特殊疑问句提问</a:t>
            </a:r>
            <a:r>
              <a:rPr lang="en-US" altLang="zh-CN" sz="2400" dirty="0" smtClean="0">
                <a:solidFill>
                  <a:srgbClr val="FF0000"/>
                </a:solidFill>
              </a:rPr>
              <a:t>,</a:t>
            </a:r>
            <a:r>
              <a:rPr lang="zh-CN" altLang="en-US" sz="2400" dirty="0" smtClean="0">
                <a:solidFill>
                  <a:srgbClr val="FF0000"/>
                </a:solidFill>
              </a:rPr>
              <a:t>小组讨论一下吧</a:t>
            </a:r>
            <a:r>
              <a:rPr lang="en-US" altLang="zh-CN" sz="2400" dirty="0" smtClean="0">
                <a:solidFill>
                  <a:srgbClr val="FF0000"/>
                </a:solidFill>
              </a:rPr>
              <a:t>!</a:t>
            </a:r>
            <a:endParaRPr lang="zh-CN" altLang="en-US" sz="24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31</Words>
  <Application>Microsoft Office PowerPoint</Application>
  <PresentationFormat>全屏显示(4:3)</PresentationFormat>
  <Paragraphs>12</Paragraphs>
  <Slides>2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2</vt:i4>
      </vt:variant>
    </vt:vector>
  </HeadingPairs>
  <TitlesOfParts>
    <vt:vector size="3" baseType="lpstr">
      <vt:lpstr>Office 主题</vt:lpstr>
      <vt:lpstr>幻灯片 1</vt:lpstr>
      <vt:lpstr>幻灯片 2</vt:lpstr>
    </vt:vector>
  </TitlesOfParts>
  <Company>微软中国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微软用户</dc:creator>
  <cp:lastModifiedBy>微软用户</cp:lastModifiedBy>
  <cp:revision>2</cp:revision>
  <dcterms:created xsi:type="dcterms:W3CDTF">2017-02-14T07:13:15Z</dcterms:created>
  <dcterms:modified xsi:type="dcterms:W3CDTF">2017-02-14T07:26:50Z</dcterms:modified>
</cp:coreProperties>
</file>