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14C3-2426-4AD4-A9AE-438A6DCBF70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1B8B6-8966-4CC0-9F30-3C934D774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021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14C3-2426-4AD4-A9AE-438A6DCBF70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1B8B6-8966-4CC0-9F30-3C934D774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443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14C3-2426-4AD4-A9AE-438A6DCBF70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1B8B6-8966-4CC0-9F30-3C934D774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169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14C3-2426-4AD4-A9AE-438A6DCBF70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1B8B6-8966-4CC0-9F30-3C934D774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991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14C3-2426-4AD4-A9AE-438A6DCBF70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1B8B6-8966-4CC0-9F30-3C934D774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239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14C3-2426-4AD4-A9AE-438A6DCBF70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1B8B6-8966-4CC0-9F30-3C934D774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673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14C3-2426-4AD4-A9AE-438A6DCBF70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1B8B6-8966-4CC0-9F30-3C934D774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122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14C3-2426-4AD4-A9AE-438A6DCBF70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1B8B6-8966-4CC0-9F30-3C934D774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332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14C3-2426-4AD4-A9AE-438A6DCBF70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1B8B6-8966-4CC0-9F30-3C934D774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665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14C3-2426-4AD4-A9AE-438A6DCBF70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1B8B6-8966-4CC0-9F30-3C934D774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242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D14C3-2426-4AD4-A9AE-438A6DCBF70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11B8B6-8966-4CC0-9F30-3C934D774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823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D14C3-2426-4AD4-A9AE-438A6DCBF70E}" type="datetimeFigureOut">
              <a:rPr lang="zh-CN" altLang="en-US" smtClean="0"/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1B8B6-8966-4CC0-9F30-3C934D774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44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New Semester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609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0066" y="131572"/>
            <a:ext cx="7886700" cy="1325563"/>
          </a:xfrm>
        </p:spPr>
        <p:txBody>
          <a:bodyPr/>
          <a:lstStyle/>
          <a:p>
            <a:pPr algn="ctr"/>
            <a:r>
              <a:rPr lang="zh-CN" altLang="en-US" b="1" dirty="0" smtClean="0"/>
              <a:t>学习要求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2956" y="1457135"/>
            <a:ext cx="872092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200" b="1" dirty="0" smtClean="0"/>
              <a:t>1.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主课文必须全部背诵</a:t>
            </a:r>
            <a:r>
              <a:rPr lang="zh-CN" altLang="en-US" sz="3200" b="1" dirty="0" smtClean="0"/>
              <a:t>，小组长签字并做好记录、</a:t>
            </a:r>
            <a:r>
              <a:rPr lang="en-US" altLang="zh-CN" sz="3200" b="1" dirty="0" smtClean="0"/>
              <a:t>May</a:t>
            </a:r>
            <a:r>
              <a:rPr lang="zh-CN" altLang="en-US" sz="3200" b="1" dirty="0" smtClean="0"/>
              <a:t>盖章；</a:t>
            </a:r>
            <a:endParaRPr lang="en-US" altLang="zh-CN" sz="3200" b="1" dirty="0" smtClean="0"/>
          </a:p>
          <a:p>
            <a:pPr marL="0" indent="0">
              <a:buNone/>
            </a:pPr>
            <a:r>
              <a:rPr lang="en-US" altLang="zh-CN" sz="3200" b="1" dirty="0" smtClean="0"/>
              <a:t>2.</a:t>
            </a:r>
            <a:r>
              <a:rPr lang="zh-CN" altLang="en-US" sz="3200" b="1" dirty="0" smtClean="0"/>
              <a:t>单词：重点单词必须全部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听写过关（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60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分以上）</a:t>
            </a:r>
            <a:r>
              <a:rPr lang="zh-CN" altLang="en-US" sz="3200" b="1" dirty="0" smtClean="0"/>
              <a:t>；</a:t>
            </a:r>
            <a:endParaRPr lang="en-US" altLang="zh-CN" sz="3200" b="1" dirty="0" smtClean="0"/>
          </a:p>
          <a:p>
            <a:pPr marL="0" indent="0">
              <a:buNone/>
            </a:pPr>
            <a:r>
              <a:rPr lang="en-US" altLang="zh-CN" sz="3200" b="1" dirty="0" smtClean="0"/>
              <a:t>3. </a:t>
            </a:r>
            <a:r>
              <a:rPr lang="zh-CN" altLang="en-US" sz="3200" b="1" dirty="0" smtClean="0"/>
              <a:t>心愿卡：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50</a:t>
            </a:r>
            <a:r>
              <a:rPr lang="zh-CN" altLang="en-US" sz="3200" b="1" dirty="0" smtClean="0"/>
              <a:t>个章有效；</a:t>
            </a:r>
            <a:endParaRPr lang="en-US" altLang="zh-CN" sz="3200" b="1" dirty="0" smtClean="0"/>
          </a:p>
          <a:p>
            <a:pPr marL="0" indent="0">
              <a:buNone/>
            </a:pPr>
            <a:r>
              <a:rPr lang="en-US" altLang="zh-CN" sz="3200" b="1" dirty="0" smtClean="0"/>
              <a:t>4. </a:t>
            </a:r>
            <a:r>
              <a:rPr lang="zh-CN" altLang="en-US" sz="3200" b="1" dirty="0" smtClean="0"/>
              <a:t>抽奖：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每个月第四周的周五</a:t>
            </a:r>
            <a:r>
              <a:rPr lang="zh-CN" altLang="en-US" sz="3200" b="1" dirty="0" smtClean="0"/>
              <a:t>抽奖；</a:t>
            </a:r>
            <a:endParaRPr lang="en-US" altLang="zh-CN" sz="3200" b="1" dirty="0" smtClean="0"/>
          </a:p>
          <a:p>
            <a:pPr marL="0" indent="0">
              <a:buNone/>
            </a:pPr>
            <a:r>
              <a:rPr lang="en-US" altLang="zh-CN" sz="3200" b="1" dirty="0" smtClean="0"/>
              <a:t>5.</a:t>
            </a:r>
            <a:r>
              <a:rPr lang="zh-CN" altLang="en-US" sz="3200" b="1" dirty="0" smtClean="0"/>
              <a:t>一系列“听写奖”、“书写奖”、“口语奖”、“最佳男</a:t>
            </a:r>
            <a:r>
              <a:rPr lang="en-US" altLang="zh-CN" sz="3200" b="1" dirty="0" smtClean="0"/>
              <a:t>/</a:t>
            </a:r>
            <a:r>
              <a:rPr lang="zh-CN" altLang="en-US" sz="3200" b="1" dirty="0" smtClean="0"/>
              <a:t>女演员奖”、“最佳小组奖”、“最佳听众奖”</a:t>
            </a:r>
            <a:r>
              <a:rPr lang="en-US" altLang="zh-CN" sz="3200" b="1" dirty="0" smtClean="0"/>
              <a:t>…</a:t>
            </a:r>
            <a:r>
              <a:rPr lang="zh-CN" altLang="en-US" sz="3200" b="1" dirty="0" smtClean="0"/>
              <a:t>将继续等待着大家来夺取！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03252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 smtClean="0"/>
              <a:t>课堂要求及指令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altLang="zh-CN" sz="3600" b="1" dirty="0" smtClean="0"/>
              <a:t>Now class begins!   ---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Stand up! Good morning, teacher! Sit down, please.</a:t>
            </a:r>
          </a:p>
          <a:p>
            <a:pPr marL="514350" indent="-514350">
              <a:buAutoNum type="arabicPeriod"/>
            </a:pPr>
            <a:r>
              <a:rPr lang="en-US" altLang="zh-CN" sz="3600" b="1" dirty="0" smtClean="0"/>
              <a:t>One, two!---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请静心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US" altLang="zh-CN" sz="3600" b="1" dirty="0" smtClean="0"/>
              <a:t>One, two, three! ---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请坐端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en-US" altLang="zh-CN" sz="3600" b="1" dirty="0" smtClean="0"/>
              <a:t>Please be quiet!---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请安静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0520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CN" sz="6000" b="1" dirty="0" smtClean="0"/>
              <a:t>I can say…</a:t>
            </a:r>
            <a:endParaRPr lang="zh-CN" altLang="en-US" sz="6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6388" y="1836098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 smtClean="0"/>
              <a:t>我可以进来吗？</a:t>
            </a:r>
            <a:r>
              <a:rPr lang="en-US" altLang="zh-CN" sz="3600" b="1" dirty="0" smtClean="0"/>
              <a:t>---</a:t>
            </a:r>
          </a:p>
          <a:p>
            <a:pPr marL="0" indent="0">
              <a:buNone/>
            </a:pPr>
            <a:r>
              <a:rPr lang="zh-CN" altLang="en-US" sz="3600" b="1" dirty="0"/>
              <a:t>让</a:t>
            </a:r>
            <a:r>
              <a:rPr lang="zh-CN" altLang="en-US" sz="3600" b="1" dirty="0" smtClean="0"/>
              <a:t>我试试吧！</a:t>
            </a:r>
            <a:r>
              <a:rPr lang="en-US" altLang="zh-CN" sz="3600" b="1" dirty="0" smtClean="0"/>
              <a:t>---</a:t>
            </a:r>
          </a:p>
          <a:p>
            <a:pPr marL="0" indent="0">
              <a:buNone/>
            </a:pPr>
            <a:r>
              <a:rPr lang="zh-CN" altLang="en-US" sz="3600" b="1" dirty="0" smtClean="0"/>
              <a:t>我可以说中文吗？</a:t>
            </a:r>
            <a:r>
              <a:rPr lang="en-US" altLang="zh-CN" sz="3600" b="1" dirty="0" smtClean="0"/>
              <a:t>---</a:t>
            </a:r>
          </a:p>
          <a:p>
            <a:pPr marL="0" indent="0">
              <a:buNone/>
            </a:pPr>
            <a:r>
              <a:rPr lang="zh-CN" altLang="en-US" sz="3600" b="1" dirty="0" smtClean="0"/>
              <a:t>我想去上厕所。</a:t>
            </a:r>
            <a:r>
              <a:rPr lang="en-US" altLang="zh-CN" sz="3600" b="1" dirty="0" smtClean="0"/>
              <a:t>---</a:t>
            </a:r>
          </a:p>
          <a:p>
            <a:pPr marL="0" indent="0">
              <a:buNone/>
            </a:pPr>
            <a:r>
              <a:rPr lang="zh-CN" altLang="en-US" sz="3600" b="1" dirty="0" smtClean="0"/>
              <a:t>请</a:t>
            </a:r>
            <a:r>
              <a:rPr lang="zh-CN" altLang="en-US" sz="3600" b="1" dirty="0"/>
              <a:t>。</a:t>
            </a:r>
            <a:r>
              <a:rPr lang="en-US" altLang="zh-CN" sz="3600" b="1" dirty="0" smtClean="0"/>
              <a:t>---</a:t>
            </a:r>
          </a:p>
          <a:p>
            <a:pPr marL="0" indent="0">
              <a:buNone/>
            </a:pPr>
            <a:r>
              <a:rPr lang="zh-CN" altLang="en-US" sz="3600" b="1" dirty="0" smtClean="0"/>
              <a:t>谢谢！</a:t>
            </a:r>
            <a:r>
              <a:rPr lang="en-US" altLang="zh-CN" sz="3600" b="1" dirty="0" smtClean="0"/>
              <a:t>---</a:t>
            </a:r>
          </a:p>
          <a:p>
            <a:pPr marL="0" indent="0">
              <a:buNone/>
            </a:pPr>
            <a:r>
              <a:rPr lang="zh-CN" altLang="en-US" sz="3600" b="1" dirty="0" smtClean="0"/>
              <a:t>对不起！</a:t>
            </a:r>
            <a:r>
              <a:rPr lang="en-US" altLang="zh-CN" sz="3600" b="1" dirty="0" smtClean="0"/>
              <a:t>---</a:t>
            </a:r>
          </a:p>
          <a:p>
            <a:pPr marL="0" indent="0">
              <a:buNone/>
            </a:pPr>
            <a:endParaRPr lang="en-US" altLang="zh-CN" sz="3600" b="1" dirty="0" smtClean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315820" y="1836098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</a:rPr>
              <a:t>May I come in?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</a:rPr>
              <a:t>Let me try!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</a:rPr>
              <a:t>May I speak Chinese?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</a:rPr>
              <a:t>May I go to the toilet?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</a:rPr>
              <a:t>Please.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</a:rPr>
              <a:t>Thank you!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600" b="1" dirty="0" smtClean="0">
                <a:solidFill>
                  <a:srgbClr val="FF0000"/>
                </a:solidFill>
              </a:rPr>
              <a:t>I’m sorry!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altLang="zh-CN" sz="36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513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Duty Report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13" y="1300632"/>
            <a:ext cx="5788925" cy="5557368"/>
          </a:xfrm>
        </p:spPr>
      </p:pic>
      <p:sp>
        <p:nvSpPr>
          <p:cNvPr id="5" name="文本框 4"/>
          <p:cNvSpPr txBox="1"/>
          <p:nvPr/>
        </p:nvSpPr>
        <p:spPr>
          <a:xfrm>
            <a:off x="6035438" y="2094157"/>
            <a:ext cx="29447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1. </a:t>
            </a:r>
            <a:r>
              <a:rPr lang="zh-CN" altLang="en-US" sz="2800" b="1" dirty="0" smtClean="0"/>
              <a:t>每日一位</a:t>
            </a:r>
            <a:r>
              <a:rPr lang="en-US" altLang="zh-CN" sz="2800" b="1" dirty="0" smtClean="0"/>
              <a:t>reporter;</a:t>
            </a:r>
          </a:p>
          <a:p>
            <a:r>
              <a:rPr lang="en-US" altLang="zh-CN" sz="2800" b="1" dirty="0" smtClean="0"/>
              <a:t>2. </a:t>
            </a:r>
            <a:r>
              <a:rPr lang="zh-CN" altLang="en-US" sz="2800" b="1" dirty="0" smtClean="0"/>
              <a:t>根据当周主题进行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分钟演讲</a:t>
            </a:r>
            <a:r>
              <a:rPr lang="en-US" altLang="zh-CN" sz="2800" b="1" dirty="0" smtClean="0"/>
              <a:t>/</a:t>
            </a:r>
            <a:r>
              <a:rPr lang="zh-CN" altLang="en-US" sz="2800" b="1" dirty="0" smtClean="0"/>
              <a:t>说明</a:t>
            </a:r>
            <a:r>
              <a:rPr lang="en-US" altLang="zh-CN" sz="2800" b="1" dirty="0" smtClean="0"/>
              <a:t>/</a:t>
            </a:r>
            <a:r>
              <a:rPr lang="zh-CN" altLang="en-US" sz="2800" b="1" dirty="0" smtClean="0"/>
              <a:t>讲述</a:t>
            </a:r>
            <a:r>
              <a:rPr lang="en-US" altLang="zh-CN" sz="2800" b="1" dirty="0" smtClean="0"/>
              <a:t>…,</a:t>
            </a:r>
            <a:r>
              <a:rPr lang="zh-CN" altLang="en-US" sz="2800" b="1" dirty="0" smtClean="0"/>
              <a:t>其余</a:t>
            </a:r>
            <a:r>
              <a:rPr lang="zh-CN" altLang="en-US" sz="2800" b="1" dirty="0" smtClean="0"/>
              <a:t>同学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分钟</a:t>
            </a:r>
            <a:r>
              <a:rPr lang="zh-CN" altLang="en-US" sz="2800" b="1" dirty="0" smtClean="0"/>
              <a:t>提问；</a:t>
            </a:r>
            <a:endParaRPr lang="en-US" altLang="zh-CN" sz="2800" b="1" dirty="0" smtClean="0"/>
          </a:p>
          <a:p>
            <a:r>
              <a:rPr lang="en-US" altLang="zh-CN" sz="2800" b="1" dirty="0" smtClean="0"/>
              <a:t>3. </a:t>
            </a:r>
            <a:r>
              <a:rPr lang="zh-CN" altLang="en-US" sz="2800" b="1" dirty="0" smtClean="0"/>
              <a:t>每日评出一位“最佳提问官”，奖励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个印章；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36866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761" y="-27497"/>
            <a:ext cx="7886700" cy="1325563"/>
          </a:xfrm>
        </p:spPr>
        <p:txBody>
          <a:bodyPr/>
          <a:lstStyle/>
          <a:p>
            <a:pPr algn="ctr"/>
            <a:r>
              <a:rPr lang="en-US" altLang="zh-CN" dirty="0" smtClean="0"/>
              <a:t>May’s duty report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3421" y="4814494"/>
            <a:ext cx="7886700" cy="44573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b="1" dirty="0" smtClean="0">
                <a:solidFill>
                  <a:srgbClr val="FF0000"/>
                </a:solidFill>
              </a:rPr>
              <a:t>Hello, everyone!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I’m on duty today. 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Look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! This is my </a:t>
            </a:r>
            <a:r>
              <a:rPr lang="en-US" altLang="zh-CN" sz="3200" b="1" u="sng" dirty="0" smtClean="0">
                <a:solidFill>
                  <a:srgbClr val="0070C0"/>
                </a:solidFill>
              </a:rPr>
              <a:t>friend, </a:t>
            </a:r>
            <a:r>
              <a:rPr lang="en-US" altLang="zh-CN" sz="3200" b="1" u="sng" dirty="0" err="1" smtClean="0">
                <a:solidFill>
                  <a:srgbClr val="0070C0"/>
                </a:solidFill>
              </a:rPr>
              <a:t>Liyao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. 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She is </a:t>
            </a:r>
            <a:r>
              <a:rPr lang="en-US" altLang="zh-CN" sz="3200" b="1" u="sng" dirty="0" smtClean="0">
                <a:solidFill>
                  <a:srgbClr val="0070C0"/>
                </a:solidFill>
              </a:rPr>
              <a:t>tall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. She can </a:t>
            </a:r>
            <a:r>
              <a:rPr lang="en-US" altLang="zh-CN" sz="3200" b="1" u="sng" dirty="0" smtClean="0">
                <a:solidFill>
                  <a:srgbClr val="0070C0"/>
                </a:solidFill>
              </a:rPr>
              <a:t>dance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. But she is a bit </a:t>
            </a:r>
            <a:r>
              <a:rPr lang="en-US" altLang="zh-CN" sz="3200" b="1" u="sng" dirty="0" smtClean="0">
                <a:solidFill>
                  <a:srgbClr val="0070C0"/>
                </a:solidFill>
              </a:rPr>
              <a:t>shy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. 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We are best friends. </a:t>
            </a:r>
            <a:r>
              <a:rPr lang="en-US" altLang="zh-CN" sz="3200" b="1" dirty="0" smtClean="0">
                <a:solidFill>
                  <a:srgbClr val="7030A0"/>
                </a:solidFill>
              </a:rPr>
              <a:t>That’s all. Thanks for your listening. </a:t>
            </a:r>
            <a:endParaRPr lang="zh-CN" altLang="en-US" sz="3200" b="1" dirty="0">
              <a:solidFill>
                <a:srgbClr val="7030A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95" y="1120645"/>
            <a:ext cx="4697523" cy="35316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31808" y="1762090"/>
            <a:ext cx="34665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en-US" altLang="zh-CN" sz="2800" b="1" dirty="0" smtClean="0"/>
              <a:t>Greeting</a:t>
            </a:r>
            <a:r>
              <a:rPr lang="zh-CN" altLang="en-US" sz="2800" b="1" dirty="0" smtClean="0"/>
              <a:t>问候</a:t>
            </a:r>
            <a:endParaRPr lang="en-US" altLang="zh-CN" sz="2800" b="1" dirty="0" smtClean="0"/>
          </a:p>
          <a:p>
            <a:pPr marL="342900" indent="-342900">
              <a:buAutoNum type="alphaUcPeriod"/>
            </a:pPr>
            <a:r>
              <a:rPr lang="en-US" altLang="zh-CN" sz="2800" b="1" dirty="0" smtClean="0"/>
              <a:t>Introduction</a:t>
            </a:r>
            <a:r>
              <a:rPr lang="zh-CN" altLang="en-US" sz="2800" b="1" dirty="0" smtClean="0"/>
              <a:t>介绍</a:t>
            </a:r>
            <a:endParaRPr lang="en-US" altLang="zh-CN" sz="2800" b="1" dirty="0" smtClean="0"/>
          </a:p>
          <a:p>
            <a:pPr marL="342900" indent="-342900">
              <a:buAutoNum type="alphaUcPeriod"/>
            </a:pPr>
            <a:r>
              <a:rPr lang="en-US" altLang="zh-CN" sz="2800" b="1" dirty="0" smtClean="0"/>
              <a:t>Thanks</a:t>
            </a:r>
            <a:r>
              <a:rPr lang="zh-CN" altLang="en-US" sz="2800" b="1" dirty="0" smtClean="0"/>
              <a:t>感谢</a:t>
            </a:r>
            <a:endParaRPr lang="en-US" altLang="zh-CN" sz="2800" b="1" dirty="0" smtClean="0"/>
          </a:p>
          <a:p>
            <a:pPr marL="342900" indent="-342900">
              <a:buAutoNum type="alphaUcPeriod"/>
            </a:pPr>
            <a:r>
              <a:rPr lang="en-US" altLang="zh-CN" sz="2800" b="1" dirty="0" smtClean="0"/>
              <a:t>Say goodbye.</a:t>
            </a:r>
            <a:r>
              <a:rPr lang="zh-CN" altLang="en-US" sz="2800" b="1" dirty="0" smtClean="0"/>
              <a:t>道别</a:t>
            </a:r>
            <a:endParaRPr lang="zh-CN" altLang="en-US" sz="28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5048818" y="1430891"/>
            <a:ext cx="860663" cy="1015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√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48818" y="1924334"/>
            <a:ext cx="860663" cy="1015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√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48818" y="2388358"/>
            <a:ext cx="860663" cy="1015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√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73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6764" y="-24931"/>
            <a:ext cx="7886700" cy="1325563"/>
          </a:xfrm>
        </p:spPr>
        <p:txBody>
          <a:bodyPr/>
          <a:lstStyle/>
          <a:p>
            <a:pPr algn="ctr"/>
            <a:r>
              <a:rPr lang="en-US" altLang="zh-CN" dirty="0" smtClean="0"/>
              <a:t>Duty Report</a:t>
            </a:r>
            <a:r>
              <a:rPr lang="zh-CN" altLang="en-US" dirty="0" smtClean="0"/>
              <a:t>提问方式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1875" y="2295783"/>
            <a:ext cx="2736987" cy="2627508"/>
          </a:xfrm>
        </p:spPr>
      </p:pic>
      <p:sp>
        <p:nvSpPr>
          <p:cNvPr id="3" name="文本框 2"/>
          <p:cNvSpPr txBox="1"/>
          <p:nvPr/>
        </p:nvSpPr>
        <p:spPr>
          <a:xfrm>
            <a:off x="4890368" y="1285368"/>
            <a:ext cx="45992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B050"/>
                </a:solidFill>
              </a:rPr>
              <a:t>What …?Who…?Why…?</a:t>
            </a:r>
          </a:p>
          <a:p>
            <a:r>
              <a:rPr lang="en-US" altLang="zh-CN" sz="3200" b="1" dirty="0" smtClean="0">
                <a:solidFill>
                  <a:srgbClr val="00B050"/>
                </a:solidFill>
              </a:rPr>
              <a:t>When…?Where…?...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677" y="1125227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Is it…?</a:t>
            </a:r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Is this/that…?</a:t>
            </a:r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Is he/she…?</a:t>
            </a:r>
          </a:p>
          <a:p>
            <a:r>
              <a:rPr lang="en-US" altLang="zh-CN" sz="3200" b="1" dirty="0" smtClean="0">
                <a:solidFill>
                  <a:srgbClr val="FF0000"/>
                </a:solidFill>
              </a:rPr>
              <a:t>Are these/those…?</a:t>
            </a:r>
          </a:p>
        </p:txBody>
      </p:sp>
      <p:sp>
        <p:nvSpPr>
          <p:cNvPr id="7" name="矩形 6"/>
          <p:cNvSpPr/>
          <p:nvPr/>
        </p:nvSpPr>
        <p:spPr>
          <a:xfrm>
            <a:off x="2618015" y="5398713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b="1" dirty="0" smtClean="0">
                <a:solidFill>
                  <a:srgbClr val="7030A0"/>
                </a:solidFill>
              </a:rPr>
              <a:t>Is he/she making/eating…?</a:t>
            </a:r>
          </a:p>
          <a:p>
            <a:r>
              <a:rPr lang="en-US" altLang="zh-CN" sz="3200" b="1" dirty="0" smtClean="0">
                <a:solidFill>
                  <a:srgbClr val="7030A0"/>
                </a:solidFill>
              </a:rPr>
              <a:t>Are they playing/doing…?</a:t>
            </a:r>
          </a:p>
        </p:txBody>
      </p:sp>
      <p:sp>
        <p:nvSpPr>
          <p:cNvPr id="8" name="矩形 7"/>
          <p:cNvSpPr/>
          <p:nvPr/>
        </p:nvSpPr>
        <p:spPr>
          <a:xfrm>
            <a:off x="-179" y="4192034"/>
            <a:ext cx="37019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chemeClr val="accent2">
                    <a:lumMod val="75000"/>
                  </a:schemeClr>
                </a:solidFill>
              </a:rPr>
              <a:t>Can he/she/we/they…?</a:t>
            </a:r>
          </a:p>
        </p:txBody>
      </p:sp>
      <p:sp>
        <p:nvSpPr>
          <p:cNvPr id="9" name="矩形 8"/>
          <p:cNvSpPr/>
          <p:nvPr/>
        </p:nvSpPr>
        <p:spPr>
          <a:xfrm>
            <a:off x="6258862" y="419203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</a:rPr>
              <a:t>Have you got…?</a:t>
            </a:r>
          </a:p>
          <a:p>
            <a:r>
              <a:rPr lang="en-US" altLang="zh-CN" sz="2800" b="1" dirty="0" smtClean="0">
                <a:solidFill>
                  <a:srgbClr val="0070C0"/>
                </a:solidFill>
              </a:rPr>
              <a:t>Has he/she got…?</a:t>
            </a:r>
          </a:p>
        </p:txBody>
      </p:sp>
    </p:spTree>
    <p:extLst>
      <p:ext uri="{BB962C8B-B14F-4D97-AF65-F5344CB8AC3E}">
        <p14:creationId xmlns:p14="http://schemas.microsoft.com/office/powerpoint/2010/main" val="87382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</TotalTime>
  <Words>347</Words>
  <Application>Microsoft Office PowerPoint</Application>
  <PresentationFormat>全屏显示(4:3)</PresentationFormat>
  <Paragraphs>52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Calibri Light</vt:lpstr>
      <vt:lpstr>Office 主题</vt:lpstr>
      <vt:lpstr>New Semester</vt:lpstr>
      <vt:lpstr>学习要求</vt:lpstr>
      <vt:lpstr>课堂要求及指令</vt:lpstr>
      <vt:lpstr>I can say…</vt:lpstr>
      <vt:lpstr>Duty Report</vt:lpstr>
      <vt:lpstr>May’s duty report</vt:lpstr>
      <vt:lpstr>Duty Report提问方式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Smester</dc:title>
  <dc:creator>May</dc:creator>
  <cp:lastModifiedBy>May</cp:lastModifiedBy>
  <cp:revision>11</cp:revision>
  <dcterms:created xsi:type="dcterms:W3CDTF">2017-02-11T12:38:03Z</dcterms:created>
  <dcterms:modified xsi:type="dcterms:W3CDTF">2017-02-12T12:50:20Z</dcterms:modified>
</cp:coreProperties>
</file>