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7086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475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5426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4260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2029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4798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0338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5086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7405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6177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0747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2713B-9D16-431A-8818-814BAAE2D43B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80AD8-9018-4E60-B7E5-25B96BA94C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677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1.png"/><Relationship Id="rId4" Type="http://schemas.microsoft.com/office/2007/relationships/media" Target="../media/media10.mp3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12" Type="http://schemas.microsoft.com/office/2007/relationships/media" Target="../media/media12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11" Type="http://schemas.openxmlformats.org/officeDocument/2006/relationships/image" Target="../media/image11.png"/><Relationship Id="rId5" Type="http://schemas.microsoft.com/office/2007/relationships/media" Target="../media/media13.mp3"/><Relationship Id="rId10" Type="http://schemas.microsoft.com/office/2007/relationships/media" Target="../media/media11.mp3"/><Relationship Id="rId9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15.mp3"/><Relationship Id="rId5" Type="http://schemas.openxmlformats.org/officeDocument/2006/relationships/image" Target="../media/image11.png"/><Relationship Id="rId4" Type="http://schemas.microsoft.com/office/2007/relationships/media" Target="../media/media14.mp3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microsoft.com/office/2007/relationships/media" Target="../media/media1.mp3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media" Target="../media/media5.mp3"/><Relationship Id="rId3" Type="http://schemas.openxmlformats.org/officeDocument/2006/relationships/image" Target="../media/image12.png"/><Relationship Id="rId7" Type="http://schemas.microsoft.com/office/2007/relationships/media" Target="../media/media4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11.png"/><Relationship Id="rId5" Type="http://schemas.microsoft.com/office/2007/relationships/media" Target="../media/media3.mp3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1.png"/><Relationship Id="rId4" Type="http://schemas.microsoft.com/office/2007/relationships/media" Target="../media/media6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12" Type="http://schemas.microsoft.com/office/2007/relationships/media" Target="../media/media8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11" Type="http://schemas.openxmlformats.org/officeDocument/2006/relationships/image" Target="../media/image11.png"/><Relationship Id="rId5" Type="http://schemas.microsoft.com/office/2007/relationships/media" Target="../media/media9.mp3"/><Relationship Id="rId10" Type="http://schemas.microsoft.com/office/2007/relationships/media" Target="../media/media7.mp3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2028"/>
            <a:ext cx="9144000" cy="629586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879054"/>
            <a:ext cx="9144000" cy="3261816"/>
          </a:xfrm>
          <a:solidFill>
            <a:schemeClr val="bg1">
              <a:alpha val="85000"/>
            </a:schemeClr>
          </a:solidFill>
        </p:spPr>
        <p:txBody>
          <a:bodyPr>
            <a:normAutofit/>
          </a:bodyPr>
          <a:lstStyle/>
          <a:p>
            <a:r>
              <a:rPr lang="en-US" altLang="zh-CN" b="1" dirty="0" smtClean="0"/>
              <a:t>Module 1 Unit 1</a:t>
            </a:r>
            <a:br>
              <a:rPr lang="en-US" altLang="zh-CN" b="1" dirty="0" smtClean="0"/>
            </a:br>
            <a:r>
              <a:rPr lang="en-US" altLang="zh-CN" b="1" dirty="0" smtClean="0"/>
              <a:t>She’s very nice.</a:t>
            </a:r>
            <a:br>
              <a:rPr lang="en-US" altLang="zh-CN" b="1" dirty="0" smtClean="0"/>
            </a:b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27823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718172"/>
            <a:ext cx="7935889" cy="5458791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347413" y="3641947"/>
            <a:ext cx="873458" cy="397789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6" name="P3-A2-8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85581" y="3297631"/>
            <a:ext cx="1086419" cy="1086419"/>
          </a:xfrm>
        </p:spPr>
      </p:pic>
    </p:spTree>
    <p:extLst>
      <p:ext uri="{BB962C8B-B14F-4D97-AF65-F5344CB8AC3E}">
        <p14:creationId xmlns:p14="http://schemas.microsoft.com/office/powerpoint/2010/main" xmlns="" val="386698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5830" y="148916"/>
            <a:ext cx="6634946" cy="6169997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4572000" y="1727226"/>
            <a:ext cx="1392072" cy="47006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8" name="P3-A2-9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148082" y="365126"/>
            <a:ext cx="959893" cy="959893"/>
          </a:xfrm>
        </p:spPr>
      </p:pic>
      <p:pic>
        <p:nvPicPr>
          <p:cNvPr id="9" name="P3-A2-1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601252" y="960654"/>
            <a:ext cx="946245" cy="946245"/>
          </a:xfrm>
          <a:prstGeom prst="rect">
            <a:avLst/>
          </a:prstGeom>
        </p:spPr>
      </p:pic>
      <p:pic>
        <p:nvPicPr>
          <p:cNvPr id="10" name="P3-A2-11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21305" y="2197290"/>
            <a:ext cx="959893" cy="95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8666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9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5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8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511" y="882129"/>
            <a:ext cx="7480679" cy="5379624"/>
          </a:xfrm>
          <a:prstGeom prst="rect">
            <a:avLst/>
          </a:prstGeom>
        </p:spPr>
      </p:pic>
      <p:pic>
        <p:nvPicPr>
          <p:cNvPr id="5" name="P3-A2-12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34185" y="600500"/>
            <a:ext cx="1106655" cy="1106655"/>
          </a:xfrm>
        </p:spPr>
      </p:pic>
      <p:pic>
        <p:nvPicPr>
          <p:cNvPr id="6" name="P3-A2-1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64490" y="1512844"/>
            <a:ext cx="918948" cy="918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4110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240" y="108205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Finish the ID card of them!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3433" t="33052" r="54328" b="6902"/>
          <a:stretch/>
        </p:blipFill>
        <p:spPr>
          <a:xfrm>
            <a:off x="204715" y="1227482"/>
            <a:ext cx="2702256" cy="26449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圆角矩形 6"/>
          <p:cNvSpPr/>
          <p:nvPr/>
        </p:nvSpPr>
        <p:spPr>
          <a:xfrm>
            <a:off x="204715" y="1227482"/>
            <a:ext cx="8707271" cy="26484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52380" y="1862428"/>
            <a:ext cx="6059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Name:__________</a:t>
            </a:r>
          </a:p>
          <a:p>
            <a:r>
              <a:rPr lang="en-US" altLang="zh-CN" sz="3200" dirty="0" smtClean="0"/>
              <a:t>Personality</a:t>
            </a:r>
            <a:r>
              <a:rPr lang="zh-CN" altLang="en-US" sz="3200" dirty="0" smtClean="0"/>
              <a:t>（性格）</a:t>
            </a:r>
            <a:r>
              <a:rPr lang="en-US" altLang="zh-CN" sz="3200" dirty="0" smtClean="0"/>
              <a:t>:___________</a:t>
            </a:r>
          </a:p>
          <a:p>
            <a:r>
              <a:rPr lang="en-US" altLang="zh-CN" sz="3200" dirty="0" smtClean="0"/>
              <a:t>Why?________________</a:t>
            </a:r>
            <a:endParaRPr lang="zh-CN" altLang="en-US" sz="3200" dirty="0"/>
          </a:p>
        </p:txBody>
      </p:sp>
      <p:sp>
        <p:nvSpPr>
          <p:cNvPr id="10" name="圆角矩形 9"/>
          <p:cNvSpPr/>
          <p:nvPr/>
        </p:nvSpPr>
        <p:spPr>
          <a:xfrm>
            <a:off x="204715" y="4022572"/>
            <a:ext cx="8707271" cy="26484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852380" y="4657518"/>
            <a:ext cx="6059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Name:__________</a:t>
            </a:r>
          </a:p>
          <a:p>
            <a:r>
              <a:rPr lang="en-US" altLang="zh-CN" sz="3200" dirty="0" smtClean="0"/>
              <a:t>Personality</a:t>
            </a:r>
            <a:r>
              <a:rPr lang="zh-CN" altLang="en-US" sz="3200" dirty="0" smtClean="0"/>
              <a:t>（性格）</a:t>
            </a:r>
            <a:r>
              <a:rPr lang="en-US" altLang="zh-CN" sz="3200" dirty="0" smtClean="0"/>
              <a:t>:___________</a:t>
            </a:r>
          </a:p>
          <a:p>
            <a:r>
              <a:rPr lang="en-US" altLang="zh-CN" sz="3200" dirty="0" smtClean="0"/>
              <a:t>Why?________________</a:t>
            </a:r>
            <a:endParaRPr lang="zh-CN" altLang="en-US" sz="3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52985" t="16360" r="2537" b="33782"/>
          <a:stretch/>
        </p:blipFill>
        <p:spPr>
          <a:xfrm>
            <a:off x="152861" y="4019055"/>
            <a:ext cx="2805963" cy="26449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0575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18364" y="938179"/>
            <a:ext cx="8707271" cy="26484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66029" y="1573125"/>
            <a:ext cx="6059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Name:__________</a:t>
            </a:r>
          </a:p>
          <a:p>
            <a:r>
              <a:rPr lang="en-US" altLang="zh-CN" sz="3200" dirty="0" smtClean="0"/>
              <a:t>Personality</a:t>
            </a:r>
            <a:r>
              <a:rPr lang="zh-CN" altLang="en-US" sz="3200" dirty="0" smtClean="0"/>
              <a:t>（性格）</a:t>
            </a:r>
            <a:r>
              <a:rPr lang="en-US" altLang="zh-CN" sz="3200" dirty="0" smtClean="0"/>
              <a:t>:___________</a:t>
            </a:r>
          </a:p>
          <a:p>
            <a:r>
              <a:rPr lang="en-US" altLang="zh-CN" sz="3200" dirty="0" smtClean="0"/>
              <a:t>Why?________________</a:t>
            </a:r>
            <a:endParaRPr lang="zh-CN" altLang="en-US" sz="32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46" y="995319"/>
            <a:ext cx="2650502" cy="25342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7971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455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920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6638" y="371296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Look! The elephant is ______.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04513" y="540980"/>
            <a:ext cx="3862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clever, naughty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controls>
      <p:control spid="1033" name="ShockwaveFlash1" r:id="rId2" imgW="8038095" imgH="4982270"/>
    </p:controls>
    <p:extLst>
      <p:ext uri="{BB962C8B-B14F-4D97-AF65-F5344CB8AC3E}">
        <p14:creationId xmlns:p14="http://schemas.microsoft.com/office/powerpoint/2010/main" xmlns="" val="103774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217" y="665564"/>
            <a:ext cx="9102204" cy="584441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Who’s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clever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 in our class</a:t>
            </a:r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Who’s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naughty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 in our class</a:t>
            </a:r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Who’s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tall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 in our class</a:t>
            </a:r>
            <a:r>
              <a:rPr lang="en-US" altLang="zh-C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>
              <a:buNone/>
            </a:pPr>
            <a:endParaRPr lang="en-US" altLang="zh-CN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Who’s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quiet</a:t>
            </a:r>
            <a:r>
              <a:rPr lang="en-US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 in our class?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7595" y="5148071"/>
            <a:ext cx="2197289" cy="16479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1451" y="2711635"/>
            <a:ext cx="1897362" cy="25353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42"/>
          <a:stretch/>
        </p:blipFill>
        <p:spPr>
          <a:xfrm>
            <a:off x="6257176" y="1566964"/>
            <a:ext cx="2503995" cy="17172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7595" y="147300"/>
            <a:ext cx="1362877" cy="1419664"/>
          </a:xfrm>
          <a:prstGeom prst="rect">
            <a:avLst/>
          </a:prstGeom>
        </p:spPr>
      </p:pic>
      <p:sp>
        <p:nvSpPr>
          <p:cNvPr id="8" name="下箭头 7"/>
          <p:cNvSpPr/>
          <p:nvPr/>
        </p:nvSpPr>
        <p:spPr>
          <a:xfrm rot="17327047">
            <a:off x="5832670" y="1499141"/>
            <a:ext cx="406243" cy="86155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 rot="17327047">
            <a:off x="5095303" y="2974826"/>
            <a:ext cx="406243" cy="86155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下箭头 9"/>
          <p:cNvSpPr/>
          <p:nvPr/>
        </p:nvSpPr>
        <p:spPr>
          <a:xfrm rot="349399">
            <a:off x="7385902" y="4491854"/>
            <a:ext cx="406243" cy="63725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438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err="1" smtClean="0"/>
              <a:t>Panpan</a:t>
            </a:r>
            <a:r>
              <a:rPr lang="en-US" altLang="zh-CN" dirty="0" smtClean="0"/>
              <a:t> has got some friends. He would like to introduce to you.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7291" t="24083" r="41348" b="19139"/>
          <a:stretch/>
        </p:blipFill>
        <p:spPr>
          <a:xfrm>
            <a:off x="1898433" y="1717444"/>
            <a:ext cx="1760561" cy="17156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3433" t="33052" r="54328" b="6902"/>
          <a:stretch/>
        </p:blipFill>
        <p:spPr>
          <a:xfrm>
            <a:off x="4736044" y="1685087"/>
            <a:ext cx="2702256" cy="26449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52985" t="16360" r="2537" b="33782"/>
          <a:stretch/>
        </p:blipFill>
        <p:spPr>
          <a:xfrm>
            <a:off x="3896029" y="4335654"/>
            <a:ext cx="2805963" cy="26449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371" y="4066066"/>
            <a:ext cx="2650502" cy="25342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直接连接符 8"/>
          <p:cNvCxnSpPr>
            <a:stCxn id="4" idx="4"/>
          </p:cNvCxnSpPr>
          <p:nvPr/>
        </p:nvCxnSpPr>
        <p:spPr>
          <a:xfrm flipH="1">
            <a:off x="2534937" y="3433093"/>
            <a:ext cx="243777" cy="770417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endCxn id="6" idx="1"/>
          </p:cNvCxnSpPr>
          <p:nvPr/>
        </p:nvCxnSpPr>
        <p:spPr>
          <a:xfrm>
            <a:off x="3263134" y="3261815"/>
            <a:ext cx="1043819" cy="1461185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5" idx="2"/>
          </p:cNvCxnSpPr>
          <p:nvPr/>
        </p:nvCxnSpPr>
        <p:spPr>
          <a:xfrm>
            <a:off x="3658994" y="2794220"/>
            <a:ext cx="1077050" cy="213350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4594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24182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>Watch and say: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The girl is______. </a:t>
            </a:r>
            <a:r>
              <a:rPr lang="en-US" altLang="zh-CN" dirty="0" err="1" smtClean="0"/>
              <a:t>Xiaoyong</a:t>
            </a:r>
            <a:r>
              <a:rPr lang="en-US" altLang="zh-CN" dirty="0" smtClean="0"/>
              <a:t> is _____.</a:t>
            </a:r>
            <a:br>
              <a:rPr lang="en-US" altLang="zh-CN" dirty="0" smtClean="0"/>
            </a:br>
            <a:r>
              <a:rPr lang="en-US" altLang="zh-CN" dirty="0" smtClean="0"/>
              <a:t>The parrot is ______.</a:t>
            </a:r>
            <a:endParaRPr lang="zh-CN" altLang="en-US" dirty="0"/>
          </a:p>
        </p:txBody>
      </p:sp>
    </p:spTree>
    <p:controls>
      <p:control spid="2055" name="ShockwaveFlash1" r:id="rId2" imgW="7752381" imgH="4586836"/>
    </p:controls>
    <p:extLst>
      <p:ext uri="{BB962C8B-B14F-4D97-AF65-F5344CB8AC3E}">
        <p14:creationId xmlns:p14="http://schemas.microsoft.com/office/powerpoint/2010/main" xmlns="" val="182540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3931" y="170097"/>
            <a:ext cx="9880128" cy="1325563"/>
          </a:xfrm>
        </p:spPr>
        <p:txBody>
          <a:bodyPr>
            <a:normAutofit/>
          </a:bodyPr>
          <a:lstStyle/>
          <a:p>
            <a:r>
              <a:rPr lang="en-US" altLang="zh-CN" sz="4000" b="1" dirty="0" smtClean="0"/>
              <a:t>Look, listen and finish the missing words.</a:t>
            </a:r>
            <a:endParaRPr lang="zh-CN" altLang="en-US" sz="4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430" y="1370195"/>
            <a:ext cx="6475863" cy="5369704"/>
          </a:xfrm>
          <a:prstGeom prst="rect">
            <a:avLst/>
          </a:prstGeom>
        </p:spPr>
      </p:pic>
      <p:pic>
        <p:nvPicPr>
          <p:cNvPr id="7" name="P2-A2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58167" y="1688098"/>
            <a:ext cx="1007660" cy="1007660"/>
          </a:xfrm>
          <a:prstGeom prst="rect">
            <a:avLst/>
          </a:prstGeom>
        </p:spPr>
      </p:pic>
      <p:pic>
        <p:nvPicPr>
          <p:cNvPr id="6" name="P2-A2-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3573" y="1688098"/>
            <a:ext cx="1123666" cy="1123666"/>
          </a:xfrm>
        </p:spPr>
      </p:pic>
    </p:spTree>
    <p:extLst>
      <p:ext uri="{BB962C8B-B14F-4D97-AF65-F5344CB8AC3E}">
        <p14:creationId xmlns:p14="http://schemas.microsoft.com/office/powerpoint/2010/main" xmlns="" val="18246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6764460" cy="48449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1056" y="1573997"/>
            <a:ext cx="5462943" cy="5284003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361062" y="1187355"/>
            <a:ext cx="668740" cy="359346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939050" y="2719887"/>
            <a:ext cx="1935708" cy="41909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8" name="P3-A2-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9175" y="71378"/>
            <a:ext cx="918949" cy="918949"/>
          </a:xfrm>
        </p:spPr>
      </p:pic>
      <p:pic>
        <p:nvPicPr>
          <p:cNvPr id="9" name="P3-A2-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69175" y="1503528"/>
            <a:ext cx="918949" cy="918949"/>
          </a:xfrm>
          <a:prstGeom prst="rect">
            <a:avLst/>
          </a:prstGeom>
        </p:spPr>
      </p:pic>
      <p:pic>
        <p:nvPicPr>
          <p:cNvPr id="10" name="P3-A2-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20334" y="2545024"/>
            <a:ext cx="894212" cy="89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632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9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27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571" y="794484"/>
            <a:ext cx="7738779" cy="5569662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4271198" y="1760701"/>
            <a:ext cx="601604" cy="359346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6" name="P3-A2-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4720" y="1264156"/>
            <a:ext cx="993089" cy="993089"/>
          </a:xfrm>
        </p:spPr>
      </p:pic>
    </p:spTree>
    <p:extLst>
      <p:ext uri="{BB962C8B-B14F-4D97-AF65-F5344CB8AC3E}">
        <p14:creationId xmlns:p14="http://schemas.microsoft.com/office/powerpoint/2010/main" xmlns="" val="105025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5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8590" y="365126"/>
            <a:ext cx="7486820" cy="5653537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207223" y="1398811"/>
            <a:ext cx="1091822" cy="29187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251880" y="1805069"/>
            <a:ext cx="2538484" cy="40586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</a:rPr>
              <a:t>?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8" name="P3-A2-5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76127" y="357032"/>
            <a:ext cx="1041779" cy="1041779"/>
          </a:xfrm>
        </p:spPr>
      </p:pic>
      <p:pic>
        <p:nvPicPr>
          <p:cNvPr id="9" name="P3-A2-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66254" y="1202395"/>
            <a:ext cx="1008542" cy="1008542"/>
          </a:xfrm>
          <a:prstGeom prst="rect">
            <a:avLst/>
          </a:prstGeom>
        </p:spPr>
      </p:pic>
      <p:pic>
        <p:nvPicPr>
          <p:cNvPr id="10" name="P3-A2-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08415" y="1690689"/>
            <a:ext cx="959893" cy="95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967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8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80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2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87</Words>
  <Application>Microsoft Office PowerPoint</Application>
  <PresentationFormat>全屏显示(4:3)</PresentationFormat>
  <Paragraphs>32</Paragraphs>
  <Slides>16</Slides>
  <Notes>0</Notes>
  <HiddenSlides>0</HiddenSlides>
  <MMClips>15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Module 1 Unit 1 She’s very nice. </vt:lpstr>
      <vt:lpstr>Look! The elephant is ______.</vt:lpstr>
      <vt:lpstr>幻灯片 3</vt:lpstr>
      <vt:lpstr>Panpan has got some friends. He would like to introduce to you. </vt:lpstr>
      <vt:lpstr>Watch and say:  The girl is______. Xiaoyong is _____. The parrot is ______.</vt:lpstr>
      <vt:lpstr>Look, listen and finish the missing words.</vt:lpstr>
      <vt:lpstr>幻灯片 7</vt:lpstr>
      <vt:lpstr>幻灯片 8</vt:lpstr>
      <vt:lpstr>幻灯片 9</vt:lpstr>
      <vt:lpstr>幻灯片 10</vt:lpstr>
      <vt:lpstr>幻灯片 11</vt:lpstr>
      <vt:lpstr>幻灯片 12</vt:lpstr>
      <vt:lpstr>Finish the ID card of them!</vt:lpstr>
      <vt:lpstr>幻灯片 14</vt:lpstr>
      <vt:lpstr>幻灯片 15</vt:lpstr>
      <vt:lpstr>幻灯片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 Unit 1 She’s very nice. </dc:title>
  <dc:creator>May</dc:creator>
  <cp:lastModifiedBy>tw</cp:lastModifiedBy>
  <cp:revision>10</cp:revision>
  <dcterms:created xsi:type="dcterms:W3CDTF">2017-02-12T12:50:25Z</dcterms:created>
  <dcterms:modified xsi:type="dcterms:W3CDTF">2017-02-15T00:34:36Z</dcterms:modified>
</cp:coreProperties>
</file>