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38" r:id="rId2"/>
    <p:sldId id="372" r:id="rId3"/>
    <p:sldId id="371" r:id="rId4"/>
    <p:sldId id="373" r:id="rId5"/>
    <p:sldId id="344" r:id="rId6"/>
    <p:sldId id="345" r:id="rId7"/>
    <p:sldId id="346" r:id="rId8"/>
    <p:sldId id="347" r:id="rId9"/>
    <p:sldId id="348" r:id="rId10"/>
    <p:sldId id="349" r:id="rId11"/>
    <p:sldId id="374" r:id="rId12"/>
    <p:sldId id="350" r:id="rId13"/>
    <p:sldId id="351" r:id="rId14"/>
    <p:sldId id="352" r:id="rId15"/>
    <p:sldId id="366" r:id="rId16"/>
    <p:sldId id="367" r:id="rId17"/>
    <p:sldId id="368" r:id="rId18"/>
    <p:sldId id="369" r:id="rId19"/>
    <p:sldId id="354" r:id="rId20"/>
    <p:sldId id="355" r:id="rId21"/>
    <p:sldId id="356" r:id="rId22"/>
    <p:sldId id="357" r:id="rId23"/>
    <p:sldId id="359" r:id="rId24"/>
    <p:sldId id="360" r:id="rId25"/>
    <p:sldId id="361" r:id="rId26"/>
    <p:sldId id="339" r:id="rId27"/>
    <p:sldId id="340" r:id="rId28"/>
    <p:sldId id="343" r:id="rId29"/>
    <p:sldId id="365" r:id="rId30"/>
    <p:sldId id="363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-소망M"/>
        <a:cs typeface="-소망M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-소망M"/>
        <a:cs typeface="-소망M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-소망M"/>
        <a:cs typeface="-소망M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-소망M"/>
        <a:cs typeface="-소망M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-소망M"/>
        <a:cs typeface="-소망M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-소망M"/>
        <a:cs typeface="-소망M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-소망M"/>
        <a:cs typeface="-소망M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-소망M"/>
        <a:cs typeface="-소망M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-소망M"/>
        <a:cs typeface="-소망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2" y="-90"/>
      </p:cViewPr>
      <p:guideLst>
        <p:guide orient="horz" pos="209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B23287-08FA-4B3F-A50A-8BE7E4864B71}" type="datetimeFigureOut">
              <a:rPr lang="zh-CN" altLang="en-US"/>
              <a:pPr>
                <a:defRPr/>
              </a:pPr>
              <a:t>2017-2-16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2CB965-067C-4285-A199-369350E508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268C-F1F0-438C-A58A-35F785EB6BAB}" type="datetimeFigureOut">
              <a:rPr lang="zh-CN" altLang="en-US"/>
              <a:pPr>
                <a:defRPr/>
              </a:pPr>
              <a:t>2017-2-16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AFCC-DBA2-4C9D-941A-1B02486318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9898-97DD-4DD2-A796-AEC7534EDF9A}" type="datetimeFigureOut">
              <a:rPr lang="zh-CN" altLang="en-US"/>
              <a:pPr>
                <a:defRPr/>
              </a:pPr>
              <a:t>2017-2-16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9CCDF-9741-4FBC-AF0F-EE9BCF9344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0545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70EE-FD61-4DDE-BBC8-2C342BCDCA47}" type="datetimeFigureOut">
              <a:rPr lang="zh-CN" altLang="en-US"/>
              <a:pPr>
                <a:defRPr/>
              </a:pPr>
              <a:t>2017-2-16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71648-614A-47B0-B87E-E20B10D73A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6A1FB-C7E2-4DCB-9280-09F950A70B9D}" type="datetimeFigureOut">
              <a:rPr lang="zh-CN" altLang="en-US"/>
              <a:pPr>
                <a:defRPr/>
              </a:pPr>
              <a:t>2017-2-16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F4E4-22B3-4FC1-A3DC-CDB90B8E4D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993E-1096-4AF6-8594-3443E1AAE0B9}" type="datetimeFigureOut">
              <a:rPr lang="zh-CN" altLang="en-US"/>
              <a:pPr>
                <a:defRPr/>
              </a:pPr>
              <a:t>2017-2-16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F9ECA-423E-442A-B19B-6B1682274B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4919D-74AD-42D4-A45D-4B7382CB16ED}" type="datetimeFigureOut">
              <a:rPr lang="zh-CN" altLang="en-US"/>
              <a:pPr>
                <a:defRPr/>
              </a:pPr>
              <a:t>2017-2-16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C2D85-7E7C-4C3B-A767-DBE0C8341C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5F5A3-E64F-4D3A-995F-DB95690171EB}" type="datetimeFigureOut">
              <a:rPr lang="zh-CN" altLang="en-US"/>
              <a:pPr>
                <a:defRPr/>
              </a:pPr>
              <a:t>2017-2-16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1CEFF-3392-4833-8704-3FFED692CE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3316-85A9-4A47-B89E-D6085DD149B0}" type="datetimeFigureOut">
              <a:rPr lang="zh-CN" altLang="en-US"/>
              <a:pPr>
                <a:defRPr/>
              </a:pPr>
              <a:t>2017-2-16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4A8FF-096E-421A-9210-8941FA1421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AE4C8-95DE-476C-996E-E654B0475BA0}" type="datetimeFigureOut">
              <a:rPr lang="zh-CN" altLang="en-US"/>
              <a:pPr>
                <a:defRPr/>
              </a:pPr>
              <a:t>2017-2-16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50061-7E21-4B59-AC8D-09FB88EEA4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6638D-E72F-484D-BD58-CD9EE3B4A2F1}" type="datetimeFigureOut">
              <a:rPr lang="zh-CN" altLang="en-US"/>
              <a:pPr>
                <a:defRPr/>
              </a:pPr>
              <a:t>2017-2-16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932E0-CDE2-4C39-BBDA-1BD9615530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97591-060C-4EE1-A54D-C6F6D80FD2DA}" type="datetimeFigureOut">
              <a:rPr lang="zh-CN" altLang="en-US"/>
              <a:pPr>
                <a:defRPr/>
              </a:pPr>
              <a:t>2017-2-16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2B195-E558-4A4F-BCDF-73A4656224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186E7-8A4D-40E7-A999-5E3C9D5E7F10}" type="datetimeFigureOut">
              <a:rPr lang="zh-CN" altLang="en-US"/>
              <a:pPr>
                <a:defRPr/>
              </a:pPr>
              <a:t>2017-2-16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74C6-13ED-449B-A2C8-A0B11D22FE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63036-977B-404F-8AA4-2ED6B2B0D6F4}" type="datetimeFigureOut">
              <a:rPr lang="zh-CN" altLang="en-US"/>
              <a:pPr>
                <a:defRPr/>
              </a:pPr>
              <a:t>2017-2-16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2281-2AAD-4F4F-ADB5-161DE6A215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ptwork\0723\서식용\BL01_4_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 latinLnBrk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2A100E-47AB-4D1F-83F6-74DDAE731804}" type="datetimeFigureOut">
              <a:rPr lang="zh-CN" altLang="en-US"/>
              <a:pPr>
                <a:defRPr/>
              </a:pPr>
              <a:t>2017-2-16</a:t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6300" y="62277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0D1DC-2C29-496A-9E23-236A9969C9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1" name="椭圆 10"/>
          <p:cNvSpPr/>
          <p:nvPr/>
        </p:nvSpPr>
        <p:spPr bwMode="auto">
          <a:xfrm>
            <a:off x="71438" y="142875"/>
            <a:ext cx="928687" cy="10001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宋体" pitchFamily="2" charset="-122"/>
              <a:cs typeface="+mn-cs"/>
            </a:endParaRPr>
          </a:p>
        </p:txBody>
      </p:sp>
      <p:pic>
        <p:nvPicPr>
          <p:cNvPr id="1033" name="图片 8" descr="LOGO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  <p:sldLayoutId id="2147483673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+mj-lt"/>
          <a:ea typeface="+mj-ea"/>
          <a:cs typeface="-소망B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  <a:cs typeface="-소망B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  <a:cs typeface="-소망B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  <a:cs typeface="-소망B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  <a:cs typeface="-소망B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-소망M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-소망M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-소망M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-소망M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-소망M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8.xml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22833;&#21435;&#21452;&#20146;&#30340;&#20044;&#36798;&#26408;&#12298;&#26790;&#20013;&#30340;&#39069;&#21513;&#12299;.flv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ewei.fjfood.net/productdetails_885_321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duzlk.com/html/jiaoxuechatu/yuwenchatu/xinkebiaoban/yinianjishangce/20071115/740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baobao.yaolan.com/jsp/photo/PhotoAction.do?actionName=photoListView&amp;id=5571&amp;view=3&amp;page=6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25" y="4929188"/>
            <a:ext cx="6400800" cy="1285875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ea typeface="黑体" pitchFamily="49" charset="-122"/>
              </a:rPr>
              <a:t>新标准英语</a:t>
            </a:r>
            <a:endParaRPr lang="en-US" altLang="zh-CN" b="1" dirty="0" smtClean="0">
              <a:ea typeface="黑体" pitchFamily="49" charset="-122"/>
            </a:endParaRPr>
          </a:p>
          <a:p>
            <a:pPr eaLnBrk="1" hangingPunct="1"/>
            <a:r>
              <a:rPr lang="zh-CN" altLang="en-US" b="1" dirty="0" smtClean="0">
                <a:ea typeface="黑体" pitchFamily="49" charset="-122"/>
              </a:rPr>
              <a:t>一年级起点四年级下册</a:t>
            </a:r>
            <a:endParaRPr lang="en-US" altLang="zh-CN" b="1" dirty="0" smtClean="0">
              <a:ea typeface="黑体" pitchFamily="49" charset="-122"/>
            </a:endParaRPr>
          </a:p>
        </p:txBody>
      </p:sp>
      <p:pic>
        <p:nvPicPr>
          <p:cNvPr id="16386" name="Picture 12" descr="C:\Documents and Settings\Administrator\Local Settings\Temporary Internet Files\Content.IE5\3QLB9KBU\MC9003433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42988" y="333375"/>
            <a:ext cx="17430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矩形 4"/>
          <p:cNvSpPr>
            <a:spLocks noChangeArrowheads="1"/>
          </p:cNvSpPr>
          <p:nvPr/>
        </p:nvSpPr>
        <p:spPr bwMode="auto">
          <a:xfrm>
            <a:off x="2000250" y="2357438"/>
            <a:ext cx="62865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>
              <a:spcBef>
                <a:spcPct val="20000"/>
              </a:spcBef>
            </a:pPr>
            <a:r>
              <a:rPr kumimoji="1" lang="en-US" altLang="zh-CN" sz="3600" b="1" dirty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Module 1 </a:t>
            </a:r>
          </a:p>
          <a:p>
            <a:pPr algn="ctr" latinLnBrk="1">
              <a:spcBef>
                <a:spcPct val="20000"/>
              </a:spcBef>
            </a:pPr>
            <a:r>
              <a:rPr kumimoji="1" lang="en-US" altLang="zh-CN" sz="2800" b="1" dirty="0" smtClean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Unit 1 </a:t>
            </a:r>
            <a:r>
              <a:rPr kumimoji="1" lang="en-US" altLang="zh-CN" sz="2800" b="1" dirty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Don’t touch the machines</a:t>
            </a:r>
            <a:r>
              <a:rPr kumimoji="1" lang="en-US" altLang="zh-CN" sz="2800" b="1" dirty="0" smtClean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, please</a:t>
            </a:r>
            <a:r>
              <a:rPr kumimoji="1" lang="en-US" altLang="zh-CN" sz="2800" b="1" dirty="0">
                <a:solidFill>
                  <a:srgbClr val="000080"/>
                </a:solidFill>
                <a:latin typeface="Times New Roman" pitchFamily="18" charset="0"/>
                <a:ea typeface="黑体" pitchFamily="49" charset="-122"/>
              </a:rPr>
              <a:t>!</a:t>
            </a:r>
          </a:p>
        </p:txBody>
      </p:sp>
      <p:pic>
        <p:nvPicPr>
          <p:cNvPr id="16389" name="Picture 2" descr="My Documen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9EFED"/>
              </a:clrFrom>
              <a:clrTo>
                <a:srgbClr val="E9EFED">
                  <a:alpha val="0"/>
                </a:srgbClr>
              </a:clrTo>
            </a:clrChange>
            <a:lum bright="6000" contrast="30000"/>
          </a:blip>
          <a:srcRect l="50060" t="2589" r="23439" b="54037"/>
          <a:stretch>
            <a:fillRect/>
          </a:stretch>
        </p:blipFill>
        <p:spPr bwMode="auto">
          <a:xfrm>
            <a:off x="6372225" y="4221163"/>
            <a:ext cx="25923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potatoes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328592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483768" y="4869160"/>
            <a:ext cx="4384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80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potato</a:t>
            </a:r>
            <a:r>
              <a:rPr lang="en-US" altLang="zh-CN" sz="8000" b="1" dirty="0">
                <a:latin typeface="Comic Sans MS" pitchFamily="66" charset="0"/>
                <a:ea typeface="宋体" charset="-122"/>
              </a:rPr>
              <a:t>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26384" t="32712" r="27116" b="23416"/>
          <a:stretch>
            <a:fillRect/>
          </a:stretch>
        </p:blipFill>
        <p:spPr bwMode="auto">
          <a:xfrm>
            <a:off x="1187450" y="1628775"/>
            <a:ext cx="67691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4356100" y="2276475"/>
            <a:ext cx="288925" cy="1223963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348038" y="1341438"/>
            <a:ext cx="1479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Sir.</a:t>
            </a: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3203575" y="3213100"/>
            <a:ext cx="2520950" cy="2376488"/>
          </a:xfrm>
          <a:prstGeom prst="ellips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2771775" y="1125538"/>
            <a:ext cx="2520950" cy="1223962"/>
          </a:xfrm>
          <a:prstGeom prst="ellipse">
            <a:avLst/>
          </a:prstGeom>
          <a:noFill/>
          <a:ln w="857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 l="23421" t="17513" r="24153" b="33269"/>
          <a:stretch>
            <a:fillRect/>
          </a:stretch>
        </p:blipFill>
        <p:spPr bwMode="auto">
          <a:xfrm>
            <a:off x="1331640" y="620688"/>
            <a:ext cx="6840537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67744" y="5546725"/>
            <a:ext cx="568863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80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factory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ac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20688"/>
            <a:ext cx="6553026" cy="46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67544" y="5546725"/>
            <a:ext cx="3852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80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factory</a:t>
            </a:r>
          </a:p>
        </p:txBody>
      </p:sp>
      <p:sp>
        <p:nvSpPr>
          <p:cNvPr id="3277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499992" y="5546725"/>
            <a:ext cx="5616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charset="-122"/>
              </a:rPr>
              <a:t>machine</a:t>
            </a:r>
            <a:r>
              <a:rPr lang="en-US" altLang="zh-C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charset="-122"/>
              </a:rPr>
              <a:t>s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2555875" y="2636838"/>
            <a:ext cx="4102100" cy="3313112"/>
            <a:chOff x="1610" y="1661"/>
            <a:chExt cx="2584" cy="2087"/>
          </a:xfrm>
        </p:grpSpPr>
        <p:sp>
          <p:nvSpPr>
            <p:cNvPr id="24581" name="Line 6"/>
            <p:cNvSpPr>
              <a:spLocks noChangeShapeType="1"/>
            </p:cNvSpPr>
            <p:nvPr/>
          </p:nvSpPr>
          <p:spPr bwMode="auto">
            <a:xfrm flipH="1" flipV="1">
              <a:off x="1610" y="2160"/>
              <a:ext cx="1632" cy="1587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2" name="Line 7"/>
            <p:cNvSpPr>
              <a:spLocks noChangeShapeType="1"/>
            </p:cNvSpPr>
            <p:nvPr/>
          </p:nvSpPr>
          <p:spPr bwMode="auto">
            <a:xfrm flipV="1">
              <a:off x="3379" y="1661"/>
              <a:ext cx="137" cy="2086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3" name="Line 8"/>
            <p:cNvSpPr>
              <a:spLocks noChangeShapeType="1"/>
            </p:cNvSpPr>
            <p:nvPr/>
          </p:nvSpPr>
          <p:spPr bwMode="auto">
            <a:xfrm flipH="1" flipV="1">
              <a:off x="2562" y="2069"/>
              <a:ext cx="1632" cy="1587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4" name="Line 9"/>
            <p:cNvSpPr>
              <a:spLocks noChangeShapeType="1"/>
            </p:cNvSpPr>
            <p:nvPr/>
          </p:nvSpPr>
          <p:spPr bwMode="auto">
            <a:xfrm flipV="1">
              <a:off x="3606" y="2795"/>
              <a:ext cx="181" cy="953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1" grpId="1"/>
      <p:bldP spid="327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 l="24153" t="18512" r="24902" b="13564"/>
          <a:stretch>
            <a:fillRect/>
          </a:stretch>
        </p:blipFill>
        <p:spPr bwMode="auto">
          <a:xfrm>
            <a:off x="3635896" y="548680"/>
            <a:ext cx="49688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995738" y="5358085"/>
            <a:ext cx="3852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8000" b="1" dirty="0">
                <a:solidFill>
                  <a:srgbClr val="0066FF"/>
                </a:solidFill>
                <a:latin typeface="Comic Sans MS" pitchFamily="66" charset="0"/>
                <a:ea typeface="宋体" charset="-122"/>
              </a:rPr>
              <a:t>factory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95536" y="3501008"/>
            <a:ext cx="3070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machine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 flipV="1">
            <a:off x="3347864" y="3284984"/>
            <a:ext cx="1081087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My Document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9EFED"/>
              </a:clrFrom>
              <a:clrTo>
                <a:srgbClr val="E9EFED">
                  <a:alpha val="0"/>
                </a:srgbClr>
              </a:clrTo>
            </a:clrChange>
            <a:lum bright="6000" contrast="30000"/>
          </a:blip>
          <a:srcRect l="23439" t="2589" r="50060" b="54037"/>
          <a:stretch>
            <a:fillRect/>
          </a:stretch>
        </p:blipFill>
        <p:spPr bwMode="auto">
          <a:xfrm>
            <a:off x="1979712" y="836712"/>
            <a:ext cx="547211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17550" y="5229200"/>
            <a:ext cx="8426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Don’t touch the machine!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angero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92150"/>
            <a:ext cx="7199312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268538" y="4724400"/>
            <a:ext cx="50339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dangerous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andwash"/>
          <p:cNvPicPr>
            <a:picLocks noChangeAspect="1" noChangeArrowheads="1"/>
          </p:cNvPicPr>
          <p:nvPr/>
        </p:nvPicPr>
        <p:blipFill>
          <a:blip r:embed="rId2" cstate="print"/>
          <a:srcRect b="15633"/>
          <a:stretch>
            <a:fillRect/>
          </a:stretch>
        </p:blipFill>
        <p:spPr bwMode="auto">
          <a:xfrm>
            <a:off x="1547664" y="620688"/>
            <a:ext cx="5904656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987824" y="5013176"/>
            <a:ext cx="2527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80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wash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andwash"/>
          <p:cNvPicPr>
            <a:picLocks noChangeAspect="1" noChangeArrowheads="1"/>
          </p:cNvPicPr>
          <p:nvPr/>
        </p:nvPicPr>
        <p:blipFill>
          <a:blip r:embed="rId2" cstate="print"/>
          <a:srcRect b="15633"/>
          <a:stretch>
            <a:fillRect/>
          </a:stretch>
        </p:blipFill>
        <p:spPr bwMode="auto">
          <a:xfrm>
            <a:off x="1835696" y="842290"/>
            <a:ext cx="5904656" cy="431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99592" y="5373216"/>
            <a:ext cx="74430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Wash your hands!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 l="26384" t="32712" r="27116" b="23416"/>
          <a:stretch>
            <a:fillRect/>
          </a:stretch>
        </p:blipFill>
        <p:spPr bwMode="auto">
          <a:xfrm>
            <a:off x="1187450" y="2276871"/>
            <a:ext cx="7056958" cy="414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Line 3"/>
          <p:cNvSpPr>
            <a:spLocks noChangeShapeType="1"/>
          </p:cNvSpPr>
          <p:nvPr/>
        </p:nvSpPr>
        <p:spPr bwMode="auto">
          <a:xfrm flipH="1">
            <a:off x="1619250" y="1916832"/>
            <a:ext cx="3168774" cy="273613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36613" y="1124744"/>
            <a:ext cx="83073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It </a:t>
            </a:r>
            <a:r>
              <a:rPr lang="en-US" altLang="zh-CN" sz="5400" b="1" dirty="0">
                <a:latin typeface="Comic Sans MS" pitchFamily="66" charset="0"/>
                <a:ea typeface="宋体" charset="-122"/>
              </a:rPr>
              <a:t>wash</a:t>
            </a:r>
            <a:r>
              <a:rPr lang="en-US" altLang="zh-CN" sz="54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es the potatoes.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187624" y="3003636"/>
            <a:ext cx="587516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S1</a:t>
            </a:r>
            <a:r>
              <a:rPr lang="en-US" altLang="zh-CN" sz="2800" dirty="0" smtClean="0">
                <a:solidFill>
                  <a:srgbClr val="0000FF"/>
                </a:solidFill>
              </a:rPr>
              <a:t>: Don’t </a:t>
            </a:r>
            <a:r>
              <a:rPr lang="en-US" altLang="zh-CN" sz="2800" dirty="0">
                <a:solidFill>
                  <a:srgbClr val="0000FF"/>
                </a:solidFill>
              </a:rPr>
              <a:t>run</a:t>
            </a:r>
            <a:r>
              <a:rPr lang="en-US" altLang="zh-CN" sz="2800" dirty="0" smtClean="0">
                <a:solidFill>
                  <a:srgbClr val="0000FF"/>
                </a:solidFill>
              </a:rPr>
              <a:t>, baby. Go </a:t>
            </a:r>
            <a:r>
              <a:rPr lang="en-US" altLang="zh-CN" sz="2800" dirty="0">
                <a:solidFill>
                  <a:srgbClr val="0000FF"/>
                </a:solidFill>
              </a:rPr>
              <a:t>home </a:t>
            </a:r>
            <a:r>
              <a:rPr lang="en-US" altLang="zh-CN" sz="2800" dirty="0" smtClean="0">
                <a:solidFill>
                  <a:srgbClr val="0000FF"/>
                </a:solidFill>
              </a:rPr>
              <a:t>early!</a:t>
            </a:r>
            <a:endParaRPr lang="en-US" altLang="zh-CN" sz="2800" dirty="0">
              <a:solidFill>
                <a:srgbClr val="0000FF"/>
              </a:solidFill>
            </a:endParaRPr>
          </a:p>
          <a:p>
            <a:r>
              <a:rPr lang="en-US" altLang="zh-CN" sz="2800" dirty="0">
                <a:solidFill>
                  <a:srgbClr val="0000FF"/>
                </a:solidFill>
              </a:rPr>
              <a:t>S2</a:t>
            </a:r>
            <a:r>
              <a:rPr lang="en-US" altLang="zh-CN" sz="2800" dirty="0" smtClean="0">
                <a:solidFill>
                  <a:srgbClr val="0000FF"/>
                </a:solidFill>
              </a:rPr>
              <a:t>: Don’t </a:t>
            </a:r>
            <a:r>
              <a:rPr lang="en-US" altLang="zh-CN" sz="2800" dirty="0">
                <a:solidFill>
                  <a:srgbClr val="0000FF"/>
                </a:solidFill>
              </a:rPr>
              <a:t>touch the dog.</a:t>
            </a:r>
          </a:p>
          <a:p>
            <a:r>
              <a:rPr lang="en-US" altLang="zh-CN" sz="2800" dirty="0">
                <a:solidFill>
                  <a:srgbClr val="0000FF"/>
                </a:solidFill>
              </a:rPr>
              <a:t>S3: Eat the fruit!</a:t>
            </a:r>
          </a:p>
          <a:p>
            <a:r>
              <a:rPr lang="en-US" altLang="zh-CN" sz="2800" dirty="0">
                <a:solidFill>
                  <a:srgbClr val="0000FF"/>
                </a:solidFill>
              </a:rPr>
              <a:t>S4: Eat the bread! </a:t>
            </a:r>
          </a:p>
          <a:p>
            <a:r>
              <a:rPr lang="en-US" altLang="zh-CN" sz="2800" dirty="0">
                <a:solidFill>
                  <a:srgbClr val="0000FF"/>
                </a:solidFill>
              </a:rPr>
              <a:t>S5: And drink the milk, baby!</a:t>
            </a:r>
          </a:p>
          <a:p>
            <a:r>
              <a:rPr lang="en-US" altLang="zh-CN" sz="2800" dirty="0">
                <a:solidFill>
                  <a:srgbClr val="0000FF"/>
                </a:solidFill>
              </a:rPr>
              <a:t>S6: Don’t watch </a:t>
            </a:r>
            <a:r>
              <a:rPr lang="en-US" altLang="zh-CN" sz="2800" dirty="0" smtClean="0">
                <a:solidFill>
                  <a:srgbClr val="0000FF"/>
                </a:solidFill>
              </a:rPr>
              <a:t>TV!</a:t>
            </a:r>
            <a:endParaRPr lang="en-US" altLang="zh-CN" sz="2800" dirty="0">
              <a:solidFill>
                <a:srgbClr val="0000FF"/>
              </a:solidFill>
            </a:endParaRPr>
          </a:p>
          <a:p>
            <a:r>
              <a:rPr lang="en-US" altLang="zh-CN" sz="2800" dirty="0">
                <a:solidFill>
                  <a:srgbClr val="0000FF"/>
                </a:solidFill>
              </a:rPr>
              <a:t>S7</a:t>
            </a:r>
            <a:r>
              <a:rPr lang="en-US" altLang="zh-CN" sz="2800" dirty="0" smtClean="0">
                <a:solidFill>
                  <a:srgbClr val="0000FF"/>
                </a:solidFill>
              </a:rPr>
              <a:t>: Don’t </a:t>
            </a:r>
            <a:r>
              <a:rPr lang="en-US" altLang="zh-CN" sz="2800" dirty="0">
                <a:solidFill>
                  <a:srgbClr val="0000FF"/>
                </a:solidFill>
              </a:rPr>
              <a:t>play computer game!</a:t>
            </a:r>
          </a:p>
        </p:txBody>
      </p:sp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578296" y="1412875"/>
            <a:ext cx="8458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07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叶根友非主流手"/>
                <a:ea typeface="叶根友非主流手"/>
              </a:rPr>
              <a:t>What does your mother often say to you?</a:t>
            </a:r>
          </a:p>
          <a:p>
            <a:pPr algn="ctr"/>
            <a:r>
              <a:rPr lang="zh-CN" alt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叶根友非主流手"/>
                <a:ea typeface="叶根友非主流手"/>
              </a:rPr>
              <a:t>妈妈经常对你说的话是什么？</a:t>
            </a:r>
          </a:p>
        </p:txBody>
      </p:sp>
      <p:pic>
        <p:nvPicPr>
          <p:cNvPr id="48134" name="Picture 6" descr="烦死了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4411">
            <a:off x="6804025" y="4221163"/>
            <a:ext cx="1684338" cy="22447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potato_wil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61206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115616" y="5301208"/>
            <a:ext cx="748883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cut the potatoes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 l="24902" t="43098" r="26367" b="13585"/>
          <a:stretch>
            <a:fillRect/>
          </a:stretch>
        </p:blipFill>
        <p:spPr bwMode="auto">
          <a:xfrm>
            <a:off x="1187624" y="1844824"/>
            <a:ext cx="6840537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Line 3"/>
          <p:cNvSpPr>
            <a:spLocks noChangeShapeType="1"/>
          </p:cNvSpPr>
          <p:nvPr/>
        </p:nvSpPr>
        <p:spPr bwMode="auto">
          <a:xfrm>
            <a:off x="4139952" y="1700808"/>
            <a:ext cx="1656011" cy="2664817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043608" y="836712"/>
            <a:ext cx="7560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It </a:t>
            </a:r>
            <a:r>
              <a:rPr lang="en-US" altLang="zh-CN" sz="5400" b="1" dirty="0">
                <a:latin typeface="Comic Sans MS" pitchFamily="66" charset="0"/>
                <a:ea typeface="宋体" charset="-122"/>
              </a:rPr>
              <a:t>cut</a:t>
            </a:r>
            <a:r>
              <a:rPr lang="en-US" altLang="zh-CN" sz="54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s the potatoes.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 l="24902" t="49023" r="25635" b="14561"/>
          <a:stretch>
            <a:fillRect/>
          </a:stretch>
        </p:blipFill>
        <p:spPr bwMode="auto">
          <a:xfrm>
            <a:off x="1115616" y="2132856"/>
            <a:ext cx="730885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Line 3"/>
          <p:cNvSpPr>
            <a:spLocks noChangeShapeType="1"/>
          </p:cNvSpPr>
          <p:nvPr/>
        </p:nvSpPr>
        <p:spPr bwMode="auto">
          <a:xfrm>
            <a:off x="4283968" y="1916832"/>
            <a:ext cx="3815457" cy="2016993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0" y="105273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52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It </a:t>
            </a:r>
            <a:r>
              <a:rPr lang="en-US" altLang="zh-CN" sz="5200" b="1" dirty="0">
                <a:latin typeface="Comic Sans MS" pitchFamily="66" charset="0"/>
                <a:ea typeface="宋体" charset="-122"/>
              </a:rPr>
              <a:t>put</a:t>
            </a:r>
            <a:r>
              <a:rPr lang="en-US" altLang="zh-CN" sz="52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s </a:t>
            </a:r>
            <a:r>
              <a:rPr lang="en-US" altLang="zh-CN" sz="5200" b="1" dirty="0">
                <a:latin typeface="Comic Sans MS" pitchFamily="66" charset="0"/>
                <a:ea typeface="宋体" charset="-122"/>
              </a:rPr>
              <a:t>the crisps in bags.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283968" y="980777"/>
            <a:ext cx="2088232" cy="10080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7200" dirty="0">
                <a:solidFill>
                  <a:srgbClr val="FF0000"/>
                </a:solidFill>
                <a:ea typeface="宋体" charset="-122"/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rcRect l="67171" t="61024" b="6488"/>
          <a:stretch>
            <a:fillRect/>
          </a:stretch>
        </p:blipFill>
        <p:spPr bwMode="auto">
          <a:xfrm>
            <a:off x="683567" y="1340768"/>
            <a:ext cx="818520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83568" y="1412776"/>
            <a:ext cx="3884612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4000" b="1" dirty="0"/>
              <a:t>Crisps  are OK!</a:t>
            </a:r>
            <a:endParaRPr lang="zh-CN" altLang="en-US" sz="40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My Document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9EFED"/>
              </a:clrFrom>
              <a:clrTo>
                <a:srgbClr val="E9EFED">
                  <a:alpha val="0"/>
                </a:srgbClr>
              </a:clrTo>
            </a:clrChange>
            <a:lum bright="6000" contrast="30000"/>
          </a:blip>
          <a:srcRect l="23439" t="2589" r="50060" b="54037"/>
          <a:stretch>
            <a:fillRect/>
          </a:stretch>
        </p:blipFill>
        <p:spPr bwMode="auto">
          <a:xfrm>
            <a:off x="1763688" y="980728"/>
            <a:ext cx="547211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39552" y="5301208"/>
            <a:ext cx="860444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Don’t touch the machine!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angero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92150"/>
            <a:ext cx="7199312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268538" y="4724400"/>
            <a:ext cx="50339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dangerous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468313" y="1341438"/>
            <a:ext cx="8675687" cy="5327650"/>
          </a:xfrm>
          <a:prstGeom prst="rect">
            <a:avLst/>
          </a:prstGeom>
          <a:solidFill>
            <a:schemeClr val="hlink">
              <a:alpha val="74001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2843213" y="765175"/>
            <a:ext cx="3673475" cy="1295400"/>
          </a:xfrm>
          <a:prstGeom prst="rect">
            <a:avLst/>
          </a:prstGeom>
          <a:solidFill>
            <a:schemeClr val="hlink">
              <a:alpha val="74001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9460" name="WordArt 4"/>
          <p:cNvSpPr>
            <a:spLocks noChangeArrowheads="1" noChangeShapeType="1"/>
          </p:cNvSpPr>
          <p:nvPr/>
        </p:nvSpPr>
        <p:spPr bwMode="auto">
          <a:xfrm>
            <a:off x="3059113" y="908050"/>
            <a:ext cx="3124200" cy="10588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 spc="-36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/>
                <a:ea typeface="宋体"/>
              </a:rPr>
              <a:t>大闯关</a:t>
            </a:r>
          </a:p>
        </p:txBody>
      </p:sp>
      <p:grpSp>
        <p:nvGrpSpPr>
          <p:cNvPr id="37892" name="Group 5"/>
          <p:cNvGrpSpPr>
            <a:grpSpLocks/>
          </p:cNvGrpSpPr>
          <p:nvPr/>
        </p:nvGrpSpPr>
        <p:grpSpPr bwMode="auto">
          <a:xfrm>
            <a:off x="684213" y="2565400"/>
            <a:ext cx="7543800" cy="3352800"/>
            <a:chOff x="0" y="0"/>
            <a:chExt cx="4752" cy="2112"/>
          </a:xfrm>
        </p:grpSpPr>
        <p:sp>
          <p:nvSpPr>
            <p:cNvPr id="37898" name="Line 4"/>
            <p:cNvSpPr>
              <a:spLocks noChangeShapeType="1"/>
            </p:cNvSpPr>
            <p:nvPr/>
          </p:nvSpPr>
          <p:spPr bwMode="auto">
            <a:xfrm flipH="1">
              <a:off x="0" y="2107"/>
              <a:ext cx="10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9" name="Line 5"/>
            <p:cNvSpPr>
              <a:spLocks noChangeShapeType="1"/>
            </p:cNvSpPr>
            <p:nvPr/>
          </p:nvSpPr>
          <p:spPr bwMode="auto">
            <a:xfrm flipH="1">
              <a:off x="0" y="1579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0" name="Line 6"/>
            <p:cNvSpPr>
              <a:spLocks noChangeShapeType="1"/>
            </p:cNvSpPr>
            <p:nvPr/>
          </p:nvSpPr>
          <p:spPr bwMode="auto">
            <a:xfrm flipH="1">
              <a:off x="0" y="1056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1" name="Line 7"/>
            <p:cNvSpPr>
              <a:spLocks noChangeShapeType="1"/>
            </p:cNvSpPr>
            <p:nvPr/>
          </p:nvSpPr>
          <p:spPr bwMode="auto">
            <a:xfrm flipH="1">
              <a:off x="0" y="534"/>
              <a:ext cx="2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2" name="Line 8"/>
            <p:cNvSpPr>
              <a:spLocks noChangeShapeType="1"/>
            </p:cNvSpPr>
            <p:nvPr/>
          </p:nvSpPr>
          <p:spPr bwMode="auto">
            <a:xfrm flipH="1" flipV="1">
              <a:off x="0" y="4"/>
              <a:ext cx="3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3" name="Line 9"/>
            <p:cNvSpPr>
              <a:spLocks noChangeShapeType="1"/>
            </p:cNvSpPr>
            <p:nvPr/>
          </p:nvSpPr>
          <p:spPr bwMode="auto">
            <a:xfrm>
              <a:off x="96" y="0"/>
              <a:ext cx="0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4" name="Line 10"/>
            <p:cNvSpPr>
              <a:spLocks noChangeShapeType="1"/>
            </p:cNvSpPr>
            <p:nvPr/>
          </p:nvSpPr>
          <p:spPr bwMode="auto">
            <a:xfrm>
              <a:off x="96" y="549"/>
              <a:ext cx="0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5" name="Line 11"/>
            <p:cNvSpPr>
              <a:spLocks noChangeShapeType="1"/>
            </p:cNvSpPr>
            <p:nvPr/>
          </p:nvSpPr>
          <p:spPr bwMode="auto">
            <a:xfrm>
              <a:off x="96" y="1064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6" name="Line 12"/>
            <p:cNvSpPr>
              <a:spLocks noChangeShapeType="1"/>
            </p:cNvSpPr>
            <p:nvPr/>
          </p:nvSpPr>
          <p:spPr bwMode="auto">
            <a:xfrm>
              <a:off x="96" y="1579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7" name="Text Box 13"/>
            <p:cNvSpPr txBox="1">
              <a:spLocks noChangeArrowheads="1"/>
            </p:cNvSpPr>
            <p:nvPr/>
          </p:nvSpPr>
          <p:spPr bwMode="auto">
            <a:xfrm>
              <a:off x="192" y="204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zh-CN" altLang="en-US" sz="1400"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37908" name="Text Box 14"/>
            <p:cNvSpPr txBox="1">
              <a:spLocks noChangeArrowheads="1"/>
            </p:cNvSpPr>
            <p:nvPr/>
          </p:nvSpPr>
          <p:spPr bwMode="auto">
            <a:xfrm>
              <a:off x="192" y="725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zh-CN" altLang="en-US" sz="1400"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37909" name="Text Box 15"/>
            <p:cNvSpPr txBox="1">
              <a:spLocks noChangeArrowheads="1"/>
            </p:cNvSpPr>
            <p:nvPr/>
          </p:nvSpPr>
          <p:spPr bwMode="auto">
            <a:xfrm>
              <a:off x="192" y="1269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zh-CN" altLang="en-US" sz="1400"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37910" name="Text Box 16"/>
            <p:cNvSpPr txBox="1">
              <a:spLocks noChangeArrowheads="1"/>
            </p:cNvSpPr>
            <p:nvPr/>
          </p:nvSpPr>
          <p:spPr bwMode="auto">
            <a:xfrm>
              <a:off x="192" y="1777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zh-CN" altLang="en-US" sz="1400">
                <a:latin typeface="Verdana" pitchFamily="34" charset="0"/>
                <a:ea typeface="宋体" charset="-122"/>
              </a:endParaRPr>
            </a:p>
          </p:txBody>
        </p:sp>
        <p:grpSp>
          <p:nvGrpSpPr>
            <p:cNvPr id="37911" name="Group 19"/>
            <p:cNvGrpSpPr>
              <a:grpSpLocks/>
            </p:cNvGrpSpPr>
            <p:nvPr/>
          </p:nvGrpSpPr>
          <p:grpSpPr bwMode="auto">
            <a:xfrm>
              <a:off x="1082" y="6"/>
              <a:ext cx="3670" cy="2106"/>
              <a:chOff x="0" y="0"/>
              <a:chExt cx="3670" cy="2106"/>
            </a:xfrm>
          </p:grpSpPr>
          <p:sp>
            <p:nvSpPr>
              <p:cNvPr id="19476" name="未知"/>
              <p:cNvSpPr>
                <a:spLocks noChangeArrowheads="1"/>
              </p:cNvSpPr>
              <p:nvPr/>
            </p:nvSpPr>
            <p:spPr bwMode="auto">
              <a:xfrm>
                <a:off x="3303" y="0"/>
                <a:ext cx="363" cy="533"/>
              </a:xfrm>
              <a:custGeom>
                <a:avLst/>
                <a:gdLst>
                  <a:gd name="T0" fmla="*/ 308 w 308"/>
                  <a:gd name="T1" fmla="*/ 120 h 444"/>
                  <a:gd name="T2" fmla="*/ 0 w 308"/>
                  <a:gd name="T3" fmla="*/ 444 h 444"/>
                  <a:gd name="T4" fmla="*/ 0 w 308"/>
                  <a:gd name="T5" fmla="*/ 286 h 444"/>
                  <a:gd name="T6" fmla="*/ 308 w 308"/>
                  <a:gd name="T7" fmla="*/ 0 h 444"/>
                  <a:gd name="T8" fmla="*/ 308 w 308"/>
                  <a:gd name="T9" fmla="*/ 120 h 4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444"/>
                  <a:gd name="T17" fmla="*/ 308 w 308"/>
                  <a:gd name="T18" fmla="*/ 444 h 4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444">
                    <a:moveTo>
                      <a:pt x="308" y="120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50000">
                    <a:srgbClr val="0A4B6C"/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zh-CN" altLang="en-US" b="1">
                  <a:ea typeface="宋体" charset="-122"/>
                </a:endParaRPr>
              </a:p>
            </p:txBody>
          </p:sp>
          <p:sp>
            <p:nvSpPr>
              <p:cNvPr id="37913" name="未知"/>
              <p:cNvSpPr>
                <a:spLocks noChangeArrowheads="1"/>
              </p:cNvSpPr>
              <p:nvPr/>
            </p:nvSpPr>
            <p:spPr bwMode="auto">
              <a:xfrm>
                <a:off x="1564" y="0"/>
                <a:ext cx="2106" cy="341"/>
              </a:xfrm>
              <a:custGeom>
                <a:avLst/>
                <a:gdLst>
                  <a:gd name="T0" fmla="*/ 3369 w 1786"/>
                  <a:gd name="T1" fmla="*/ 708 h 284"/>
                  <a:gd name="T2" fmla="*/ 0 w 1786"/>
                  <a:gd name="T3" fmla="*/ 708 h 284"/>
                  <a:gd name="T4" fmla="*/ 1016 w 1786"/>
                  <a:gd name="T5" fmla="*/ 0 h 284"/>
                  <a:gd name="T6" fmla="*/ 4072 w 1786"/>
                  <a:gd name="T7" fmla="*/ 0 h 284"/>
                  <a:gd name="T8" fmla="*/ 3369 w 1786"/>
                  <a:gd name="T9" fmla="*/ 70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6"/>
                  <a:gd name="T16" fmla="*/ 0 h 284"/>
                  <a:gd name="T17" fmla="*/ 1786 w 1786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6" h="284">
                    <a:moveTo>
                      <a:pt x="1478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786" y="0"/>
                    </a:lnTo>
                    <a:lnTo>
                      <a:pt x="1478" y="2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8" name="未知"/>
              <p:cNvSpPr>
                <a:spLocks noChangeArrowheads="1"/>
              </p:cNvSpPr>
              <p:nvPr/>
            </p:nvSpPr>
            <p:spPr bwMode="auto">
              <a:xfrm>
                <a:off x="2938" y="524"/>
                <a:ext cx="363" cy="530"/>
              </a:xfrm>
              <a:custGeom>
                <a:avLst/>
                <a:gdLst>
                  <a:gd name="T0" fmla="*/ 308 w 308"/>
                  <a:gd name="T1" fmla="*/ 120 h 442"/>
                  <a:gd name="T2" fmla="*/ 0 w 308"/>
                  <a:gd name="T3" fmla="*/ 442 h 442"/>
                  <a:gd name="T4" fmla="*/ 0 w 308"/>
                  <a:gd name="T5" fmla="*/ 286 h 442"/>
                  <a:gd name="T6" fmla="*/ 308 w 308"/>
                  <a:gd name="T7" fmla="*/ 0 h 442"/>
                  <a:gd name="T8" fmla="*/ 308 w 308"/>
                  <a:gd name="T9" fmla="*/ 120 h 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442"/>
                  <a:gd name="T17" fmla="*/ 308 w 308"/>
                  <a:gd name="T18" fmla="*/ 442 h 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442">
                    <a:moveTo>
                      <a:pt x="308" y="120"/>
                    </a:moveTo>
                    <a:lnTo>
                      <a:pt x="0" y="442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50000">
                    <a:srgbClr val="3B3464"/>
                  </a:gs>
                  <a:gs pos="100000">
                    <a:schemeClr val="hlink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zh-CN" altLang="en-US" b="1">
                  <a:ea typeface="宋体" charset="-122"/>
                </a:endParaRPr>
              </a:p>
            </p:txBody>
          </p:sp>
          <p:sp>
            <p:nvSpPr>
              <p:cNvPr id="37915" name="未知"/>
              <p:cNvSpPr>
                <a:spLocks noChangeArrowheads="1"/>
              </p:cNvSpPr>
              <p:nvPr/>
            </p:nvSpPr>
            <p:spPr bwMode="auto">
              <a:xfrm>
                <a:off x="1041" y="524"/>
                <a:ext cx="2264" cy="340"/>
              </a:xfrm>
              <a:custGeom>
                <a:avLst/>
                <a:gdLst>
                  <a:gd name="T0" fmla="*/ 3677 w 1920"/>
                  <a:gd name="T1" fmla="*/ 698 h 284"/>
                  <a:gd name="T2" fmla="*/ 0 w 1920"/>
                  <a:gd name="T3" fmla="*/ 698 h 284"/>
                  <a:gd name="T4" fmla="*/ 1016 w 1920"/>
                  <a:gd name="T5" fmla="*/ 0 h 284"/>
                  <a:gd name="T6" fmla="*/ 4377 w 1920"/>
                  <a:gd name="T7" fmla="*/ 0 h 284"/>
                  <a:gd name="T8" fmla="*/ 3677 w 1920"/>
                  <a:gd name="T9" fmla="*/ 69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0"/>
                  <a:gd name="T16" fmla="*/ 0 h 284"/>
                  <a:gd name="T17" fmla="*/ 1920 w 192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0" h="284">
                    <a:moveTo>
                      <a:pt x="161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920" y="0"/>
                    </a:lnTo>
                    <a:lnTo>
                      <a:pt x="1612" y="28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0" name="未知"/>
              <p:cNvSpPr>
                <a:spLocks noChangeArrowheads="1"/>
              </p:cNvSpPr>
              <p:nvPr/>
            </p:nvSpPr>
            <p:spPr bwMode="auto">
              <a:xfrm>
                <a:off x="2572" y="1048"/>
                <a:ext cx="361" cy="532"/>
              </a:xfrm>
              <a:custGeom>
                <a:avLst/>
                <a:gdLst>
                  <a:gd name="T0" fmla="*/ 306 w 306"/>
                  <a:gd name="T1" fmla="*/ 122 h 444"/>
                  <a:gd name="T2" fmla="*/ 0 w 306"/>
                  <a:gd name="T3" fmla="*/ 444 h 444"/>
                  <a:gd name="T4" fmla="*/ 0 w 306"/>
                  <a:gd name="T5" fmla="*/ 286 h 444"/>
                  <a:gd name="T6" fmla="*/ 306 w 306"/>
                  <a:gd name="T7" fmla="*/ 0 h 444"/>
                  <a:gd name="T8" fmla="*/ 306 w 306"/>
                  <a:gd name="T9" fmla="*/ 122 h 4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444"/>
                  <a:gd name="T17" fmla="*/ 306 w 306"/>
                  <a:gd name="T18" fmla="*/ 444 h 4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444">
                    <a:moveTo>
                      <a:pt x="306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6" y="0"/>
                    </a:lnTo>
                    <a:lnTo>
                      <a:pt x="306" y="1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50000">
                    <a:srgbClr val="4B4B40"/>
                  </a:gs>
                  <a:gs pos="100000">
                    <a:schemeClr val="folHlink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zh-CN" altLang="en-US" b="1">
                  <a:ea typeface="宋体" charset="-122"/>
                </a:endParaRPr>
              </a:p>
            </p:txBody>
          </p:sp>
          <p:sp>
            <p:nvSpPr>
              <p:cNvPr id="19481" name="未知"/>
              <p:cNvSpPr>
                <a:spLocks noChangeArrowheads="1"/>
              </p:cNvSpPr>
              <p:nvPr/>
            </p:nvSpPr>
            <p:spPr bwMode="auto">
              <a:xfrm>
                <a:off x="2208" y="1573"/>
                <a:ext cx="364" cy="533"/>
              </a:xfrm>
              <a:custGeom>
                <a:avLst/>
                <a:gdLst>
                  <a:gd name="T0" fmla="*/ 308 w 308"/>
                  <a:gd name="T1" fmla="*/ 122 h 444"/>
                  <a:gd name="T2" fmla="*/ 0 w 308"/>
                  <a:gd name="T3" fmla="*/ 444 h 444"/>
                  <a:gd name="T4" fmla="*/ 0 w 308"/>
                  <a:gd name="T5" fmla="*/ 286 h 444"/>
                  <a:gd name="T6" fmla="*/ 308 w 308"/>
                  <a:gd name="T7" fmla="*/ 0 h 444"/>
                  <a:gd name="T8" fmla="*/ 308 w 308"/>
                  <a:gd name="T9" fmla="*/ 122 h 4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444"/>
                  <a:gd name="T17" fmla="*/ 308 w 308"/>
                  <a:gd name="T18" fmla="*/ 444 h 4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444">
                    <a:moveTo>
                      <a:pt x="308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rgbClr val="1D542E"/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zh-CN" altLang="en-US" b="1">
                  <a:ea typeface="宋体" charset="-122"/>
                </a:endParaRPr>
              </a:p>
            </p:txBody>
          </p:sp>
          <p:sp>
            <p:nvSpPr>
              <p:cNvPr id="37918" name="未知"/>
              <p:cNvSpPr>
                <a:spLocks noChangeArrowheads="1"/>
              </p:cNvSpPr>
              <p:nvPr/>
            </p:nvSpPr>
            <p:spPr bwMode="auto">
              <a:xfrm>
                <a:off x="1" y="1576"/>
                <a:ext cx="2571" cy="340"/>
              </a:xfrm>
              <a:custGeom>
                <a:avLst/>
                <a:gdLst>
                  <a:gd name="T0" fmla="*/ 4272 w 2180"/>
                  <a:gd name="T1" fmla="*/ 698 h 284"/>
                  <a:gd name="T2" fmla="*/ 0 w 2180"/>
                  <a:gd name="T3" fmla="*/ 698 h 284"/>
                  <a:gd name="T4" fmla="*/ 1017 w 2180"/>
                  <a:gd name="T5" fmla="*/ 0 h 284"/>
                  <a:gd name="T6" fmla="*/ 4973 w 2180"/>
                  <a:gd name="T7" fmla="*/ 0 h 284"/>
                  <a:gd name="T8" fmla="*/ 4272 w 2180"/>
                  <a:gd name="T9" fmla="*/ 69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0"/>
                  <a:gd name="T16" fmla="*/ 0 h 284"/>
                  <a:gd name="T17" fmla="*/ 2180 w 218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19" name="未知"/>
              <p:cNvSpPr>
                <a:spLocks noChangeArrowheads="1"/>
              </p:cNvSpPr>
              <p:nvPr/>
            </p:nvSpPr>
            <p:spPr bwMode="auto">
              <a:xfrm>
                <a:off x="374" y="97"/>
                <a:ext cx="1158" cy="1715"/>
              </a:xfrm>
              <a:custGeom>
                <a:avLst/>
                <a:gdLst>
                  <a:gd name="T0" fmla="*/ 1 w 1824"/>
                  <a:gd name="T1" fmla="*/ 281 h 2648"/>
                  <a:gd name="T2" fmla="*/ 6 w 1824"/>
                  <a:gd name="T3" fmla="*/ 242 h 2648"/>
                  <a:gd name="T4" fmla="*/ 13 w 1824"/>
                  <a:gd name="T5" fmla="*/ 206 h 2648"/>
                  <a:gd name="T6" fmla="*/ 22 w 1824"/>
                  <a:gd name="T7" fmla="*/ 174 h 2648"/>
                  <a:gd name="T8" fmla="*/ 32 w 1824"/>
                  <a:gd name="T9" fmla="*/ 144 h 2648"/>
                  <a:gd name="T10" fmla="*/ 44 w 1824"/>
                  <a:gd name="T11" fmla="*/ 119 h 2648"/>
                  <a:gd name="T12" fmla="*/ 57 w 1824"/>
                  <a:gd name="T13" fmla="*/ 97 h 2648"/>
                  <a:gd name="T14" fmla="*/ 69 w 1824"/>
                  <a:gd name="T15" fmla="*/ 77 h 2648"/>
                  <a:gd name="T16" fmla="*/ 82 w 1824"/>
                  <a:gd name="T17" fmla="*/ 60 h 2648"/>
                  <a:gd name="T18" fmla="*/ 93 w 1824"/>
                  <a:gd name="T19" fmla="*/ 47 h 2648"/>
                  <a:gd name="T20" fmla="*/ 104 w 1824"/>
                  <a:gd name="T21" fmla="*/ 35 h 2648"/>
                  <a:gd name="T22" fmla="*/ 113 w 1824"/>
                  <a:gd name="T23" fmla="*/ 27 h 2648"/>
                  <a:gd name="T24" fmla="*/ 120 w 1824"/>
                  <a:gd name="T25" fmla="*/ 21 h 2648"/>
                  <a:gd name="T26" fmla="*/ 124 w 1824"/>
                  <a:gd name="T27" fmla="*/ 17 h 2648"/>
                  <a:gd name="T28" fmla="*/ 126 w 1824"/>
                  <a:gd name="T29" fmla="*/ 16 h 2648"/>
                  <a:gd name="T30" fmla="*/ 178 w 1824"/>
                  <a:gd name="T31" fmla="*/ 6 h 2648"/>
                  <a:gd name="T32" fmla="*/ 162 w 1824"/>
                  <a:gd name="T33" fmla="*/ 38 h 2648"/>
                  <a:gd name="T34" fmla="*/ 161 w 1824"/>
                  <a:gd name="T35" fmla="*/ 38 h 2648"/>
                  <a:gd name="T36" fmla="*/ 156 w 1824"/>
                  <a:gd name="T37" fmla="*/ 40 h 2648"/>
                  <a:gd name="T38" fmla="*/ 150 w 1824"/>
                  <a:gd name="T39" fmla="*/ 42 h 2648"/>
                  <a:gd name="T40" fmla="*/ 141 w 1824"/>
                  <a:gd name="T41" fmla="*/ 47 h 2648"/>
                  <a:gd name="T42" fmla="*/ 131 w 1824"/>
                  <a:gd name="T43" fmla="*/ 53 h 2648"/>
                  <a:gd name="T44" fmla="*/ 119 w 1824"/>
                  <a:gd name="T45" fmla="*/ 62 h 2648"/>
                  <a:gd name="T46" fmla="*/ 107 w 1824"/>
                  <a:gd name="T47" fmla="*/ 73 h 2648"/>
                  <a:gd name="T48" fmla="*/ 93 w 1824"/>
                  <a:gd name="T49" fmla="*/ 86 h 2648"/>
                  <a:gd name="T50" fmla="*/ 79 w 1824"/>
                  <a:gd name="T51" fmla="*/ 103 h 2648"/>
                  <a:gd name="T52" fmla="*/ 65 w 1824"/>
                  <a:gd name="T53" fmla="*/ 122 h 2648"/>
                  <a:gd name="T54" fmla="*/ 51 w 1824"/>
                  <a:gd name="T55" fmla="*/ 146 h 2648"/>
                  <a:gd name="T56" fmla="*/ 38 w 1824"/>
                  <a:gd name="T57" fmla="*/ 173 h 2648"/>
                  <a:gd name="T58" fmla="*/ 25 w 1824"/>
                  <a:gd name="T59" fmla="*/ 204 h 2648"/>
                  <a:gd name="T60" fmla="*/ 15 w 1824"/>
                  <a:gd name="T61" fmla="*/ 240 h 2648"/>
                  <a:gd name="T62" fmla="*/ 4 w 1824"/>
                  <a:gd name="T63" fmla="*/ 280 h 26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24"/>
                  <a:gd name="T97" fmla="*/ 0 h 2648"/>
                  <a:gd name="T98" fmla="*/ 1824 w 1824"/>
                  <a:gd name="T99" fmla="*/ 2648 h 26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24" h="2648">
                    <a:moveTo>
                      <a:pt x="0" y="2648"/>
                    </a:moveTo>
                    <a:lnTo>
                      <a:pt x="12" y="2464"/>
                    </a:lnTo>
                    <a:lnTo>
                      <a:pt x="32" y="2288"/>
                    </a:lnTo>
                    <a:lnTo>
                      <a:pt x="56" y="2120"/>
                    </a:lnTo>
                    <a:lnTo>
                      <a:pt x="88" y="1960"/>
                    </a:lnTo>
                    <a:lnTo>
                      <a:pt x="124" y="1808"/>
                    </a:lnTo>
                    <a:lnTo>
                      <a:pt x="166" y="1662"/>
                    </a:lnTo>
                    <a:lnTo>
                      <a:pt x="212" y="1524"/>
                    </a:lnTo>
                    <a:lnTo>
                      <a:pt x="262" y="1394"/>
                    </a:lnTo>
                    <a:lnTo>
                      <a:pt x="316" y="1270"/>
                    </a:lnTo>
                    <a:lnTo>
                      <a:pt x="372" y="1154"/>
                    </a:lnTo>
                    <a:lnTo>
                      <a:pt x="430" y="1044"/>
                    </a:lnTo>
                    <a:lnTo>
                      <a:pt x="490" y="942"/>
                    </a:lnTo>
                    <a:lnTo>
                      <a:pt x="550" y="846"/>
                    </a:lnTo>
                    <a:lnTo>
                      <a:pt x="612" y="758"/>
                    </a:lnTo>
                    <a:lnTo>
                      <a:pt x="672" y="674"/>
                    </a:lnTo>
                    <a:lnTo>
                      <a:pt x="734" y="598"/>
                    </a:lnTo>
                    <a:lnTo>
                      <a:pt x="792" y="528"/>
                    </a:lnTo>
                    <a:lnTo>
                      <a:pt x="850" y="464"/>
                    </a:lnTo>
                    <a:lnTo>
                      <a:pt x="906" y="408"/>
                    </a:lnTo>
                    <a:lnTo>
                      <a:pt x="960" y="356"/>
                    </a:lnTo>
                    <a:lnTo>
                      <a:pt x="1010" y="310"/>
                    </a:lnTo>
                    <a:lnTo>
                      <a:pt x="1056" y="270"/>
                    </a:lnTo>
                    <a:lnTo>
                      <a:pt x="1096" y="236"/>
                    </a:lnTo>
                    <a:lnTo>
                      <a:pt x="1134" y="208"/>
                    </a:lnTo>
                    <a:lnTo>
                      <a:pt x="1164" y="184"/>
                    </a:lnTo>
                    <a:lnTo>
                      <a:pt x="1190" y="166"/>
                    </a:lnTo>
                    <a:lnTo>
                      <a:pt x="1208" y="154"/>
                    </a:lnTo>
                    <a:lnTo>
                      <a:pt x="1220" y="146"/>
                    </a:lnTo>
                    <a:lnTo>
                      <a:pt x="1224" y="144"/>
                    </a:lnTo>
                    <a:lnTo>
                      <a:pt x="848" y="0"/>
                    </a:lnTo>
                    <a:lnTo>
                      <a:pt x="1728" y="56"/>
                    </a:lnTo>
                    <a:lnTo>
                      <a:pt x="1824" y="480"/>
                    </a:lnTo>
                    <a:lnTo>
                      <a:pt x="1568" y="328"/>
                    </a:lnTo>
                    <a:lnTo>
                      <a:pt x="1564" y="328"/>
                    </a:lnTo>
                    <a:lnTo>
                      <a:pt x="1554" y="332"/>
                    </a:lnTo>
                    <a:lnTo>
                      <a:pt x="1538" y="338"/>
                    </a:lnTo>
                    <a:lnTo>
                      <a:pt x="1514" y="346"/>
                    </a:lnTo>
                    <a:lnTo>
                      <a:pt x="1486" y="356"/>
                    </a:lnTo>
                    <a:lnTo>
                      <a:pt x="1452" y="370"/>
                    </a:lnTo>
                    <a:lnTo>
                      <a:pt x="1412" y="388"/>
                    </a:lnTo>
                    <a:lnTo>
                      <a:pt x="1370" y="410"/>
                    </a:lnTo>
                    <a:lnTo>
                      <a:pt x="1322" y="436"/>
                    </a:lnTo>
                    <a:lnTo>
                      <a:pt x="1270" y="466"/>
                    </a:lnTo>
                    <a:lnTo>
                      <a:pt x="1216" y="500"/>
                    </a:lnTo>
                    <a:lnTo>
                      <a:pt x="1158" y="540"/>
                    </a:lnTo>
                    <a:lnTo>
                      <a:pt x="1098" y="584"/>
                    </a:lnTo>
                    <a:lnTo>
                      <a:pt x="1034" y="636"/>
                    </a:lnTo>
                    <a:lnTo>
                      <a:pt x="970" y="692"/>
                    </a:lnTo>
                    <a:lnTo>
                      <a:pt x="904" y="756"/>
                    </a:lnTo>
                    <a:lnTo>
                      <a:pt x="836" y="824"/>
                    </a:lnTo>
                    <a:lnTo>
                      <a:pt x="770" y="900"/>
                    </a:lnTo>
                    <a:lnTo>
                      <a:pt x="700" y="984"/>
                    </a:lnTo>
                    <a:lnTo>
                      <a:pt x="632" y="1076"/>
                    </a:lnTo>
                    <a:lnTo>
                      <a:pt x="566" y="1174"/>
                    </a:lnTo>
                    <a:lnTo>
                      <a:pt x="498" y="1280"/>
                    </a:lnTo>
                    <a:lnTo>
                      <a:pt x="434" y="1394"/>
                    </a:lnTo>
                    <a:lnTo>
                      <a:pt x="370" y="1518"/>
                    </a:lnTo>
                    <a:lnTo>
                      <a:pt x="308" y="1650"/>
                    </a:lnTo>
                    <a:lnTo>
                      <a:pt x="248" y="1792"/>
                    </a:lnTo>
                    <a:lnTo>
                      <a:pt x="192" y="1944"/>
                    </a:lnTo>
                    <a:lnTo>
                      <a:pt x="138" y="2104"/>
                    </a:lnTo>
                    <a:lnTo>
                      <a:pt x="88" y="2274"/>
                    </a:lnTo>
                    <a:lnTo>
                      <a:pt x="42" y="2456"/>
                    </a:lnTo>
                    <a:lnTo>
                      <a:pt x="0" y="264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11364"/>
                  </a:gs>
                  <a:gs pos="100000">
                    <a:srgbClr val="61092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4" name="Rectangle 26"/>
              <p:cNvSpPr>
                <a:spLocks noChangeArrowheads="1"/>
              </p:cNvSpPr>
              <p:nvPr/>
            </p:nvSpPr>
            <p:spPr bwMode="auto">
              <a:xfrm>
                <a:off x="1568" y="341"/>
                <a:ext cx="1743" cy="192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rgbClr val="0F76A9"/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1600" b="1">
                    <a:solidFill>
                      <a:srgbClr val="FFFFFF"/>
                    </a:solidFill>
                    <a:latin typeface="Verdana" pitchFamily="34" charset="0"/>
                    <a:ea typeface="宋体" charset="-122"/>
                  </a:rPr>
                  <a:t>Practice</a:t>
                </a:r>
              </a:p>
            </p:txBody>
          </p:sp>
          <p:sp>
            <p:nvSpPr>
              <p:cNvPr id="19485" name="Rectangle 27"/>
              <p:cNvSpPr>
                <a:spLocks noChangeArrowheads="1"/>
              </p:cNvSpPr>
              <p:nvPr/>
            </p:nvSpPr>
            <p:spPr bwMode="auto">
              <a:xfrm>
                <a:off x="1042" y="864"/>
                <a:ext cx="1900" cy="188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rgbClr val="5C519D"/>
                  </a:gs>
                  <a:gs pos="100000">
                    <a:schemeClr val="hlink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1600" b="1">
                    <a:solidFill>
                      <a:srgbClr val="FFFFFF"/>
                    </a:solidFill>
                    <a:latin typeface="Verdana" pitchFamily="34" charset="0"/>
                    <a:ea typeface="宋体" charset="-122"/>
                  </a:rPr>
                  <a:t>Text</a:t>
                </a:r>
              </a:p>
            </p:txBody>
          </p:sp>
          <p:sp>
            <p:nvSpPr>
              <p:cNvPr id="37922" name="未知"/>
              <p:cNvSpPr>
                <a:spLocks noChangeArrowheads="1"/>
              </p:cNvSpPr>
              <p:nvPr/>
            </p:nvSpPr>
            <p:spPr bwMode="auto">
              <a:xfrm>
                <a:off x="522" y="1048"/>
                <a:ext cx="2415" cy="343"/>
              </a:xfrm>
              <a:custGeom>
                <a:avLst/>
                <a:gdLst>
                  <a:gd name="T0" fmla="*/ 3972 w 2048"/>
                  <a:gd name="T1" fmla="*/ 709 h 286"/>
                  <a:gd name="T2" fmla="*/ 0 w 2048"/>
                  <a:gd name="T3" fmla="*/ 709 h 286"/>
                  <a:gd name="T4" fmla="*/ 1016 w 2048"/>
                  <a:gd name="T5" fmla="*/ 0 h 286"/>
                  <a:gd name="T6" fmla="*/ 4670 w 2048"/>
                  <a:gd name="T7" fmla="*/ 0 h 286"/>
                  <a:gd name="T8" fmla="*/ 3972 w 2048"/>
                  <a:gd name="T9" fmla="*/ 709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8"/>
                  <a:gd name="T16" fmla="*/ 0 h 286"/>
                  <a:gd name="T17" fmla="*/ 2048 w 2048"/>
                  <a:gd name="T18" fmla="*/ 286 h 2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8" h="286">
                    <a:moveTo>
                      <a:pt x="1742" y="286"/>
                    </a:moveTo>
                    <a:lnTo>
                      <a:pt x="0" y="286"/>
                    </a:lnTo>
                    <a:lnTo>
                      <a:pt x="446" y="0"/>
                    </a:lnTo>
                    <a:lnTo>
                      <a:pt x="2048" y="0"/>
                    </a:lnTo>
                    <a:lnTo>
                      <a:pt x="1742" y="28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7" name="Rectangle 29"/>
              <p:cNvSpPr>
                <a:spLocks noChangeArrowheads="1"/>
              </p:cNvSpPr>
              <p:nvPr/>
            </p:nvSpPr>
            <p:spPr bwMode="auto">
              <a:xfrm>
                <a:off x="524" y="1390"/>
                <a:ext cx="2056" cy="188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rgbClr val="757565"/>
                  </a:gs>
                  <a:gs pos="100000">
                    <a:schemeClr val="folHlink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1600" b="1">
                    <a:solidFill>
                      <a:srgbClr val="FFFFFF"/>
                    </a:solidFill>
                    <a:latin typeface="Verdana" pitchFamily="34" charset="0"/>
                    <a:ea typeface="宋体" charset="-122"/>
                  </a:rPr>
                  <a:t>Phrases</a:t>
                </a:r>
              </a:p>
            </p:txBody>
          </p:sp>
          <p:sp>
            <p:nvSpPr>
              <p:cNvPr id="19488" name="Rectangle 30"/>
              <p:cNvSpPr>
                <a:spLocks noChangeArrowheads="1"/>
              </p:cNvSpPr>
              <p:nvPr/>
            </p:nvSpPr>
            <p:spPr bwMode="auto">
              <a:xfrm>
                <a:off x="0" y="1917"/>
                <a:ext cx="2213" cy="187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rgbClr val="2E8349"/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1600" b="1">
                    <a:solidFill>
                      <a:srgbClr val="FFFFFF"/>
                    </a:solidFill>
                    <a:latin typeface="Verdana" pitchFamily="34" charset="0"/>
                    <a:ea typeface="宋体" charset="-122"/>
                  </a:rPr>
                  <a:t>Words</a:t>
                </a:r>
              </a:p>
            </p:txBody>
          </p:sp>
        </p:grpSp>
      </p:grpSp>
      <p:sp>
        <p:nvSpPr>
          <p:cNvPr id="19489" name="WordArt 33">
            <a:hlinkClick r:id="rId2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966788" y="5438775"/>
            <a:ext cx="1514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999900"/>
                  </a:prstShdw>
                </a:effectLst>
                <a:latin typeface="Arial Black"/>
              </a:rPr>
              <a:t>words</a:t>
            </a:r>
            <a:endParaRPr lang="zh-CN" alt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999900"/>
                </a:prstShdw>
              </a:effectLst>
              <a:latin typeface="Arial Black"/>
            </a:endParaRPr>
          </a:p>
        </p:txBody>
      </p:sp>
      <p:sp>
        <p:nvSpPr>
          <p:cNvPr id="19490" name="WordArt 34">
            <a:hlinkClick r:id="rId3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1042988" y="3838575"/>
            <a:ext cx="1752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999900"/>
                  </a:prstShdw>
                </a:effectLst>
                <a:latin typeface="Arial Black"/>
              </a:rPr>
              <a:t>Texts</a:t>
            </a:r>
            <a:endParaRPr lang="zh-CN" alt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999900"/>
                </a:prstShdw>
              </a:effectLst>
              <a:latin typeface="Arial Black"/>
            </a:endParaRPr>
          </a:p>
        </p:txBody>
      </p:sp>
      <p:sp>
        <p:nvSpPr>
          <p:cNvPr id="19491" name="WordArt 35">
            <a:hlinkClick r:id="rId4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1042988" y="2924175"/>
            <a:ext cx="20574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999900"/>
                  </a:prstShdw>
                </a:effectLst>
                <a:latin typeface="Arial Black"/>
              </a:rPr>
              <a:t>Practice</a:t>
            </a:r>
            <a:endParaRPr lang="zh-CN" alt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999900"/>
                </a:prstShdw>
              </a:effectLst>
              <a:latin typeface="Arial Black"/>
            </a:endParaRPr>
          </a:p>
        </p:txBody>
      </p:sp>
      <p:sp>
        <p:nvSpPr>
          <p:cNvPr id="19492" name="WordArt 36">
            <a:hlinkClick r:id="rId5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1042988" y="4600575"/>
            <a:ext cx="16764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999900"/>
                  </a:prstShdw>
                </a:effectLst>
                <a:latin typeface="Arial Black"/>
              </a:rPr>
              <a:t>Phrases</a:t>
            </a:r>
            <a:endParaRPr lang="zh-CN" alt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999900"/>
                </a:prstShdw>
              </a:effectLst>
              <a:latin typeface="Arial Black"/>
            </a:endParaRPr>
          </a:p>
        </p:txBody>
      </p:sp>
      <p:sp>
        <p:nvSpPr>
          <p:cNvPr id="19496" name="Rectangle 40"/>
          <p:cNvSpPr>
            <a:spLocks noGrp="1" noChangeArrowheads="1"/>
          </p:cNvSpPr>
          <p:nvPr>
            <p:ph type="body" orient="vert" idx="1"/>
          </p:nvPr>
        </p:nvSpPr>
        <p:spPr/>
        <p:txBody>
          <a:bodyPr/>
          <a:lstStyle/>
          <a:p>
            <a:pPr lvl="4" eaLnBrk="1" hangingPunct="1"/>
            <a:endParaRPr lang="zh-CN" alt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89" grpId="0" animBg="1"/>
      <p:bldP spid="19490" grpId="0" animBg="1"/>
      <p:bldP spid="19491" grpId="0" animBg="1"/>
      <p:bldP spid="19492" grpId="0" animBg="1"/>
      <p:bldP spid="1949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3708400" y="692150"/>
            <a:ext cx="22098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latin typeface="Georgia" pitchFamily="18" charset="0"/>
                <a:ea typeface="宋体" charset="-122"/>
              </a:rPr>
              <a:t>1.machine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6019800" y="1143000"/>
            <a:ext cx="1828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latin typeface="Georgia" pitchFamily="18" charset="0"/>
                <a:ea typeface="宋体" charset="-122"/>
              </a:rPr>
              <a:t>2.sir</a:t>
            </a: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6400800" y="2667000"/>
            <a:ext cx="2209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latin typeface="Georgia" pitchFamily="18" charset="0"/>
                <a:ea typeface="宋体" charset="-122"/>
              </a:rPr>
              <a:t>3.potato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019800" y="4267200"/>
            <a:ext cx="22860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600" b="1" dirty="0">
                <a:latin typeface="Georgia" pitchFamily="18" charset="0"/>
                <a:ea typeface="宋体" charset="-122"/>
              </a:rPr>
              <a:t>4.dangerous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2133600" y="4876800"/>
            <a:ext cx="1905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600" b="1" dirty="0">
                <a:latin typeface="Georgia" pitchFamily="18" charset="0"/>
                <a:ea typeface="宋体" charset="-122"/>
              </a:rPr>
              <a:t>6.welcome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1371600" y="990600"/>
            <a:ext cx="2209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latin typeface="Georgia" pitchFamily="18" charset="0"/>
                <a:ea typeface="宋体" charset="-122"/>
              </a:rPr>
              <a:t>9.put</a:t>
            </a:r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3108325" y="291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685800" y="2286000"/>
            <a:ext cx="1981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latin typeface="Georgia" pitchFamily="18" charset="0"/>
                <a:ea typeface="宋体" charset="-122"/>
              </a:rPr>
              <a:t>8.crisps</a:t>
            </a: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827088" y="3573463"/>
            <a:ext cx="2514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latin typeface="Georgia" pitchFamily="18" charset="0"/>
                <a:ea typeface="宋体" charset="-122"/>
              </a:rPr>
              <a:t>7.factory</a:t>
            </a: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4191000" y="5334000"/>
            <a:ext cx="2590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latin typeface="Georgia" pitchFamily="18" charset="0"/>
                <a:ea typeface="宋体" charset="-122"/>
              </a:rPr>
              <a:t>5.touch</a:t>
            </a:r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3352800" y="2057400"/>
            <a:ext cx="2667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ea typeface="黑体" pitchFamily="49" charset="-122"/>
              </a:rPr>
              <a:t>English</a:t>
            </a:r>
          </a:p>
          <a:p>
            <a:r>
              <a:rPr lang="en-US" altLang="zh-CN" sz="4400" b="1">
                <a:solidFill>
                  <a:srgbClr val="FF0000"/>
                </a:solidFill>
                <a:ea typeface="黑体" pitchFamily="49" charset="-122"/>
              </a:rPr>
              <a:t>      to </a:t>
            </a:r>
          </a:p>
          <a:p>
            <a:r>
              <a:rPr lang="en-US" altLang="zh-CN" sz="4400" b="1">
                <a:solidFill>
                  <a:srgbClr val="FF0000"/>
                </a:solidFill>
                <a:ea typeface="黑体" pitchFamily="49" charset="-122"/>
              </a:rPr>
              <a:t>Chinese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4" grpId="0" animBg="1" autoUpdateAnimBg="0"/>
      <p:bldP spid="20485" grpId="0" animBg="1" autoUpdateAnimBg="0"/>
      <p:bldP spid="20486" grpId="0" animBg="1" autoUpdateAnimBg="0"/>
      <p:bldP spid="20487" grpId="0" animBg="1" autoUpdateAnimBg="0"/>
      <p:bldP spid="20488" grpId="0" animBg="1" autoUpdateAnimBg="0"/>
      <p:bldP spid="20490" grpId="0" animBg="1" autoUpdateAnimBg="0"/>
      <p:bldP spid="20491" grpId="0" animBg="1" autoUpdateAnimBg="0"/>
      <p:bldP spid="2049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0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125537"/>
            <a:ext cx="7344816" cy="550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2422525" y="2079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51720" y="1988840"/>
            <a:ext cx="5826125" cy="1535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4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Watch my lips, </a:t>
            </a:r>
          </a:p>
          <a:p>
            <a:pPr eaLnBrk="1" hangingPunct="1">
              <a:buFontTx/>
              <a:buNone/>
            </a:pPr>
            <a:r>
              <a:rPr lang="en-US" altLang="zh-CN" sz="44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Say English or Chinese.</a:t>
            </a:r>
          </a:p>
        </p:txBody>
      </p:sp>
      <p:sp>
        <p:nvSpPr>
          <p:cNvPr id="39940" name="WordArt 5"/>
          <p:cNvSpPr>
            <a:spLocks noChangeArrowheads="1" noChangeShapeType="1"/>
          </p:cNvSpPr>
          <p:nvPr/>
        </p:nvSpPr>
        <p:spPr bwMode="auto">
          <a:xfrm>
            <a:off x="2627784" y="3789040"/>
            <a:ext cx="4248472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火眼金睛读唇语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0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5537"/>
            <a:ext cx="7344973" cy="550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422525" y="2079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00166" y="1893890"/>
            <a:ext cx="6840538" cy="1820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Listen to the recording, </a:t>
            </a:r>
          </a:p>
          <a:p>
            <a:pPr eaLnBrk="1" hangingPunct="1">
              <a:buFontTx/>
              <a:buNone/>
            </a:pP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and imitate.</a:t>
            </a:r>
          </a:p>
        </p:txBody>
      </p:sp>
      <p:sp>
        <p:nvSpPr>
          <p:cNvPr id="40964" name="WordArt 5"/>
          <p:cNvSpPr>
            <a:spLocks noChangeArrowheads="1" noChangeShapeType="1"/>
          </p:cNvSpPr>
          <p:nvPr/>
        </p:nvSpPr>
        <p:spPr bwMode="auto">
          <a:xfrm>
            <a:off x="2915816" y="3573016"/>
            <a:ext cx="3960439" cy="922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金口才，读课文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349500"/>
            <a:ext cx="39624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051050" y="1125538"/>
            <a:ext cx="59039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6600"/>
                </a:solidFill>
                <a:latin typeface="Impact" pitchFamily="34" charset="0"/>
              </a:rPr>
              <a:t>A song for our dear mother</a:t>
            </a:r>
          </a:p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6600"/>
                </a:solidFill>
                <a:latin typeface="Impact" pitchFamily="34" charset="0"/>
              </a:rPr>
              <a:t>           </a:t>
            </a:r>
            <a:r>
              <a:rPr lang="en-US" altLang="zh-CN" sz="4000" dirty="0">
                <a:solidFill>
                  <a:srgbClr val="FF6600"/>
                </a:solidFill>
                <a:latin typeface="Impact" pitchFamily="34" charset="0"/>
              </a:rPr>
              <a:t>《</a:t>
            </a:r>
            <a:r>
              <a:rPr lang="zh-CN" altLang="en-US" sz="4000" dirty="0">
                <a:solidFill>
                  <a:srgbClr val="FF6600"/>
                </a:solidFill>
                <a:latin typeface="Impact" pitchFamily="34" charset="0"/>
              </a:rPr>
              <a:t>梦中的额吉</a:t>
            </a:r>
            <a:r>
              <a:rPr lang="en-US" altLang="zh-CN" sz="4000" dirty="0">
                <a:solidFill>
                  <a:srgbClr val="FF6600"/>
                </a:solidFill>
                <a:latin typeface="Impact" pitchFamily="34" charset="0"/>
              </a:rPr>
              <a:t>》</a:t>
            </a:r>
            <a:endParaRPr lang="en-US" altLang="zh-CN" sz="4000" b="1" dirty="0">
              <a:solidFill>
                <a:srgbClr val="FF66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0 (5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80648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7360" y="1700808"/>
            <a:ext cx="7315200" cy="45259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zh-CN" sz="2600" b="1" dirty="0" smtClean="0">
                <a:solidFill>
                  <a:schemeClr val="tx2"/>
                </a:solidFill>
                <a:latin typeface="Constantia" pitchFamily="18" charset="0"/>
              </a:rPr>
              <a:t>1. This machine  is very </a:t>
            </a:r>
            <a:r>
              <a:rPr lang="en-US" altLang="zh-CN" sz="2600" b="1" u="sng" dirty="0" smtClean="0">
                <a:solidFill>
                  <a:schemeClr val="tx2"/>
                </a:solidFill>
                <a:latin typeface="Constantia" pitchFamily="18" charset="0"/>
              </a:rPr>
              <a:t>                      .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zh-CN" sz="2600" b="1" dirty="0" smtClean="0">
                <a:solidFill>
                  <a:schemeClr val="tx2"/>
                </a:solidFill>
                <a:latin typeface="Constantia" pitchFamily="18" charset="0"/>
              </a:rPr>
              <a:t>      So ______  _____ the  machine.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zh-CN" sz="2600" b="1" dirty="0" smtClean="0">
                <a:solidFill>
                  <a:schemeClr val="tx2"/>
                </a:solidFill>
                <a:latin typeface="Constantia" pitchFamily="18" charset="0"/>
              </a:rPr>
              <a:t>2.What should we do in the factory?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zh-CN" sz="2600" b="1" dirty="0" smtClean="0">
                <a:solidFill>
                  <a:schemeClr val="tx2"/>
                </a:solidFill>
                <a:latin typeface="Constantia" pitchFamily="18" charset="0"/>
              </a:rPr>
              <a:t>3.What shouldn’t  we do in the factory?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zh-CN" sz="2600" b="1" dirty="0" smtClean="0">
                <a:solidFill>
                  <a:schemeClr val="tx2"/>
                </a:solidFill>
                <a:latin typeface="Constantia" pitchFamily="18" charset="0"/>
              </a:rPr>
              <a:t>4.Can we touch the machine 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zh-CN" sz="2600" b="1" dirty="0" smtClean="0">
                <a:solidFill>
                  <a:schemeClr val="tx2"/>
                </a:solidFill>
                <a:latin typeface="Constantia" pitchFamily="18" charset="0"/>
              </a:rPr>
              <a:t>5.Can we run in the factory?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zh-CN" sz="2600" b="1" dirty="0" smtClean="0">
                <a:solidFill>
                  <a:schemeClr val="tx2"/>
                </a:solidFill>
                <a:latin typeface="Constantia" pitchFamily="18" charset="0"/>
              </a:rPr>
              <a:t>6.How to make the potatoes into crisps?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altLang="zh-CN" sz="2600" b="1" dirty="0" smtClean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45060" name="WordArt 4"/>
          <p:cNvSpPr>
            <a:spLocks noChangeArrowheads="1" noChangeShapeType="1"/>
          </p:cNvSpPr>
          <p:nvPr/>
        </p:nvSpPr>
        <p:spPr bwMode="auto">
          <a:xfrm>
            <a:off x="2280147" y="1261294"/>
            <a:ext cx="4884141" cy="36750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 Black"/>
                <a:ea typeface="宋体" charset="-122"/>
              </a:rPr>
              <a:t>Think it over </a:t>
            </a:r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 Black"/>
                <a:ea typeface="宋体" charset="-122"/>
              </a:rPr>
              <a:t>. </a:t>
            </a:r>
            <a:r>
              <a:rPr lang="zh-CN" alt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 Black"/>
                <a:ea typeface="宋体" charset="-122"/>
              </a:rPr>
              <a:t>聪明</a:t>
            </a:r>
            <a:r>
              <a:rPr lang="zh-CN" alt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 Black"/>
                <a:ea typeface="宋体" charset="-122"/>
              </a:rPr>
              <a:t>小脑瓜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5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>
            <a:off x="685800" y="1196752"/>
            <a:ext cx="8458200" cy="15835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07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叶根友非主流手"/>
                <a:ea typeface="叶根友非主流手"/>
              </a:rPr>
              <a:t>What do you want to do </a:t>
            </a:r>
          </a:p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叶根友非主流手"/>
                <a:ea typeface="叶根友非主流手"/>
              </a:rPr>
              <a:t>for </a:t>
            </a:r>
            <a:r>
              <a:rPr lang="en-US" altLang="zh-C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叶根友非主流手"/>
                <a:ea typeface="叶根友非主流手"/>
              </a:rPr>
              <a:t>your </a:t>
            </a:r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叶根友非主流手"/>
                <a:ea typeface="叶根友非主流手"/>
              </a:rPr>
              <a:t>dear </a:t>
            </a:r>
            <a:r>
              <a:rPr lang="en-US" altLang="zh-C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叶根友非主流手"/>
                <a:ea typeface="叶根友非主流手"/>
              </a:rPr>
              <a:t>mother?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叶根友非主流手"/>
              <a:ea typeface="叶根友非主流手"/>
            </a:endParaRPr>
          </a:p>
        </p:txBody>
      </p:sp>
      <p:pic>
        <p:nvPicPr>
          <p:cNvPr id="50180" name="Picture 4" descr="烦死了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4411">
            <a:off x="1692275" y="3429000"/>
            <a:ext cx="1684338" cy="2244725"/>
          </a:xfrm>
          <a:prstGeom prst="rect">
            <a:avLst/>
          </a:prstGeom>
          <a:noFill/>
        </p:spPr>
      </p:pic>
      <p:pic>
        <p:nvPicPr>
          <p:cNvPr id="50181" name="Picture 5" descr="感动 ，感恩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3100"/>
            <a:ext cx="2879725" cy="28797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20070709014429429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79762"/>
            <a:ext cx="65527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403648" y="836712"/>
            <a:ext cx="44644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charset="-122"/>
              </a:rPr>
              <a:t>hamburger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83768" y="1700808"/>
            <a:ext cx="5400600" cy="4783013"/>
            <a:chOff x="2483768" y="1700808"/>
            <a:chExt cx="5400600" cy="4783013"/>
          </a:xfrm>
        </p:grpSpPr>
        <p:pic>
          <p:nvPicPr>
            <p:cNvPr id="18433" name="Picture 2" descr="150T232346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1700808"/>
              <a:ext cx="46863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4088" y="6093296"/>
              <a:ext cx="252028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7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59632" y="692696"/>
            <a:ext cx="27061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8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charset="-122"/>
              </a:rPr>
              <a:t>apple</a:t>
            </a:r>
          </a:p>
        </p:txBody>
      </p:sp>
      <p:sp>
        <p:nvSpPr>
          <p:cNvPr id="18436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39916" y="5949280"/>
            <a:ext cx="78085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charset="-122"/>
              </a:rPr>
              <a:t>Eat the apple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charset="-122"/>
              </a:rPr>
              <a:t>, dear mum!</a:t>
            </a:r>
            <a:endParaRPr lang="en-US" altLang="zh-CN" sz="4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宋体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MasterPiecel20788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864" y="764705"/>
            <a:ext cx="5867400" cy="55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851920" y="548680"/>
            <a:ext cx="24653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charset="-122"/>
              </a:rPr>
              <a:t>milk</a:t>
            </a:r>
          </a:p>
        </p:txBody>
      </p:sp>
      <p:sp>
        <p:nvSpPr>
          <p:cNvPr id="19460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7544" y="6034088"/>
            <a:ext cx="88120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charset="-122"/>
              </a:rPr>
              <a:t>Drink the milk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charset="-122"/>
              </a:rPr>
              <a:t>, dear </a:t>
            </a:r>
            <a:r>
              <a:rPr lang="en-US" alt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charset="-122"/>
              </a:rPr>
              <a:t>mother!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banana"/>
          <p:cNvPicPr>
            <a:picLocks noChangeAspect="1" noChangeArrowheads="1"/>
          </p:cNvPicPr>
          <p:nvPr/>
        </p:nvPicPr>
        <p:blipFill>
          <a:blip r:embed="rId2" cstate="print"/>
          <a:srcRect l="14894"/>
          <a:stretch>
            <a:fillRect/>
          </a:stretch>
        </p:blipFill>
        <p:spPr bwMode="auto">
          <a:xfrm>
            <a:off x="2123728" y="692696"/>
            <a:ext cx="576064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55576" y="5406315"/>
            <a:ext cx="8102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charset="-122"/>
              </a:rPr>
              <a:t>Eat a banana. It’s </a:t>
            </a:r>
            <a:r>
              <a:rPr lang="en-US" altLang="zh-CN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charset="-122"/>
              </a:rPr>
              <a:t>healthy!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000727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2"/>
            <a:ext cx="3772597" cy="454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1560" y="1412776"/>
            <a:ext cx="475252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CN" sz="4800" b="1" dirty="0" smtClean="0">
              <a:solidFill>
                <a:srgbClr val="0066FF"/>
              </a:solidFill>
              <a:latin typeface="Comic Sans MS" pitchFamily="66" charset="0"/>
              <a:ea typeface="宋体" charset="-122"/>
            </a:endParaRPr>
          </a:p>
          <a:p>
            <a:endParaRPr lang="en-US" altLang="zh-CN" sz="4800" b="1" dirty="0" smtClean="0">
              <a:solidFill>
                <a:srgbClr val="0066FF"/>
              </a:solidFill>
              <a:latin typeface="Comic Sans MS" pitchFamily="66" charset="0"/>
              <a:ea typeface="宋体" charset="-122"/>
            </a:endParaRPr>
          </a:p>
          <a:p>
            <a:r>
              <a:rPr lang="en-US" altLang="zh-CN" sz="4800" b="1" dirty="0" smtClean="0">
                <a:solidFill>
                  <a:srgbClr val="0066FF"/>
                </a:solidFill>
                <a:latin typeface="Comic Sans MS" pitchFamily="66" charset="0"/>
                <a:ea typeface="宋体" charset="-122"/>
              </a:rPr>
              <a:t>Eat the crisp</a:t>
            </a:r>
            <a:r>
              <a:rPr lang="en-US" altLang="zh-CN" sz="4800" b="1" dirty="0" smtClean="0">
                <a:latin typeface="Comic Sans MS" pitchFamily="66" charset="0"/>
                <a:ea typeface="宋体" charset="-122"/>
              </a:rPr>
              <a:t>s,</a:t>
            </a:r>
          </a:p>
          <a:p>
            <a:r>
              <a:rPr lang="en-US" altLang="zh-CN" sz="4800" b="1" dirty="0" smtClean="0">
                <a:latin typeface="Comic Sans MS" pitchFamily="66" charset="0"/>
                <a:ea typeface="宋体" charset="-122"/>
              </a:rPr>
              <a:t>It’s</a:t>
            </a:r>
            <a:r>
              <a:rPr lang="en-US" altLang="zh-CN" sz="8000" b="1" dirty="0" smtClean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4800" b="1" dirty="0" smtClean="0">
                <a:latin typeface="Comic Sans MS" pitchFamily="66" charset="0"/>
                <a:ea typeface="宋体" charset="-122"/>
              </a:rPr>
              <a:t>nice,</a:t>
            </a:r>
          </a:p>
          <a:p>
            <a:r>
              <a:rPr lang="en-US" altLang="zh-CN" sz="4800" b="1" dirty="0" smtClean="0">
                <a:latin typeface="Comic Sans MS" pitchFamily="66" charset="0"/>
                <a:ea typeface="宋体" charset="-122"/>
              </a:rPr>
              <a:t>dear </a:t>
            </a:r>
            <a:r>
              <a:rPr lang="en-US" altLang="zh-CN" sz="4800" b="1" dirty="0">
                <a:latin typeface="Comic Sans MS" pitchFamily="66" charset="0"/>
                <a:ea typeface="宋体" charset="-122"/>
              </a:rPr>
              <a:t>mum.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B12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121">
      <a:majorFont>
        <a:latin typeface="-소망B"/>
        <a:ea typeface="-소망B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B12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2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PPT课件模板</Template>
  <TotalTime>649</TotalTime>
  <Words>306</Words>
  <Application>Microsoft Office PowerPoint</Application>
  <PresentationFormat>全屏显示(4:3)</PresentationFormat>
  <Paragraphs>82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微软用户</cp:lastModifiedBy>
  <cp:revision>91</cp:revision>
  <dcterms:created xsi:type="dcterms:W3CDTF">2016-04-06T06:11:00Z</dcterms:created>
  <dcterms:modified xsi:type="dcterms:W3CDTF">2017-02-16T00:44:46Z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