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38" r:id="rId2"/>
    <p:sldId id="341" r:id="rId3"/>
    <p:sldId id="342" r:id="rId4"/>
    <p:sldId id="343" r:id="rId5"/>
    <p:sldId id="349" r:id="rId6"/>
    <p:sldId id="345" r:id="rId7"/>
    <p:sldId id="346" r:id="rId8"/>
    <p:sldId id="347" r:id="rId9"/>
    <p:sldId id="348" r:id="rId10"/>
    <p:sldId id="266" r:id="rId11"/>
    <p:sldId id="351" r:id="rId12"/>
    <p:sldId id="339" r:id="rId13"/>
    <p:sldId id="350" r:id="rId14"/>
    <p:sldId id="34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92" y="-114"/>
      </p:cViewPr>
      <p:guideLst>
        <p:guide orient="horz" pos="209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78D77-BE9F-4F3E-A0F3-EB43946848E9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F1693-6061-4F64-BA7D-4A0EDDD6DC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5721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0545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pptwork\0723\서식용\BL0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50031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80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ptwork\0723\서식용\BL01_4_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2016-7-19</a:t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6300" y="62277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椭圆 10"/>
          <p:cNvSpPr/>
          <p:nvPr/>
        </p:nvSpPr>
        <p:spPr bwMode="auto">
          <a:xfrm>
            <a:off x="71438" y="142875"/>
            <a:ext cx="928687" cy="10001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atinLnBrk="1"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1033" name="图片 8" descr="LOGO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-소망B" pitchFamily="18" charset="-127"/>
          <a:ea typeface="-소망B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00" y="4929198"/>
            <a:ext cx="6400800" cy="1285875"/>
          </a:xfrm>
        </p:spPr>
        <p:txBody>
          <a:bodyPr/>
          <a:lstStyle/>
          <a:p>
            <a:r>
              <a:rPr lang="zh-CN" altLang="en-US" sz="2600" b="1" dirty="0" smtClean="0">
                <a:ea typeface="黑体" pitchFamily="2" charset="-122"/>
              </a:rPr>
              <a:t>新标准英语</a:t>
            </a:r>
            <a:endParaRPr lang="en-US" altLang="zh-CN" sz="2600" b="1" dirty="0" smtClean="0">
              <a:ea typeface="黑体" pitchFamily="2" charset="-122"/>
            </a:endParaRPr>
          </a:p>
          <a:p>
            <a:r>
              <a:rPr lang="zh-CN" altLang="en-US" sz="2600" b="1" dirty="0" smtClean="0">
                <a:ea typeface="黑体" pitchFamily="2" charset="-122"/>
              </a:rPr>
              <a:t>一年级起点五年级下册</a:t>
            </a:r>
            <a:endParaRPr lang="en-US" altLang="zh-CN" sz="2600" b="1" dirty="0" smtClean="0">
              <a:ea typeface="黑体" pitchFamily="2" charset="-122"/>
            </a:endParaRPr>
          </a:p>
        </p:txBody>
      </p:sp>
      <p:pic>
        <p:nvPicPr>
          <p:cNvPr id="14339" name="Picture 12" descr="C:\Documents and Settings\Administrator\Local Settings\Temporary Internet Files\Content.IE5\3QLB9KBU\MC9003433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857750"/>
            <a:ext cx="17430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1907704" y="2131344"/>
            <a:ext cx="6676206" cy="17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 latinLnBrk="1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3600" b="1" dirty="0" smtClean="0">
                <a:solidFill>
                  <a:srgbClr val="000080"/>
                </a:solidFill>
                <a:latin typeface="Times New Roman" pitchFamily="18" charset="0"/>
                <a:ea typeface="黑体" pitchFamily="2" charset="-122"/>
              </a:rPr>
              <a:t>Module </a:t>
            </a:r>
            <a:r>
              <a:rPr kumimoji="1" lang="en-US" altLang="zh-CN" sz="3600" b="1" dirty="0">
                <a:solidFill>
                  <a:srgbClr val="000080"/>
                </a:solidFill>
                <a:latin typeface="Times New Roman" pitchFamily="18" charset="0"/>
                <a:ea typeface="黑体" pitchFamily="2" charset="-122"/>
              </a:rPr>
              <a:t>3</a:t>
            </a:r>
          </a:p>
          <a:p>
            <a:pPr algn="ctr" fontAlgn="base" latinLnBrk="1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3200" b="1" dirty="0" smtClean="0">
                <a:solidFill>
                  <a:srgbClr val="000080"/>
                </a:solidFill>
                <a:latin typeface="Times New Roman" pitchFamily="18" charset="0"/>
                <a:ea typeface="黑体" pitchFamily="2" charset="-122"/>
              </a:rPr>
              <a:t>Unit 1 </a:t>
            </a:r>
            <a:r>
              <a:rPr kumimoji="1" lang="en-US" altLang="zh-CN" sz="3200" b="1" dirty="0">
                <a:solidFill>
                  <a:srgbClr val="000080"/>
                </a:solidFill>
                <a:latin typeface="Times New Roman" pitchFamily="18" charset="0"/>
                <a:ea typeface="黑体" pitchFamily="2" charset="-122"/>
              </a:rPr>
              <a:t>Have you got the Harry Potter DVDs</a:t>
            </a:r>
            <a:r>
              <a:rPr kumimoji="1" lang="en-US" altLang="zh-CN" sz="3200" b="1" dirty="0" smtClean="0">
                <a:solidFill>
                  <a:srgbClr val="000080"/>
                </a:solidFill>
                <a:latin typeface="Times New Roman" pitchFamily="18" charset="0"/>
                <a:ea typeface="黑体" pitchFamily="2" charset="-122"/>
              </a:rPr>
              <a:t>?</a:t>
            </a:r>
            <a:endParaRPr kumimoji="1" lang="en-US" altLang="zh-CN" sz="3200" b="1" dirty="0">
              <a:solidFill>
                <a:srgbClr val="000080"/>
              </a:solidFill>
              <a:latin typeface="Times New Roman" pitchFamily="18" charset="0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1196752"/>
            <a:ext cx="8208911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500" b="1" kern="0" dirty="0" smtClean="0">
                <a:latin typeface="Comic Sans MS" pitchFamily="66" charset="0"/>
                <a:ea typeface="+mj-ea"/>
                <a:cs typeface="+mj-cs"/>
              </a:rPr>
              <a:t>1. The library hasn’t got the Harry Potter DVDs.</a:t>
            </a:r>
            <a:endParaRPr lang="zh-CN" altLang="en-US" sz="25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37171" y="2995614"/>
            <a:ext cx="432117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742950" indent="-742950" algn="ctr">
              <a:lnSpc>
                <a:spcPct val="90000"/>
              </a:lnSpc>
              <a:defRPr/>
            </a:pPr>
            <a:endParaRPr lang="zh-CN" altLang="en-US" sz="36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71600" y="548680"/>
            <a:ext cx="5223139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500" b="1" kern="0" dirty="0" smtClean="0">
                <a:latin typeface="Comic Sans MS" pitchFamily="66" charset="0"/>
                <a:ea typeface="+mj-ea"/>
                <a:cs typeface="+mj-cs"/>
              </a:rPr>
              <a:t>Read and circle “T” or “F”.</a:t>
            </a:r>
            <a:endParaRPr lang="zh-CN" altLang="en-US" sz="25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59" y="2420888"/>
            <a:ext cx="8208911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500" b="1" kern="0" dirty="0">
                <a:latin typeface="Comic Sans MS" pitchFamily="66" charset="0"/>
                <a:ea typeface="+mj-ea"/>
                <a:cs typeface="+mj-cs"/>
              </a:rPr>
              <a:t>2</a:t>
            </a:r>
            <a:r>
              <a:rPr lang="en-US" altLang="zh-CN" sz="2500" b="1" kern="0" dirty="0" smtClean="0">
                <a:latin typeface="Comic Sans MS" pitchFamily="66" charset="0"/>
                <a:ea typeface="+mj-ea"/>
                <a:cs typeface="+mj-cs"/>
              </a:rPr>
              <a:t>. Amy has got many </a:t>
            </a:r>
            <a:r>
              <a:rPr lang="en-US" altLang="zh-CN" sz="2500" b="1" kern="0" dirty="0" smtClean="0">
                <a:latin typeface="Comic Sans MS" pitchFamily="66" charset="0"/>
              </a:rPr>
              <a:t>the </a:t>
            </a:r>
            <a:r>
              <a:rPr lang="en-US" altLang="zh-CN" sz="2500" b="1" kern="0" dirty="0">
                <a:latin typeface="Comic Sans MS" pitchFamily="66" charset="0"/>
              </a:rPr>
              <a:t>Harry Potter </a:t>
            </a:r>
            <a:r>
              <a:rPr lang="en-US" altLang="zh-CN" sz="2500" b="1" kern="0" dirty="0" smtClean="0">
                <a:latin typeface="Comic Sans MS" pitchFamily="66" charset="0"/>
              </a:rPr>
              <a:t>DVDs</a:t>
            </a:r>
            <a:r>
              <a:rPr lang="en-US" altLang="zh-CN" sz="2500" b="1" kern="0" dirty="0" smtClean="0">
                <a:latin typeface="Comic Sans MS" pitchFamily="66" charset="0"/>
                <a:ea typeface="+mj-ea"/>
                <a:cs typeface="+mj-cs"/>
              </a:rPr>
              <a:t>.</a:t>
            </a:r>
            <a:endParaRPr lang="zh-CN" altLang="en-US" sz="25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9" y="3861048"/>
            <a:ext cx="8208911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500" b="1" kern="0" dirty="0" smtClean="0">
                <a:latin typeface="Comic Sans MS" pitchFamily="66" charset="0"/>
                <a:ea typeface="+mj-ea"/>
                <a:cs typeface="+mj-cs"/>
              </a:rPr>
              <a:t>3.Children in China like Harry Potter.</a:t>
            </a:r>
            <a:endParaRPr lang="zh-CN" altLang="en-US" sz="25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3568" y="5085928"/>
            <a:ext cx="8208911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500" b="1" kern="0" dirty="0">
                <a:latin typeface="Comic Sans MS" pitchFamily="66" charset="0"/>
                <a:ea typeface="+mj-ea"/>
                <a:cs typeface="+mj-cs"/>
              </a:rPr>
              <a:t>4</a:t>
            </a:r>
            <a:r>
              <a:rPr lang="en-US" altLang="zh-CN" sz="2500" b="1" kern="0" dirty="0" smtClean="0">
                <a:latin typeface="Comic Sans MS" pitchFamily="66" charset="0"/>
                <a:ea typeface="+mj-ea"/>
                <a:cs typeface="+mj-cs"/>
              </a:rPr>
              <a:t>. Amy will give the books in one weeks.</a:t>
            </a:r>
            <a:endParaRPr lang="zh-CN" altLang="en-US" sz="25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43808" y="1959223"/>
            <a:ext cx="732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43808" y="3284984"/>
            <a:ext cx="732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33564" y="4624263"/>
            <a:ext cx="732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55336" y="5877272"/>
            <a:ext cx="732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4179" y="1916832"/>
            <a:ext cx="732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80419" y="3284984"/>
            <a:ext cx="732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74179" y="4598796"/>
            <a:ext cx="732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04939" y="5890046"/>
            <a:ext cx="732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2833564" y="2090465"/>
            <a:ext cx="732232" cy="74969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4199808" y="3399383"/>
            <a:ext cx="732232" cy="74969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2831656" y="4767535"/>
            <a:ext cx="732232" cy="74969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271816" y="6021288"/>
            <a:ext cx="732232" cy="74969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0682" y="836712"/>
            <a:ext cx="683873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9600" b="1" kern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Group work</a:t>
            </a:r>
            <a:endParaRPr lang="zh-CN" alt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425" y="2565400"/>
            <a:ext cx="439261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5728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46918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340768"/>
            <a:ext cx="8640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877272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42976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9089" y="2661542"/>
            <a:ext cx="3168352" cy="242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07062"/>
            <a:ext cx="1453135" cy="184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8051" y="815668"/>
            <a:ext cx="1313327" cy="1710061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49599"/>
            <a:ext cx="2160240" cy="164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237" y="1110952"/>
            <a:ext cx="1644797" cy="129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327" y="3113417"/>
            <a:ext cx="1711366" cy="151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978" y="2661542"/>
            <a:ext cx="1780886" cy="1460399"/>
          </a:xfrm>
          <a:prstGeom prst="rect">
            <a:avLst/>
          </a:prstGeom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290" y="5001024"/>
            <a:ext cx="1459519" cy="136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8457" y="5029939"/>
            <a:ext cx="1836201" cy="18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0030" y="4403618"/>
            <a:ext cx="1963209" cy="222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1133389" y="1040992"/>
            <a:ext cx="1291346" cy="18119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2555776" y="764704"/>
            <a:ext cx="1283594" cy="184587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4543265" y="803154"/>
            <a:ext cx="1411425" cy="16421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梯形 8"/>
          <p:cNvSpPr/>
          <p:nvPr/>
        </p:nvSpPr>
        <p:spPr bwMode="auto">
          <a:xfrm>
            <a:off x="794049" y="3194155"/>
            <a:ext cx="1804002" cy="1355265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平行四边形 9"/>
          <p:cNvSpPr/>
          <p:nvPr/>
        </p:nvSpPr>
        <p:spPr bwMode="auto">
          <a:xfrm>
            <a:off x="6619237" y="1127895"/>
            <a:ext cx="1678627" cy="1292993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正五边形 10"/>
          <p:cNvSpPr/>
          <p:nvPr/>
        </p:nvSpPr>
        <p:spPr bwMode="auto">
          <a:xfrm>
            <a:off x="6444208" y="2523423"/>
            <a:ext cx="1979031" cy="1576849"/>
          </a:xfrm>
          <a:prstGeom prst="pentag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棱台 11"/>
          <p:cNvSpPr/>
          <p:nvPr/>
        </p:nvSpPr>
        <p:spPr bwMode="auto">
          <a:xfrm>
            <a:off x="1017250" y="5157192"/>
            <a:ext cx="1408559" cy="1135977"/>
          </a:xfrm>
          <a:prstGeom prst="beve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圆柱形 12"/>
          <p:cNvSpPr/>
          <p:nvPr/>
        </p:nvSpPr>
        <p:spPr bwMode="auto">
          <a:xfrm>
            <a:off x="6569360" y="4509120"/>
            <a:ext cx="1747056" cy="208204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云形 13"/>
          <p:cNvSpPr/>
          <p:nvPr/>
        </p:nvSpPr>
        <p:spPr bwMode="auto">
          <a:xfrm>
            <a:off x="3365043" y="5001024"/>
            <a:ext cx="2009615" cy="1856976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774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381309" y="1124744"/>
            <a:ext cx="5223139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3600" b="1" kern="0" dirty="0" smtClean="0">
                <a:latin typeface="Comic Sans MS" pitchFamily="66" charset="0"/>
                <a:ea typeface="+mj-ea"/>
                <a:cs typeface="+mj-cs"/>
              </a:rPr>
              <a:t>Homework</a:t>
            </a:r>
            <a:endParaRPr lang="zh-CN" altLang="en-US" sz="3600" b="1" kern="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5576" y="2780928"/>
            <a:ext cx="8064896" cy="129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200000"/>
              </a:lnSpc>
              <a:buFontTx/>
              <a:buNone/>
              <a:defRPr/>
            </a:pPr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用英语向你的同学或朋友借一本书，请</a:t>
            </a:r>
            <a:r>
              <a:rPr lang="zh-CN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点读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笔录下</a:t>
            </a:r>
            <a:r>
              <a:rPr lang="zh-CN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你们</a:t>
            </a:r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对话。</a:t>
            </a:r>
            <a:endParaRPr lang="zh-CN" altLang="en-US" sz="3600" b="1" kern="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2018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043113"/>
            <a:ext cx="30956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4168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3255087"/>
            <a:ext cx="2164567" cy="216456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41738"/>
            <a:ext cx="3821488" cy="29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976" y="1628800"/>
            <a:ext cx="1447800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273" y="1232667"/>
            <a:ext cx="1492250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64207">
            <a:off x="5398838" y="1943255"/>
            <a:ext cx="2336614" cy="57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 1"/>
          <p:cNvSpPr/>
          <p:nvPr/>
        </p:nvSpPr>
        <p:spPr bwMode="auto">
          <a:xfrm>
            <a:off x="971600" y="1772817"/>
            <a:ext cx="1584176" cy="216024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圆角矩形 5"/>
          <p:cNvSpPr/>
          <p:nvPr/>
        </p:nvSpPr>
        <p:spPr bwMode="auto">
          <a:xfrm rot="5400000">
            <a:off x="6427667" y="3373700"/>
            <a:ext cx="1906801" cy="16234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矩形 6"/>
          <p:cNvSpPr/>
          <p:nvPr/>
        </p:nvSpPr>
        <p:spPr bwMode="auto">
          <a:xfrm rot="20038697">
            <a:off x="5238454" y="1560975"/>
            <a:ext cx="2880319" cy="1002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等腰三角形 7"/>
          <p:cNvSpPr/>
          <p:nvPr/>
        </p:nvSpPr>
        <p:spPr bwMode="auto">
          <a:xfrm rot="12336317">
            <a:off x="3453023" y="1328032"/>
            <a:ext cx="1399537" cy="2018812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15347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660" y="1196752"/>
            <a:ext cx="816482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4853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42"/>
          <a:stretch>
            <a:fillRect/>
          </a:stretch>
        </p:blipFill>
        <p:spPr>
          <a:xfrm>
            <a:off x="1187624" y="908720"/>
            <a:ext cx="7056784" cy="50045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1920" y="6021288"/>
            <a:ext cx="1811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/>
              <a:t>Library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7340940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472" y="1093688"/>
            <a:ext cx="7874000" cy="4927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0121" y="6156012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大英博物馆阅览室 英国伦敦</a:t>
            </a:r>
          </a:p>
        </p:txBody>
      </p:sp>
    </p:spTree>
    <p:extLst>
      <p:ext uri="{BB962C8B-B14F-4D97-AF65-F5344CB8AC3E}">
        <p14:creationId xmlns:p14="http://schemas.microsoft.com/office/powerpoint/2010/main" xmlns="" val="4465576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53"/>
          <a:stretch>
            <a:fillRect/>
          </a:stretch>
        </p:blipFill>
        <p:spPr>
          <a:xfrm>
            <a:off x="899592" y="1412776"/>
            <a:ext cx="7829550" cy="45540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15816" y="622802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大英博物馆阅览室 英国伦敦</a:t>
            </a:r>
          </a:p>
        </p:txBody>
      </p:sp>
    </p:spTree>
    <p:extLst>
      <p:ext uri="{BB962C8B-B14F-4D97-AF65-F5344CB8AC3E}">
        <p14:creationId xmlns:p14="http://schemas.microsoft.com/office/powerpoint/2010/main" xmlns="" val="6443883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18"/>
          <a:stretch>
            <a:fillRect/>
          </a:stretch>
        </p:blipFill>
        <p:spPr>
          <a:xfrm>
            <a:off x="827584" y="1124744"/>
            <a:ext cx="8114084" cy="50405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64296" y="63000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/>
              <a:t>耶鲁大学图书馆</a:t>
            </a:r>
            <a:r>
              <a:rPr lang="zh-CN" altLang="en-US" b="1" dirty="0"/>
              <a:t> </a:t>
            </a:r>
            <a:r>
              <a:rPr lang="zh-CN" altLang="en-US" b="1" dirty="0" smtClean="0"/>
              <a:t> 美国康涅狄格州</a:t>
            </a:r>
            <a:r>
              <a:rPr lang="zh-CN" altLang="en-US" b="1" dirty="0"/>
              <a:t>纽黑文</a:t>
            </a:r>
          </a:p>
        </p:txBody>
      </p:sp>
    </p:spTree>
    <p:extLst>
      <p:ext uri="{BB962C8B-B14F-4D97-AF65-F5344CB8AC3E}">
        <p14:creationId xmlns:p14="http://schemas.microsoft.com/office/powerpoint/2010/main" xmlns="" val="36472213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80"/>
          <a:stretch>
            <a:fillRect/>
          </a:stretch>
        </p:blipFill>
        <p:spPr>
          <a:xfrm>
            <a:off x="2123728" y="764704"/>
            <a:ext cx="5328592" cy="53285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03754" y="622802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国家博物馆图书馆 荷兰</a:t>
            </a:r>
          </a:p>
        </p:txBody>
      </p:sp>
    </p:spTree>
    <p:extLst>
      <p:ext uri="{BB962C8B-B14F-4D97-AF65-F5344CB8AC3E}">
        <p14:creationId xmlns:p14="http://schemas.microsoft.com/office/powerpoint/2010/main" xmlns="" val="17993725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B12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121">
      <a:majorFont>
        <a:latin typeface="-소망B"/>
        <a:ea typeface="-소망B"/>
        <a:cs typeface=""/>
      </a:majorFont>
      <a:minorFont>
        <a:latin typeface="-소망M"/>
        <a:ea typeface="-소망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B12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2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2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PPT课件模板</Template>
  <TotalTime>920</TotalTime>
  <Words>127</Words>
  <Application>Microsoft Office PowerPoint</Application>
  <PresentationFormat>全屏显示(4:3)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cb</cp:lastModifiedBy>
  <cp:revision>83</cp:revision>
  <dcterms:created xsi:type="dcterms:W3CDTF">2016-04-06T06:11:00Z</dcterms:created>
  <dcterms:modified xsi:type="dcterms:W3CDTF">2016-07-19T02:04:35Z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