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338" r:id="rId2"/>
    <p:sldId id="343" r:id="rId3"/>
    <p:sldId id="344" r:id="rId4"/>
    <p:sldId id="345" r:id="rId5"/>
    <p:sldId id="346" r:id="rId6"/>
    <p:sldId id="347" r:id="rId7"/>
    <p:sldId id="348" r:id="rId8"/>
    <p:sldId id="350" r:id="rId9"/>
    <p:sldId id="339" r:id="rId10"/>
    <p:sldId id="340" r:id="rId11"/>
    <p:sldId id="341" r:id="rId12"/>
    <p:sldId id="349" r:id="rId13"/>
    <p:sldId id="342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F517"/>
    <a:srgbClr val="F565D6"/>
    <a:srgbClr val="BA12BE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792" y="-114"/>
      </p:cViewPr>
      <p:guideLst>
        <p:guide orient="horz" pos="209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78D77-BE9F-4F3E-A0F3-EB43946848E9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F1693-6061-4F64-BA7D-4A0EDDD6DC4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67166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幻灯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pptwork\0723\서식용\BL01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500313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80"/>
                </a:solidFill>
              </a:defRPr>
            </a:lvl1pPr>
          </a:lstStyle>
          <a:p>
            <a:r>
              <a:rPr lang="zh-CN" altLang="en-US" smtClean="0"/>
              <a:t>单击此处编辑母版副标题样式</a:t>
            </a:r>
            <a:endParaRPr lang="ko-K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00850" y="609600"/>
            <a:ext cx="188595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43000" y="609600"/>
            <a:ext cx="550545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标题幻灯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pptwork\0723\서식용\BL01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500313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80"/>
                </a:solidFill>
              </a:defRPr>
            </a:lvl1pPr>
          </a:lstStyle>
          <a:p>
            <a:r>
              <a:rPr lang="zh-CN" altLang="en-US" smtClean="0"/>
              <a:t>单击此处编辑母版副标题样式</a:t>
            </a:r>
            <a:endParaRPr lang="ko-K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430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768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pptwork\0723\서식용\BL01_4_1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54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1752600"/>
            <a:ext cx="7315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3163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1">
              <a:defRPr sz="1400">
                <a:latin typeface="+mn-lt"/>
                <a:ea typeface="+mn-ea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2016-7-19</a:t>
            </a:fld>
            <a:endParaRPr lang="zh-CN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16300" y="62277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latinLnBrk="1">
              <a:defRPr sz="1400"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1">
              <a:defRPr sz="1400">
                <a:latin typeface="+mn-lt"/>
                <a:ea typeface="+mn-ea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椭圆 10"/>
          <p:cNvSpPr/>
          <p:nvPr/>
        </p:nvSpPr>
        <p:spPr bwMode="auto">
          <a:xfrm>
            <a:off x="71438" y="142875"/>
            <a:ext cx="928687" cy="1000125"/>
          </a:xfrm>
          <a:prstGeom prst="ellipse">
            <a:avLst/>
          </a:prstGeom>
          <a:solidFill>
            <a:schemeClr val="accent3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atinLnBrk="1">
              <a:defRPr/>
            </a:pPr>
            <a:endParaRPr lang="zh-CN" altLang="en-US">
              <a:ea typeface="宋体" pitchFamily="2" charset="-122"/>
            </a:endParaRPr>
          </a:p>
        </p:txBody>
      </p:sp>
      <p:pic>
        <p:nvPicPr>
          <p:cNvPr id="1033" name="图片 8" descr="LOGO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42875"/>
            <a:ext cx="10001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har char="•"/>
        <a:defRPr kumimoji="1"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12" Type="http://schemas.openxmlformats.org/officeDocument/2006/relationships/image" Target="../media/image2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11" Type="http://schemas.openxmlformats.org/officeDocument/2006/relationships/image" Target="../media/image21.pn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gif"/><Relationship Id="rId9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00100" y="4929198"/>
            <a:ext cx="6400800" cy="1285875"/>
          </a:xfrm>
        </p:spPr>
        <p:txBody>
          <a:bodyPr/>
          <a:lstStyle/>
          <a:p>
            <a:r>
              <a:rPr lang="zh-CN" altLang="en-US" b="1" dirty="0" smtClean="0">
                <a:ea typeface="黑体" pitchFamily="2" charset="-122"/>
              </a:rPr>
              <a:t>新标准英语</a:t>
            </a:r>
            <a:endParaRPr lang="en-US" altLang="zh-CN" b="1" dirty="0" smtClean="0">
              <a:ea typeface="黑体" pitchFamily="2" charset="-122"/>
            </a:endParaRPr>
          </a:p>
          <a:p>
            <a:r>
              <a:rPr lang="zh-CN" altLang="en-US" b="1" dirty="0" smtClean="0">
                <a:ea typeface="黑体" pitchFamily="2" charset="-122"/>
              </a:rPr>
              <a:t>一年级起点</a:t>
            </a:r>
            <a:r>
              <a:rPr lang="zh-CN" altLang="en-US" b="1" dirty="0">
                <a:ea typeface="黑体" pitchFamily="2" charset="-122"/>
              </a:rPr>
              <a:t>五</a:t>
            </a:r>
            <a:r>
              <a:rPr lang="zh-CN" altLang="en-US" b="1" dirty="0" smtClean="0">
                <a:ea typeface="黑体" pitchFamily="2" charset="-122"/>
              </a:rPr>
              <a:t>年级下册</a:t>
            </a:r>
            <a:endParaRPr lang="en-US" altLang="zh-CN" b="1" dirty="0" smtClean="0">
              <a:ea typeface="黑体" pitchFamily="2" charset="-122"/>
            </a:endParaRPr>
          </a:p>
        </p:txBody>
      </p:sp>
      <p:pic>
        <p:nvPicPr>
          <p:cNvPr id="14339" name="Picture 12" descr="C:\Documents and Settings\Administrator\Local Settings\Temporary Internet Files\Content.IE5\3QLB9KBU\MC90034335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75" y="4857750"/>
            <a:ext cx="174307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矩形 4"/>
          <p:cNvSpPr>
            <a:spLocks noChangeArrowheads="1"/>
          </p:cNvSpPr>
          <p:nvPr/>
        </p:nvSpPr>
        <p:spPr bwMode="auto">
          <a:xfrm>
            <a:off x="1619672" y="2357438"/>
            <a:ext cx="6820222" cy="131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 latinLnBrk="1">
              <a:spcBef>
                <a:spcPct val="20000"/>
              </a:spcBef>
              <a:spcAft>
                <a:spcPct val="0"/>
              </a:spcAft>
            </a:pPr>
            <a:r>
              <a:rPr kumimoji="1" lang="en-US" altLang="zh-CN" sz="3600" b="1" dirty="0" smtClean="0">
                <a:solidFill>
                  <a:srgbClr val="000080"/>
                </a:solidFill>
                <a:latin typeface="Times New Roman" pitchFamily="18" charset="0"/>
                <a:ea typeface="黑体" pitchFamily="2" charset="-122"/>
              </a:rPr>
              <a:t>Module 3 </a:t>
            </a:r>
            <a:endParaRPr kumimoji="1" lang="en-US" altLang="zh-CN" sz="3600" b="1" dirty="0">
              <a:solidFill>
                <a:srgbClr val="000080"/>
              </a:solidFill>
              <a:latin typeface="Times New Roman" pitchFamily="18" charset="0"/>
              <a:ea typeface="黑体" pitchFamily="2" charset="-122"/>
            </a:endParaRPr>
          </a:p>
          <a:p>
            <a:pPr algn="ctr" fontAlgn="base" latinLnBrk="1">
              <a:spcBef>
                <a:spcPct val="20000"/>
              </a:spcBef>
              <a:spcAft>
                <a:spcPct val="0"/>
              </a:spcAft>
            </a:pPr>
            <a:r>
              <a:rPr kumimoji="1" lang="en-US" altLang="zh-CN" sz="3400" b="1" dirty="0" smtClean="0">
                <a:solidFill>
                  <a:srgbClr val="000080"/>
                </a:solidFill>
                <a:latin typeface="Times New Roman" pitchFamily="18" charset="0"/>
                <a:ea typeface="黑体" pitchFamily="2" charset="-122"/>
              </a:rPr>
              <a:t>Unit 2 You can use the computers.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657150"/>
            <a:ext cx="2455109" cy="205177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60269" y="632448"/>
            <a:ext cx="2119052" cy="171643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6813"/>
          <a:stretch>
            <a:fillRect/>
          </a:stretch>
        </p:blipFill>
        <p:spPr>
          <a:xfrm>
            <a:off x="4299925" y="844190"/>
            <a:ext cx="1746432" cy="15046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2652994"/>
            <a:ext cx="2329722" cy="177281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157"/>
          <a:stretch>
            <a:fillRect/>
          </a:stretch>
        </p:blipFill>
        <p:spPr>
          <a:xfrm>
            <a:off x="3698882" y="2528905"/>
            <a:ext cx="2437550" cy="19802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468"/>
          <a:stretch>
            <a:fillRect/>
          </a:stretch>
        </p:blipFill>
        <p:spPr>
          <a:xfrm>
            <a:off x="3467566" y="4761381"/>
            <a:ext cx="2194768" cy="140392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2014"/>
          <a:stretch>
            <a:fillRect/>
          </a:stretch>
        </p:blipFill>
        <p:spPr>
          <a:xfrm>
            <a:off x="948341" y="2872637"/>
            <a:ext cx="2023606" cy="178049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5211"/>
          <a:stretch>
            <a:fillRect/>
          </a:stretch>
        </p:blipFill>
        <p:spPr>
          <a:xfrm>
            <a:off x="1174041" y="4815918"/>
            <a:ext cx="1525751" cy="185344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8355" y="4565644"/>
            <a:ext cx="1832891" cy="183289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906841" y="6165304"/>
            <a:ext cx="4095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812360" y="6247978"/>
            <a:ext cx="17145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6376432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19822" y="3578868"/>
            <a:ext cx="2042716" cy="2082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2538" y="3631275"/>
            <a:ext cx="1989374" cy="2029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565866"/>
            <a:ext cx="1798555" cy="2023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8417" y="3611527"/>
            <a:ext cx="1754088" cy="2049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9162" y="870067"/>
            <a:ext cx="1857134" cy="2336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2718" y="952153"/>
            <a:ext cx="1688863" cy="2254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48192" y="952153"/>
            <a:ext cx="1694110" cy="2207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073"/>
          <a:stretch>
            <a:fillRect/>
          </a:stretch>
        </p:blipFill>
        <p:spPr bwMode="auto">
          <a:xfrm>
            <a:off x="5203246" y="908720"/>
            <a:ext cx="1630459" cy="2270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848069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329165" y="836712"/>
            <a:ext cx="40286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Class </a:t>
            </a:r>
            <a:r>
              <a:rPr lang="en-US" altLang="zh-CN" sz="5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Rules</a:t>
            </a:r>
            <a:endParaRPr lang="zh-CN" altLang="en-US" sz="5400" b="1" cap="all" dirty="0">
              <a:ln w="900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31928" y="1916832"/>
            <a:ext cx="5223139" cy="1295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3600" b="1" kern="0" dirty="0" smtClean="0">
                <a:latin typeface="Comic Sans MS" pitchFamily="66" charset="0"/>
                <a:ea typeface="+mj-ea"/>
                <a:cs typeface="+mj-cs"/>
              </a:rPr>
              <a:t>You can …</a:t>
            </a:r>
            <a:endParaRPr lang="zh-CN" altLang="en-US" sz="3600" b="1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31927" y="3212232"/>
            <a:ext cx="5223139" cy="1295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3600" b="1" kern="0" dirty="0" smtClean="0">
                <a:latin typeface="Comic Sans MS" pitchFamily="66" charset="0"/>
                <a:ea typeface="+mj-ea"/>
                <a:cs typeface="+mj-cs"/>
              </a:rPr>
              <a:t>You can’t …</a:t>
            </a:r>
            <a:endParaRPr lang="zh-CN" altLang="en-US" sz="3600" b="1" kern="0" dirty="0">
              <a:latin typeface="Comic Sans MS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263637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8" y="2367112"/>
            <a:ext cx="8496944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zh-CN" altLang="zh-CN" sz="3200" b="1" kern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结合照片或图画，和爸爸妈妈讨论制作一</a:t>
            </a:r>
            <a:r>
              <a:rPr lang="zh-CN" altLang="zh-CN" sz="3200" b="1" kern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份</a:t>
            </a:r>
            <a:endParaRPr lang="en-US" altLang="zh-CN" sz="3200" b="1" kern="0" dirty="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>
              <a:lnSpc>
                <a:spcPct val="90000"/>
              </a:lnSpc>
              <a:defRPr/>
            </a:pPr>
            <a:endParaRPr lang="en-US" altLang="zh-CN" sz="3200" b="1" kern="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>
              <a:lnSpc>
                <a:spcPct val="90000"/>
              </a:lnSpc>
              <a:defRPr/>
            </a:pPr>
            <a:r>
              <a:rPr lang="en-US" altLang="zh-CN" sz="3200" b="1" kern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“Family </a:t>
            </a:r>
            <a:r>
              <a:rPr lang="en-US" altLang="zh-CN" sz="3200" b="1" kern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Rules</a:t>
            </a:r>
            <a:r>
              <a:rPr lang="zh-CN" altLang="zh-CN" sz="3200" b="1" kern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（家规</a:t>
            </a:r>
            <a:r>
              <a:rPr lang="zh-CN" altLang="zh-CN" sz="3200" b="1" kern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en-US" altLang="zh-CN" sz="3200" b="1" kern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zh-CN" altLang="zh-CN" sz="3200" b="1" kern="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3200" b="1" kern="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835696" y="1124744"/>
            <a:ext cx="5223139" cy="1295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3600" b="1" kern="0" dirty="0" smtClean="0">
                <a:latin typeface="Comic Sans MS" pitchFamily="66" charset="0"/>
                <a:ea typeface="+mj-ea"/>
                <a:cs typeface="+mj-cs"/>
              </a:rPr>
              <a:t>Homework</a:t>
            </a:r>
            <a:endParaRPr lang="zh-CN" altLang="en-US" sz="3600" b="1" kern="0" dirty="0">
              <a:latin typeface="Comic Sans MS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878752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333"/>
          <a:stretch>
            <a:fillRect/>
          </a:stretch>
        </p:blipFill>
        <p:spPr>
          <a:xfrm>
            <a:off x="827584" y="1268760"/>
            <a:ext cx="8090787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334866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2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3410" y="1196752"/>
            <a:ext cx="7541038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246709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7568"/>
          <a:stretch>
            <a:fillRect/>
          </a:stretch>
        </p:blipFill>
        <p:spPr>
          <a:xfrm>
            <a:off x="899592" y="1124744"/>
            <a:ext cx="8021536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9196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474"/>
          <a:stretch>
            <a:fillRect/>
          </a:stretch>
        </p:blipFill>
        <p:spPr>
          <a:xfrm>
            <a:off x="971600" y="980728"/>
            <a:ext cx="7704856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75434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766336" y="1096266"/>
            <a:ext cx="353975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Library Rules</a:t>
            </a:r>
            <a:endParaRPr lang="zh-CN" alt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187624" y="1828321"/>
            <a:ext cx="7380604" cy="6810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2800" b="1" kern="0" dirty="0" smtClean="0">
                <a:latin typeface="Comic Sans MS" pitchFamily="66" charset="0"/>
                <a:ea typeface="+mj-ea"/>
                <a:cs typeface="+mj-cs"/>
              </a:rPr>
              <a:t>You can borrow books, CDs and DVDs.</a:t>
            </a:r>
            <a:endParaRPr lang="zh-CN" altLang="en-US" sz="2800" b="1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0" name="椭圆 9"/>
          <p:cNvSpPr/>
          <p:nvPr/>
        </p:nvSpPr>
        <p:spPr bwMode="auto">
          <a:xfrm>
            <a:off x="683568" y="1988840"/>
            <a:ext cx="360040" cy="360040"/>
          </a:xfrm>
          <a:prstGeom prst="ellipse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椭圆 10"/>
          <p:cNvSpPr/>
          <p:nvPr/>
        </p:nvSpPr>
        <p:spPr bwMode="auto">
          <a:xfrm>
            <a:off x="683568" y="2564904"/>
            <a:ext cx="360040" cy="360040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solidFill>
                  <a:schemeClr val="tx1"/>
                </a:solidFill>
              </a:ln>
              <a:solidFill>
                <a:srgbClr val="FFFF00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椭圆 11"/>
          <p:cNvSpPr/>
          <p:nvPr/>
        </p:nvSpPr>
        <p:spPr bwMode="auto">
          <a:xfrm>
            <a:off x="683568" y="3140968"/>
            <a:ext cx="360040" cy="36004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3" name="椭圆 12"/>
          <p:cNvSpPr/>
          <p:nvPr/>
        </p:nvSpPr>
        <p:spPr bwMode="auto">
          <a:xfrm>
            <a:off x="683568" y="3645024"/>
            <a:ext cx="360040" cy="36004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椭圆 13"/>
          <p:cNvSpPr/>
          <p:nvPr/>
        </p:nvSpPr>
        <p:spPr bwMode="auto">
          <a:xfrm>
            <a:off x="683568" y="4221088"/>
            <a:ext cx="360040" cy="36004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1187624" y="2420888"/>
            <a:ext cx="7380604" cy="6810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2800" b="1" kern="0" dirty="0" smtClean="0">
                <a:latin typeface="Comic Sans MS" pitchFamily="66" charset="0"/>
                <a:ea typeface="+mj-ea"/>
                <a:cs typeface="+mj-cs"/>
              </a:rPr>
              <a:t>You can speak.</a:t>
            </a:r>
            <a:endParaRPr lang="zh-CN" altLang="en-US" sz="2800" b="1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1201710" y="3035954"/>
            <a:ext cx="7380604" cy="6810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2800" b="1" kern="0" dirty="0" smtClean="0">
                <a:latin typeface="Comic Sans MS" pitchFamily="66" charset="0"/>
                <a:ea typeface="+mj-ea"/>
                <a:cs typeface="+mj-cs"/>
              </a:rPr>
              <a:t>You can read books.</a:t>
            </a:r>
            <a:endParaRPr lang="zh-CN" altLang="en-US" sz="2800" b="1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1207773" y="3612018"/>
            <a:ext cx="7380604" cy="6810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2800" b="1" kern="0" dirty="0" smtClean="0">
                <a:latin typeface="Comic Sans MS" pitchFamily="66" charset="0"/>
                <a:ea typeface="+mj-ea"/>
                <a:cs typeface="+mj-cs"/>
              </a:rPr>
              <a:t>You can run.</a:t>
            </a:r>
            <a:endParaRPr lang="zh-CN" altLang="en-US" sz="2800" b="1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1237928" y="4116074"/>
            <a:ext cx="7380604" cy="6810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2800" b="1" kern="0" dirty="0" smtClean="0">
                <a:latin typeface="Comic Sans MS" pitchFamily="66" charset="0"/>
                <a:ea typeface="+mj-ea"/>
                <a:cs typeface="+mj-cs"/>
              </a:rPr>
              <a:t>You can use the computers.</a:t>
            </a:r>
            <a:endParaRPr lang="zh-CN" altLang="en-US" sz="2800" b="1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1246943" y="4725144"/>
            <a:ext cx="7380604" cy="6810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2800" b="1" kern="0" dirty="0" smtClean="0">
                <a:latin typeface="Comic Sans MS" pitchFamily="66" charset="0"/>
                <a:ea typeface="+mj-ea"/>
                <a:cs typeface="+mj-cs"/>
              </a:rPr>
              <a:t>You can do your homework.</a:t>
            </a:r>
            <a:endParaRPr lang="zh-CN" altLang="en-US" sz="2800" b="1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20" name="椭圆 19"/>
          <p:cNvSpPr/>
          <p:nvPr/>
        </p:nvSpPr>
        <p:spPr bwMode="auto">
          <a:xfrm>
            <a:off x="683568" y="4869160"/>
            <a:ext cx="360040" cy="360040"/>
          </a:xfrm>
          <a:prstGeom prst="ellipse">
            <a:avLst/>
          </a:prstGeom>
          <a:solidFill>
            <a:srgbClr val="51F517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259632" y="5340210"/>
            <a:ext cx="7380604" cy="6810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2800" b="1" kern="0" dirty="0" smtClean="0">
                <a:latin typeface="Comic Sans MS" pitchFamily="66" charset="0"/>
                <a:ea typeface="+mj-ea"/>
                <a:cs typeface="+mj-cs"/>
              </a:rPr>
              <a:t>You can watch TV.</a:t>
            </a:r>
            <a:endParaRPr lang="zh-CN" altLang="en-US" sz="2800" b="1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22" name="椭圆 21"/>
          <p:cNvSpPr/>
          <p:nvPr/>
        </p:nvSpPr>
        <p:spPr bwMode="auto">
          <a:xfrm>
            <a:off x="683568" y="5517232"/>
            <a:ext cx="360040" cy="360040"/>
          </a:xfrm>
          <a:prstGeom prst="ellipse">
            <a:avLst/>
          </a:prstGeom>
          <a:solidFill>
            <a:srgbClr val="F565D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1043608" y="620688"/>
            <a:ext cx="3529259" cy="6810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3600" b="1" kern="0" dirty="0" smtClean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True or False.</a:t>
            </a:r>
            <a:endParaRPr lang="zh-CN" altLang="en-US" sz="3600" b="1" kern="0" dirty="0">
              <a:solidFill>
                <a:srgbClr val="FF0000"/>
              </a:solidFill>
              <a:latin typeface="Comic Sans MS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68700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6" grpId="0"/>
      <p:bldP spid="17" grpId="0"/>
      <p:bldP spid="18" grpId="0"/>
      <p:bldP spid="19" grpId="0"/>
      <p:bldP spid="21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187624" y="2276872"/>
            <a:ext cx="7380604" cy="6810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2800" b="1" kern="0" dirty="0" smtClean="0">
                <a:latin typeface="Comic Sans MS" pitchFamily="66" charset="0"/>
                <a:ea typeface="+mj-ea"/>
                <a:cs typeface="+mj-cs"/>
              </a:rPr>
              <a:t>You can borrow books, CDs and DVDs.</a:t>
            </a:r>
            <a:endParaRPr lang="zh-CN" altLang="en-US" sz="2800" b="1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0" name="椭圆 9"/>
          <p:cNvSpPr/>
          <p:nvPr/>
        </p:nvSpPr>
        <p:spPr bwMode="auto">
          <a:xfrm>
            <a:off x="683568" y="2348880"/>
            <a:ext cx="360040" cy="360040"/>
          </a:xfrm>
          <a:prstGeom prst="ellipse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椭圆 10"/>
          <p:cNvSpPr/>
          <p:nvPr/>
        </p:nvSpPr>
        <p:spPr bwMode="auto">
          <a:xfrm>
            <a:off x="683568" y="2924944"/>
            <a:ext cx="360040" cy="360040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solidFill>
                  <a:schemeClr val="tx1"/>
                </a:solidFill>
              </a:ln>
              <a:solidFill>
                <a:srgbClr val="FFFF00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椭圆 11"/>
          <p:cNvSpPr/>
          <p:nvPr/>
        </p:nvSpPr>
        <p:spPr bwMode="auto">
          <a:xfrm>
            <a:off x="683568" y="3501008"/>
            <a:ext cx="360040" cy="36004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3" name="椭圆 12"/>
          <p:cNvSpPr/>
          <p:nvPr/>
        </p:nvSpPr>
        <p:spPr bwMode="auto">
          <a:xfrm>
            <a:off x="683568" y="4005064"/>
            <a:ext cx="360040" cy="36004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椭圆 13"/>
          <p:cNvSpPr/>
          <p:nvPr/>
        </p:nvSpPr>
        <p:spPr bwMode="auto">
          <a:xfrm>
            <a:off x="683568" y="4581128"/>
            <a:ext cx="360040" cy="36004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1187624" y="2797431"/>
            <a:ext cx="7380604" cy="6810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2800" b="1" kern="0" dirty="0" smtClean="0">
                <a:latin typeface="Comic Sans MS" pitchFamily="66" charset="0"/>
                <a:ea typeface="+mj-ea"/>
                <a:cs typeface="+mj-cs"/>
              </a:rPr>
              <a:t>You can’t speak.</a:t>
            </a:r>
            <a:endParaRPr lang="zh-CN" altLang="en-US" sz="2800" b="1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1201710" y="3412497"/>
            <a:ext cx="7380604" cy="6810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2800" b="1" kern="0" dirty="0" smtClean="0">
                <a:latin typeface="Comic Sans MS" pitchFamily="66" charset="0"/>
                <a:ea typeface="+mj-ea"/>
                <a:cs typeface="+mj-cs"/>
              </a:rPr>
              <a:t>You can read books.</a:t>
            </a:r>
            <a:endParaRPr lang="zh-CN" altLang="en-US" sz="2800" b="1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1207773" y="3988561"/>
            <a:ext cx="7380604" cy="6810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2800" b="1" kern="0" dirty="0" smtClean="0">
                <a:latin typeface="Comic Sans MS" pitchFamily="66" charset="0"/>
                <a:ea typeface="+mj-ea"/>
                <a:cs typeface="+mj-cs"/>
              </a:rPr>
              <a:t>You can’t run.</a:t>
            </a:r>
            <a:endParaRPr lang="zh-CN" altLang="en-US" sz="2800" b="1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1237928" y="4564625"/>
            <a:ext cx="7380604" cy="6810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2800" b="1" kern="0" dirty="0" smtClean="0">
                <a:latin typeface="Comic Sans MS" pitchFamily="66" charset="0"/>
                <a:ea typeface="+mj-ea"/>
                <a:cs typeface="+mj-cs"/>
              </a:rPr>
              <a:t>You can use the computers.</a:t>
            </a:r>
            <a:endParaRPr lang="zh-CN" altLang="en-US" sz="2800" b="1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1246943" y="5173695"/>
            <a:ext cx="7380604" cy="6810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2800" b="1" kern="0" dirty="0" smtClean="0">
                <a:latin typeface="Comic Sans MS" pitchFamily="66" charset="0"/>
                <a:ea typeface="+mj-ea"/>
                <a:cs typeface="+mj-cs"/>
              </a:rPr>
              <a:t>You can do your homework.</a:t>
            </a:r>
            <a:endParaRPr lang="zh-CN" altLang="en-US" sz="2800" b="1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20" name="椭圆 19"/>
          <p:cNvSpPr/>
          <p:nvPr/>
        </p:nvSpPr>
        <p:spPr bwMode="auto">
          <a:xfrm>
            <a:off x="683568" y="5229200"/>
            <a:ext cx="360040" cy="360040"/>
          </a:xfrm>
          <a:prstGeom prst="ellipse">
            <a:avLst/>
          </a:prstGeom>
          <a:solidFill>
            <a:srgbClr val="51F517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259632" y="5788761"/>
            <a:ext cx="7380604" cy="6810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2800" b="1" kern="0" dirty="0" smtClean="0">
                <a:latin typeface="Comic Sans MS" pitchFamily="66" charset="0"/>
                <a:ea typeface="+mj-ea"/>
                <a:cs typeface="+mj-cs"/>
              </a:rPr>
              <a:t>You can’t watch TV.</a:t>
            </a:r>
            <a:endParaRPr lang="zh-CN" altLang="en-US" sz="2800" b="1" kern="0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22" name="椭圆 21"/>
          <p:cNvSpPr/>
          <p:nvPr/>
        </p:nvSpPr>
        <p:spPr bwMode="auto">
          <a:xfrm>
            <a:off x="683568" y="5877272"/>
            <a:ext cx="360040" cy="360040"/>
          </a:xfrm>
          <a:prstGeom prst="ellipse">
            <a:avLst/>
          </a:prstGeom>
          <a:solidFill>
            <a:srgbClr val="F565D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79712" y="1353542"/>
            <a:ext cx="47275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Library Rules</a:t>
            </a:r>
            <a:endParaRPr lang="zh-CN" altLang="en-US" sz="5400" b="1" cap="all" dirty="0">
              <a:ln w="900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1043608" y="620688"/>
            <a:ext cx="3529259" cy="6810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altLang="zh-CN" sz="3600" b="1" kern="0" dirty="0" smtClean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Let’s read.</a:t>
            </a:r>
            <a:endParaRPr lang="zh-CN" altLang="en-US" sz="3600" b="1" kern="0" dirty="0">
              <a:solidFill>
                <a:srgbClr val="FF0000"/>
              </a:solidFill>
              <a:latin typeface="Comic Sans MS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60583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6" grpId="0"/>
      <p:bldP spid="17" grpId="0"/>
      <p:bldP spid="18" grpId="0"/>
      <p:bldP spid="19" grpId="0"/>
      <p:bldP spid="21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160682" y="836712"/>
            <a:ext cx="6838732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9600" b="1" kern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mic Sans MS" pitchFamily="66" charset="0"/>
              </a:rPr>
              <a:t>Group work</a:t>
            </a:r>
            <a:endParaRPr lang="zh-CN" altLang="en-US" sz="9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481"/>
          <a:stretch>
            <a:fillRect/>
          </a:stretch>
        </p:blipFill>
        <p:spPr bwMode="auto">
          <a:xfrm>
            <a:off x="2384425" y="2565400"/>
            <a:ext cx="4392613" cy="3887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3983035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052736"/>
            <a:ext cx="7278687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3266012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主题1">
  <a:themeElements>
    <a:clrScheme name="B121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121">
      <a:majorFont>
        <a:latin typeface="-소망B"/>
        <a:ea typeface="-소망B"/>
        <a:cs typeface=""/>
      </a:majorFont>
      <a:minorFont>
        <a:latin typeface="-소망M"/>
        <a:ea typeface="-소망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B121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121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PPT课件模板</Template>
  <TotalTime>322</TotalTime>
  <Words>140</Words>
  <Application>Microsoft Office PowerPoint</Application>
  <PresentationFormat>全屏显示(4:3)</PresentationFormat>
  <Paragraphs>30</Paragraphs>
  <Slides>13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4" baseType="lpstr">
      <vt:lpstr>主题1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cb</cp:lastModifiedBy>
  <cp:revision>71</cp:revision>
  <dcterms:created xsi:type="dcterms:W3CDTF">2016-04-06T06:11:00Z</dcterms:created>
  <dcterms:modified xsi:type="dcterms:W3CDTF">2016-07-19T02:07:35Z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2052-10.1.0.5603</vt:lpwstr>
  </property>
</Properties>
</file>