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8" r:id="rId2"/>
    <p:sldId id="343" r:id="rId3"/>
    <p:sldId id="344" r:id="rId4"/>
    <p:sldId id="345" r:id="rId5"/>
    <p:sldId id="346" r:id="rId6"/>
    <p:sldId id="347" r:id="rId7"/>
    <p:sldId id="348" r:id="rId8"/>
    <p:sldId id="350" r:id="rId9"/>
    <p:sldId id="339" r:id="rId10"/>
    <p:sldId id="340" r:id="rId11"/>
    <p:sldId id="341" r:id="rId12"/>
    <p:sldId id="349" r:id="rId13"/>
    <p:sldId id="342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F517"/>
    <a:srgbClr val="F565D6"/>
    <a:srgbClr val="BA12BE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92" y="-114"/>
      </p:cViewPr>
      <p:guideLst>
        <p:guide orient="horz" pos="209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78D77-BE9F-4F3E-A0F3-EB43946848E9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F1693-6061-4F64-BA7D-4A0EDDD6DC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6716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0545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ptwork\0723\서식용\BL01_4_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6300" y="62277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椭圆 10"/>
          <p:cNvSpPr/>
          <p:nvPr/>
        </p:nvSpPr>
        <p:spPr bwMode="auto">
          <a:xfrm>
            <a:off x="71438" y="142875"/>
            <a:ext cx="928687" cy="10001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1"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1033" name="图片 8" descr="LOGO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00" y="4929198"/>
            <a:ext cx="6400800" cy="1285875"/>
          </a:xfrm>
        </p:spPr>
        <p:txBody>
          <a:bodyPr/>
          <a:lstStyle/>
          <a:p>
            <a:r>
              <a:rPr lang="zh-CN" altLang="en-US" b="1" dirty="0" smtClean="0">
                <a:ea typeface="黑体" pitchFamily="2" charset="-122"/>
              </a:rPr>
              <a:t>新标准英语</a:t>
            </a:r>
            <a:endParaRPr lang="en-US" altLang="zh-CN" b="1" dirty="0" smtClean="0">
              <a:ea typeface="黑体" pitchFamily="2" charset="-122"/>
            </a:endParaRPr>
          </a:p>
          <a:p>
            <a:r>
              <a:rPr lang="zh-CN" altLang="en-US" b="1" dirty="0" smtClean="0">
                <a:ea typeface="黑体" pitchFamily="2" charset="-122"/>
              </a:rPr>
              <a:t>一年级起点</a:t>
            </a:r>
            <a:r>
              <a:rPr lang="zh-CN" altLang="en-US" b="1" dirty="0">
                <a:ea typeface="黑体" pitchFamily="2" charset="-122"/>
              </a:rPr>
              <a:t>五</a:t>
            </a:r>
            <a:r>
              <a:rPr lang="zh-CN" altLang="en-US" b="1" dirty="0" smtClean="0">
                <a:ea typeface="黑体" pitchFamily="2" charset="-122"/>
              </a:rPr>
              <a:t>年级下册</a:t>
            </a:r>
            <a:endParaRPr lang="en-US" altLang="zh-CN" b="1" dirty="0" smtClean="0">
              <a:ea typeface="黑体" pitchFamily="2" charset="-122"/>
            </a:endParaRPr>
          </a:p>
        </p:txBody>
      </p:sp>
      <p:pic>
        <p:nvPicPr>
          <p:cNvPr id="14339" name="Picture 12" descr="C:\Documents and Settings\Administrator\Local Settings\Temporary Internet Files\Content.IE5\3QLB9KBU\MC9003433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857750"/>
            <a:ext cx="17430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1619672" y="2357438"/>
            <a:ext cx="6820222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 latinLnBrk="1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3600" b="1" dirty="0" smtClean="0">
                <a:solidFill>
                  <a:srgbClr val="000080"/>
                </a:solidFill>
                <a:latin typeface="Times New Roman" pitchFamily="18" charset="0"/>
                <a:ea typeface="黑体" pitchFamily="2" charset="-122"/>
              </a:rPr>
              <a:t>Module 3 </a:t>
            </a:r>
            <a:endParaRPr kumimoji="1" lang="en-US" altLang="zh-CN" sz="3600" b="1" dirty="0">
              <a:solidFill>
                <a:srgbClr val="000080"/>
              </a:solidFill>
              <a:latin typeface="Times New Roman" pitchFamily="18" charset="0"/>
              <a:ea typeface="黑体" pitchFamily="2" charset="-122"/>
            </a:endParaRPr>
          </a:p>
          <a:p>
            <a:pPr algn="ctr" fontAlgn="base" latinLnBrk="1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3400" b="1" dirty="0" smtClean="0">
                <a:solidFill>
                  <a:srgbClr val="000080"/>
                </a:solidFill>
                <a:latin typeface="Times New Roman" pitchFamily="18" charset="0"/>
                <a:ea typeface="黑体" pitchFamily="2" charset="-122"/>
              </a:rPr>
              <a:t>Unit 2 You can use the computers.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657150"/>
            <a:ext cx="2455109" cy="20517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0269" y="632448"/>
            <a:ext cx="2119052" cy="17164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813"/>
          <a:stretch>
            <a:fillRect/>
          </a:stretch>
        </p:blipFill>
        <p:spPr>
          <a:xfrm>
            <a:off x="4299925" y="844190"/>
            <a:ext cx="1746432" cy="1504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652994"/>
            <a:ext cx="2329722" cy="17728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57"/>
          <a:stretch>
            <a:fillRect/>
          </a:stretch>
        </p:blipFill>
        <p:spPr>
          <a:xfrm>
            <a:off x="3698882" y="2528905"/>
            <a:ext cx="2437550" cy="19802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68"/>
          <a:stretch>
            <a:fillRect/>
          </a:stretch>
        </p:blipFill>
        <p:spPr>
          <a:xfrm>
            <a:off x="3467566" y="4761381"/>
            <a:ext cx="2194768" cy="14039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014"/>
          <a:stretch>
            <a:fillRect/>
          </a:stretch>
        </p:blipFill>
        <p:spPr>
          <a:xfrm>
            <a:off x="948341" y="2872637"/>
            <a:ext cx="2023606" cy="17804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211"/>
          <a:stretch>
            <a:fillRect/>
          </a:stretch>
        </p:blipFill>
        <p:spPr>
          <a:xfrm>
            <a:off x="1174041" y="4815918"/>
            <a:ext cx="1525751" cy="18534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8355" y="4565644"/>
            <a:ext cx="1832891" cy="183289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06841" y="6165304"/>
            <a:ext cx="409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2360" y="6247978"/>
            <a:ext cx="1714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37643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9822" y="3578868"/>
            <a:ext cx="2042716" cy="208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2538" y="3631275"/>
            <a:ext cx="1989374" cy="202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65866"/>
            <a:ext cx="1798555" cy="202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417" y="3611527"/>
            <a:ext cx="1754088" cy="204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162" y="870067"/>
            <a:ext cx="1857134" cy="233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718" y="952153"/>
            <a:ext cx="1688863" cy="225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192" y="952153"/>
            <a:ext cx="1694110" cy="220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73"/>
          <a:stretch>
            <a:fillRect/>
          </a:stretch>
        </p:blipFill>
        <p:spPr bwMode="auto">
          <a:xfrm>
            <a:off x="5203246" y="908720"/>
            <a:ext cx="1630459" cy="227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4806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29165" y="836712"/>
            <a:ext cx="4028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Class </a:t>
            </a:r>
            <a:r>
              <a:rPr lang="en-US" altLang="zh-CN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Rules</a:t>
            </a:r>
            <a:endParaRPr lang="zh-CN" altLang="en-US" sz="5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31928" y="1916832"/>
            <a:ext cx="5223139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3600" b="1" kern="0" dirty="0" smtClean="0">
                <a:latin typeface="Comic Sans MS" pitchFamily="66" charset="0"/>
                <a:ea typeface="+mj-ea"/>
                <a:cs typeface="+mj-cs"/>
              </a:rPr>
              <a:t>You can …</a:t>
            </a:r>
            <a:endParaRPr lang="zh-CN" altLang="en-US" sz="36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31927" y="3212232"/>
            <a:ext cx="5223139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3600" b="1" kern="0" dirty="0" smtClean="0">
                <a:latin typeface="Comic Sans MS" pitchFamily="66" charset="0"/>
                <a:ea typeface="+mj-ea"/>
                <a:cs typeface="+mj-cs"/>
              </a:rPr>
              <a:t>You can’t …</a:t>
            </a:r>
            <a:endParaRPr lang="zh-CN" altLang="en-US" sz="3600" b="1" kern="0" dirty="0"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6363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2367112"/>
            <a:ext cx="849694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zh-CN" altLang="zh-CN" sz="3200" b="1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结合照片或图画，和爸爸妈妈讨论制作一</a:t>
            </a:r>
            <a:r>
              <a:rPr lang="zh-CN" altLang="zh-CN" sz="3200" b="1" kern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份</a:t>
            </a:r>
            <a:endParaRPr lang="en-US" altLang="zh-CN" sz="3200" b="1" kern="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lnSpc>
                <a:spcPct val="90000"/>
              </a:lnSpc>
              <a:defRPr/>
            </a:pPr>
            <a:endParaRPr lang="en-US" altLang="zh-CN" sz="3200" b="1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lnSpc>
                <a:spcPct val="90000"/>
              </a:lnSpc>
              <a:defRPr/>
            </a:pPr>
            <a:r>
              <a:rPr lang="en-US" altLang="zh-CN" sz="3200" b="1" kern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“Family </a:t>
            </a:r>
            <a:r>
              <a:rPr lang="en-US" altLang="zh-CN" sz="3200" b="1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Rules</a:t>
            </a:r>
            <a:r>
              <a:rPr lang="zh-CN" altLang="zh-CN" sz="3200" b="1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（家规</a:t>
            </a:r>
            <a:r>
              <a:rPr lang="zh-CN" altLang="zh-CN" sz="3200" b="1" kern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3200" b="1" kern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3200" b="1" kern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200" b="1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35696" y="1124744"/>
            <a:ext cx="5223139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3600" b="1" kern="0" dirty="0" smtClean="0">
                <a:latin typeface="Comic Sans MS" pitchFamily="66" charset="0"/>
                <a:ea typeface="+mj-ea"/>
                <a:cs typeface="+mj-cs"/>
              </a:rPr>
              <a:t>Homework</a:t>
            </a:r>
            <a:endParaRPr lang="zh-CN" altLang="en-US" sz="3600" b="1" kern="0" dirty="0"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7875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33"/>
          <a:stretch>
            <a:fillRect/>
          </a:stretch>
        </p:blipFill>
        <p:spPr>
          <a:xfrm>
            <a:off x="827584" y="1268760"/>
            <a:ext cx="809078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3486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410" y="1196752"/>
            <a:ext cx="754103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4670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568"/>
          <a:stretch>
            <a:fillRect/>
          </a:stretch>
        </p:blipFill>
        <p:spPr>
          <a:xfrm>
            <a:off x="899592" y="1124744"/>
            <a:ext cx="802153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19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74"/>
          <a:stretch>
            <a:fillRect/>
          </a:stretch>
        </p:blipFill>
        <p:spPr>
          <a:xfrm>
            <a:off x="971600" y="980728"/>
            <a:ext cx="770485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543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6336" y="1096266"/>
            <a:ext cx="35397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Library Rules</a:t>
            </a:r>
            <a:endParaRPr lang="zh-CN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87624" y="1828321"/>
            <a:ext cx="7380604" cy="681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800" b="1" kern="0" dirty="0" smtClean="0">
                <a:latin typeface="Comic Sans MS" pitchFamily="66" charset="0"/>
                <a:ea typeface="+mj-ea"/>
                <a:cs typeface="+mj-cs"/>
              </a:rPr>
              <a:t>You can borrow books, CDs and DVDs.</a:t>
            </a:r>
            <a:endParaRPr lang="zh-CN" altLang="en-US" sz="28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683568" y="1988840"/>
            <a:ext cx="360040" cy="36004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683568" y="2564904"/>
            <a:ext cx="360040" cy="36004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683568" y="3140968"/>
            <a:ext cx="360040" cy="36004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683568" y="3645024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83568" y="4221088"/>
            <a:ext cx="360040" cy="3600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87624" y="2420888"/>
            <a:ext cx="7380604" cy="681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800" b="1" kern="0" dirty="0" smtClean="0">
                <a:latin typeface="Comic Sans MS" pitchFamily="66" charset="0"/>
                <a:ea typeface="+mj-ea"/>
                <a:cs typeface="+mj-cs"/>
              </a:rPr>
              <a:t>You can speak.</a:t>
            </a:r>
            <a:endParaRPr lang="zh-CN" altLang="en-US" sz="28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01710" y="3035954"/>
            <a:ext cx="7380604" cy="681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800" b="1" kern="0" dirty="0" smtClean="0">
                <a:latin typeface="Comic Sans MS" pitchFamily="66" charset="0"/>
                <a:ea typeface="+mj-ea"/>
                <a:cs typeface="+mj-cs"/>
              </a:rPr>
              <a:t>You can read books.</a:t>
            </a:r>
            <a:endParaRPr lang="zh-CN" altLang="en-US" sz="28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207773" y="3612018"/>
            <a:ext cx="7380604" cy="681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800" b="1" kern="0" dirty="0" smtClean="0">
                <a:latin typeface="Comic Sans MS" pitchFamily="66" charset="0"/>
                <a:ea typeface="+mj-ea"/>
                <a:cs typeface="+mj-cs"/>
              </a:rPr>
              <a:t>You can run.</a:t>
            </a:r>
            <a:endParaRPr lang="zh-CN" altLang="en-US" sz="28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237928" y="4116074"/>
            <a:ext cx="7380604" cy="681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800" b="1" kern="0" dirty="0" smtClean="0">
                <a:latin typeface="Comic Sans MS" pitchFamily="66" charset="0"/>
                <a:ea typeface="+mj-ea"/>
                <a:cs typeface="+mj-cs"/>
              </a:rPr>
              <a:t>You can use the computers.</a:t>
            </a:r>
            <a:endParaRPr lang="zh-CN" altLang="en-US" sz="28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246943" y="4725144"/>
            <a:ext cx="7380604" cy="681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800" b="1" kern="0" dirty="0" smtClean="0">
                <a:latin typeface="Comic Sans MS" pitchFamily="66" charset="0"/>
                <a:ea typeface="+mj-ea"/>
                <a:cs typeface="+mj-cs"/>
              </a:rPr>
              <a:t>You can do your homework.</a:t>
            </a:r>
            <a:endParaRPr lang="zh-CN" altLang="en-US" sz="28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683568" y="4869160"/>
            <a:ext cx="360040" cy="360040"/>
          </a:xfrm>
          <a:prstGeom prst="ellipse">
            <a:avLst/>
          </a:prstGeom>
          <a:solidFill>
            <a:srgbClr val="51F5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259632" y="5340210"/>
            <a:ext cx="7380604" cy="681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800" b="1" kern="0" dirty="0" smtClean="0">
                <a:latin typeface="Comic Sans MS" pitchFamily="66" charset="0"/>
                <a:ea typeface="+mj-ea"/>
                <a:cs typeface="+mj-cs"/>
              </a:rPr>
              <a:t>You can watch TV.</a:t>
            </a:r>
            <a:endParaRPr lang="zh-CN" altLang="en-US" sz="28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683568" y="5517232"/>
            <a:ext cx="360040" cy="360040"/>
          </a:xfrm>
          <a:prstGeom prst="ellipse">
            <a:avLst/>
          </a:prstGeom>
          <a:solidFill>
            <a:srgbClr val="F565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043608" y="620688"/>
            <a:ext cx="3529259" cy="681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3600" b="1" kern="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True or False.</a:t>
            </a:r>
            <a:endParaRPr lang="zh-CN" altLang="en-US" sz="3600" b="1" kern="0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870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87624" y="2276872"/>
            <a:ext cx="7380604" cy="681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800" b="1" kern="0" dirty="0" smtClean="0">
                <a:latin typeface="Comic Sans MS" pitchFamily="66" charset="0"/>
                <a:ea typeface="+mj-ea"/>
                <a:cs typeface="+mj-cs"/>
              </a:rPr>
              <a:t>You can borrow books, CDs and DVDs.</a:t>
            </a:r>
            <a:endParaRPr lang="zh-CN" altLang="en-US" sz="28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683568" y="2348880"/>
            <a:ext cx="360040" cy="36004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683568" y="2924944"/>
            <a:ext cx="360040" cy="36004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683568" y="3501008"/>
            <a:ext cx="360040" cy="36004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683568" y="4005064"/>
            <a:ext cx="360040" cy="36004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83568" y="4581128"/>
            <a:ext cx="360040" cy="3600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87624" y="2797431"/>
            <a:ext cx="7380604" cy="681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800" b="1" kern="0" dirty="0" smtClean="0">
                <a:latin typeface="Comic Sans MS" pitchFamily="66" charset="0"/>
                <a:ea typeface="+mj-ea"/>
                <a:cs typeface="+mj-cs"/>
              </a:rPr>
              <a:t>You can’t speak.</a:t>
            </a:r>
            <a:endParaRPr lang="zh-CN" altLang="en-US" sz="28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01710" y="3412497"/>
            <a:ext cx="7380604" cy="681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800" b="1" kern="0" dirty="0" smtClean="0">
                <a:latin typeface="Comic Sans MS" pitchFamily="66" charset="0"/>
                <a:ea typeface="+mj-ea"/>
                <a:cs typeface="+mj-cs"/>
              </a:rPr>
              <a:t>You can read books.</a:t>
            </a:r>
            <a:endParaRPr lang="zh-CN" altLang="en-US" sz="28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207773" y="3988561"/>
            <a:ext cx="7380604" cy="681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800" b="1" kern="0" dirty="0" smtClean="0">
                <a:latin typeface="Comic Sans MS" pitchFamily="66" charset="0"/>
                <a:ea typeface="+mj-ea"/>
                <a:cs typeface="+mj-cs"/>
              </a:rPr>
              <a:t>You can’t run.</a:t>
            </a:r>
            <a:endParaRPr lang="zh-CN" altLang="en-US" sz="28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237928" y="4564625"/>
            <a:ext cx="7380604" cy="681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800" b="1" kern="0" dirty="0" smtClean="0">
                <a:latin typeface="Comic Sans MS" pitchFamily="66" charset="0"/>
                <a:ea typeface="+mj-ea"/>
                <a:cs typeface="+mj-cs"/>
              </a:rPr>
              <a:t>You can use the computers.</a:t>
            </a:r>
            <a:endParaRPr lang="zh-CN" altLang="en-US" sz="28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246943" y="5173695"/>
            <a:ext cx="7380604" cy="681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800" b="1" kern="0" dirty="0" smtClean="0">
                <a:latin typeface="Comic Sans MS" pitchFamily="66" charset="0"/>
                <a:ea typeface="+mj-ea"/>
                <a:cs typeface="+mj-cs"/>
              </a:rPr>
              <a:t>You can do your homework.</a:t>
            </a:r>
            <a:endParaRPr lang="zh-CN" altLang="en-US" sz="28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683568" y="5229200"/>
            <a:ext cx="360040" cy="360040"/>
          </a:xfrm>
          <a:prstGeom prst="ellipse">
            <a:avLst/>
          </a:prstGeom>
          <a:solidFill>
            <a:srgbClr val="51F5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259632" y="5788761"/>
            <a:ext cx="7380604" cy="681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800" b="1" kern="0" dirty="0" smtClean="0">
                <a:latin typeface="Comic Sans MS" pitchFamily="66" charset="0"/>
                <a:ea typeface="+mj-ea"/>
                <a:cs typeface="+mj-cs"/>
              </a:rPr>
              <a:t>You can’t watch TV.</a:t>
            </a:r>
            <a:endParaRPr lang="zh-CN" altLang="en-US" sz="28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683568" y="5877272"/>
            <a:ext cx="360040" cy="360040"/>
          </a:xfrm>
          <a:prstGeom prst="ellipse">
            <a:avLst/>
          </a:prstGeom>
          <a:solidFill>
            <a:srgbClr val="F565D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79712" y="1353542"/>
            <a:ext cx="4727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Library Rules</a:t>
            </a:r>
            <a:endParaRPr lang="zh-CN" altLang="en-US" sz="5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043608" y="620688"/>
            <a:ext cx="3529259" cy="681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3600" b="1" kern="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Let’s read.</a:t>
            </a:r>
            <a:endParaRPr lang="zh-CN" altLang="en-US" sz="3600" b="1" kern="0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058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60682" y="836712"/>
            <a:ext cx="683873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9600" b="1" kern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Group work</a:t>
            </a:r>
            <a:endParaRPr lang="zh-CN" alt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81"/>
          <a:stretch>
            <a:fillRect/>
          </a:stretch>
        </p:blipFill>
        <p:spPr bwMode="auto">
          <a:xfrm>
            <a:off x="2384425" y="2565400"/>
            <a:ext cx="4392613" cy="388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98303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2786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26601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B12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121">
      <a:majorFont>
        <a:latin typeface="-소망B"/>
        <a:ea typeface="-소망B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B12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2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PPT课件模板</Template>
  <TotalTime>322</TotalTime>
  <Words>140</Words>
  <Application>Microsoft Office PowerPoint</Application>
  <PresentationFormat>全屏显示(4:3)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cb</cp:lastModifiedBy>
  <cp:revision>71</cp:revision>
  <dcterms:created xsi:type="dcterms:W3CDTF">2016-04-06T06:11:00Z</dcterms:created>
  <dcterms:modified xsi:type="dcterms:W3CDTF">2016-07-19T02:07:35Z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