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90" r:id="rId2"/>
    <p:sldId id="354" r:id="rId3"/>
    <p:sldId id="304" r:id="rId4"/>
    <p:sldId id="335" r:id="rId5"/>
    <p:sldId id="356" r:id="rId6"/>
    <p:sldId id="355" r:id="rId7"/>
    <p:sldId id="349" r:id="rId8"/>
    <p:sldId id="298" r:id="rId9"/>
    <p:sldId id="336" r:id="rId10"/>
    <p:sldId id="357" r:id="rId11"/>
    <p:sldId id="358" r:id="rId12"/>
    <p:sldId id="350" r:id="rId13"/>
    <p:sldId id="353" r:id="rId14"/>
    <p:sldId id="362" r:id="rId15"/>
    <p:sldId id="359" r:id="rId16"/>
    <p:sldId id="323" r:id="rId17"/>
    <p:sldId id="277" r:id="rId18"/>
    <p:sldId id="310" r:id="rId19"/>
    <p:sldId id="363" r:id="rId20"/>
    <p:sldId id="361" r:id="rId21"/>
  </p:sldIdLst>
  <p:sldSz cx="9144000" cy="6858000" type="screen4x3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FF3399"/>
    <a:srgbClr val="FFFFFF"/>
    <a:srgbClr val="FFFF99"/>
    <a:srgbClr val="FFFF66"/>
    <a:srgbClr val="33CC33"/>
    <a:srgbClr val="FFFF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5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05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6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E8B6BFBA-3787-4042-AC79-E2966F903C1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154647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60DCE1BD-B0E0-4987-B8D0-B7872390570F}" type="slidenum">
              <a:rPr lang="en-US" altLang="zh-CN"/>
              <a:pPr/>
              <a:t>18</a:t>
            </a:fld>
            <a:endParaRPr lang="en-US" altLang="zh-CN"/>
          </a:p>
        </p:txBody>
      </p:sp>
      <p:sp>
        <p:nvSpPr>
          <p:cNvPr id="21507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8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zh-CN" smtClean="0"/>
          </a:p>
        </p:txBody>
      </p:sp>
      <p:sp>
        <p:nvSpPr>
          <p:cNvPr id="21509" name="灯片编号占位符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/>
            <a:fld id="{BF8E7E5B-634C-4E30-A27A-B8D5EAD9829B}" type="slidenum">
              <a:rPr lang="en-US" altLang="zh-CN" sz="1200">
                <a:latin typeface="Calibri" panose="020F0502020204030204" pitchFamily="34" charset="0"/>
              </a:rPr>
              <a:pPr algn="r" eaLnBrk="1" hangingPunct="1"/>
              <a:t>18</a:t>
            </a:fld>
            <a:endParaRPr lang="en-US" altLang="zh-CN" sz="1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82518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C678CB-67AB-4B62-9ACE-A6C26FD58AA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03467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26D985-9EEC-420E-8F28-39005FAFFC3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60727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0552F8-3319-4F47-A776-02334CE0338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53041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76F306-1FA3-4F15-B4BE-F6B05AA8A39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90717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BA9076-2556-4FF2-85FF-78A2E79EC03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16935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1583CE-8996-4260-91C0-9FD9E1C878C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729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DF6AE3-78E3-4086-AB48-E85C566DC06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35743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57783F-9419-40C1-A698-584015814C1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2748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AC0418-4D8F-4BCC-A9B4-5D7D9BBFB95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56991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2FCA32-56EF-4805-96D7-4C183B41C5F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02022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05DE2D-94A7-47F7-B0C0-05D0024B3CF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57119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4D94CD0D-BB33-4154-AD7B-B88FAF38C03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1.xml"/><Relationship Id="rId1" Type="http://schemas.openxmlformats.org/officeDocument/2006/relationships/audio" Target="file:///D:\&#26446;&#29831;\&#25945;&#23398;\&#35821;&#21508;&#24180;&#32423;&#35838;&#20214;\&#19968;&#19979;&#35838;&#20214;\&#26149;&#22825;&#30340;&#25163;\&#12298;&#26149;&#22825;&#30340;&#25163;&#12299;&#25945;&#23398;&#35838;&#20214;%20%5b&#28023;&#28096;&#19971;&#19968;&#23567;&#23398;%20&#23435;&#23071;%5d\yinyue1.mp3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20080312_a2152744418b99c28129eH5yklF5554u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403350" y="1989138"/>
            <a:ext cx="6781800" cy="2133600"/>
          </a:xfrm>
        </p:spPr>
        <p:txBody>
          <a:bodyPr anchor="ctr"/>
          <a:lstStyle/>
          <a:p>
            <a:pPr eaLnBrk="1" hangingPunct="1"/>
            <a:r>
              <a:rPr lang="zh-CN" altLang="en-US" sz="14200" b="1" smtClean="0">
                <a:solidFill>
                  <a:srgbClr val="FF3399"/>
                </a:solidFill>
                <a:ea typeface="楷体_GB2312" pitchFamily="49" charset="-122"/>
              </a:rPr>
              <a:t>春风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76375" y="3429000"/>
            <a:ext cx="6248400" cy="2362200"/>
          </a:xfrm>
        </p:spPr>
        <p:txBody>
          <a:bodyPr/>
          <a:lstStyle/>
          <a:p>
            <a:pPr eaLnBrk="1" hangingPunct="1"/>
            <a:endParaRPr lang="zh-CN" altLang="zh-CN" sz="3200" smtClean="0">
              <a:ea typeface="楷体_GB2312" pitchFamily="49" charset="-122"/>
            </a:endParaRPr>
          </a:p>
        </p:txBody>
      </p:sp>
      <p:pic>
        <p:nvPicPr>
          <p:cNvPr id="41991" name="yinyue1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4250" y="623728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19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39651" fill="hold"/>
                                        <p:tgtEl>
                                          <p:spTgt spid="4199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91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991"/>
                </p:tgtEl>
              </p:cMediaNode>
            </p:audio>
          </p:childTnLst>
        </p:cTn>
      </p:par>
    </p:tnLst>
    <p:bldLst>
      <p:bldP spid="4198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zh-CN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CN" altLang="zh-CN" smtClean="0"/>
          </a:p>
        </p:txBody>
      </p:sp>
      <p:pic>
        <p:nvPicPr>
          <p:cNvPr id="12292" name="Picture 4" descr="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2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zh-CN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CN" altLang="zh-CN" smtClean="0"/>
          </a:p>
        </p:txBody>
      </p:sp>
      <p:pic>
        <p:nvPicPr>
          <p:cNvPr id="13316" name="Picture 4" descr="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49d59b3935a514c415cecbf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116013" y="1052513"/>
            <a:ext cx="7696200" cy="3657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zh-CN" altLang="en-US" sz="4800" b="1" smtClean="0">
                <a:latin typeface="楷体" panose="02010609060101010101" pitchFamily="49" charset="-122"/>
                <a:ea typeface="楷体" panose="02010609060101010101" pitchFamily="49" charset="-122"/>
              </a:rPr>
              <a:t>春风</a:t>
            </a:r>
            <a:r>
              <a:rPr lang="zh-CN" altLang="en-US" sz="4400" b="1" smtClean="0">
                <a:latin typeface="楷体" panose="02010609060101010101" pitchFamily="49" charset="-122"/>
                <a:ea typeface="楷体" panose="02010609060101010101" pitchFamily="49" charset="-122"/>
              </a:rPr>
              <a:t>／</a:t>
            </a:r>
            <a:r>
              <a:rPr lang="zh-CN" altLang="en-US" sz="4800" b="1" smtClean="0">
                <a:latin typeface="楷体" panose="02010609060101010101" pitchFamily="49" charset="-122"/>
                <a:ea typeface="楷体" panose="02010609060101010101" pitchFamily="49" charset="-122"/>
              </a:rPr>
              <a:t>轻轻吹着</a:t>
            </a:r>
            <a:r>
              <a:rPr lang="zh-CN" altLang="en-US" sz="4400" b="1" smtClean="0">
                <a:latin typeface="楷体" panose="02010609060101010101" pitchFamily="49" charset="-122"/>
                <a:ea typeface="楷体" panose="02010609060101010101" pitchFamily="49" charset="-122"/>
              </a:rPr>
              <a:t>／</a:t>
            </a:r>
            <a:r>
              <a:rPr lang="zh-CN" altLang="en-US" sz="4800" b="1" smtClean="0">
                <a:latin typeface="楷体" panose="02010609060101010101" pitchFamily="49" charset="-122"/>
                <a:ea typeface="楷体" panose="02010609060101010101" pitchFamily="49" charset="-122"/>
              </a:rPr>
              <a:t>口哨，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zh-CN" altLang="en-US" sz="4800" b="1" smtClean="0">
                <a:latin typeface="楷体" panose="02010609060101010101" pitchFamily="49" charset="-122"/>
                <a:ea typeface="楷体" panose="02010609060101010101" pitchFamily="49" charset="-122"/>
              </a:rPr>
              <a:t>吹化了</a:t>
            </a:r>
            <a:r>
              <a:rPr lang="zh-CN" altLang="en-US" sz="4400" b="1" smtClean="0">
                <a:latin typeface="楷体" panose="02010609060101010101" pitchFamily="49" charset="-122"/>
                <a:ea typeface="楷体" panose="02010609060101010101" pitchFamily="49" charset="-122"/>
              </a:rPr>
              <a:t>／</a:t>
            </a:r>
            <a:r>
              <a:rPr lang="zh-CN" altLang="en-US" sz="4800" b="1" smtClean="0">
                <a:latin typeface="楷体" panose="02010609060101010101" pitchFamily="49" charset="-122"/>
                <a:ea typeface="楷体" panose="02010609060101010101" pitchFamily="49" charset="-122"/>
              </a:rPr>
              <a:t>冰雪，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zh-CN" altLang="en-US" sz="4800" b="1" smtClean="0">
                <a:latin typeface="楷体" panose="02010609060101010101" pitchFamily="49" charset="-122"/>
                <a:ea typeface="楷体" panose="02010609060101010101" pitchFamily="49" charset="-122"/>
              </a:rPr>
              <a:t>吹绿了</a:t>
            </a:r>
            <a:r>
              <a:rPr lang="zh-CN" altLang="en-US" sz="4400" b="1" smtClean="0">
                <a:latin typeface="楷体" panose="02010609060101010101" pitchFamily="49" charset="-122"/>
                <a:ea typeface="楷体" panose="02010609060101010101" pitchFamily="49" charset="-122"/>
              </a:rPr>
              <a:t>／</a:t>
            </a:r>
            <a:r>
              <a:rPr lang="zh-CN" altLang="en-US" sz="4800" b="1" smtClean="0">
                <a:latin typeface="楷体" panose="02010609060101010101" pitchFamily="49" charset="-122"/>
                <a:ea typeface="楷体" panose="02010609060101010101" pitchFamily="49" charset="-122"/>
              </a:rPr>
              <a:t>柳梢，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zh-CN" altLang="en-US" sz="4800" b="1" smtClean="0">
                <a:latin typeface="楷体" panose="02010609060101010101" pitchFamily="49" charset="-122"/>
                <a:ea typeface="楷体" panose="02010609060101010101" pitchFamily="49" charset="-122"/>
              </a:rPr>
              <a:t>吹红了</a:t>
            </a:r>
            <a:r>
              <a:rPr lang="zh-CN" altLang="en-US" sz="4400" b="1" smtClean="0">
                <a:latin typeface="楷体" panose="02010609060101010101" pitchFamily="49" charset="-122"/>
                <a:ea typeface="楷体" panose="02010609060101010101" pitchFamily="49" charset="-122"/>
              </a:rPr>
              <a:t>／</a:t>
            </a:r>
            <a:r>
              <a:rPr lang="zh-CN" altLang="en-US" sz="4800" b="1" smtClean="0">
                <a:latin typeface="楷体" panose="02010609060101010101" pitchFamily="49" charset="-122"/>
                <a:ea typeface="楷体" panose="02010609060101010101" pitchFamily="49" charset="-122"/>
              </a:rPr>
              <a:t>桃花</a:t>
            </a:r>
            <a:r>
              <a:rPr lang="zh-CN" altLang="en-US" sz="4400" b="1" smtClean="0">
                <a:latin typeface="楷体" panose="02010609060101010101" pitchFamily="49" charset="-122"/>
                <a:ea typeface="楷体" panose="02010609060101010101" pitchFamily="49" charset="-122"/>
              </a:rPr>
              <a:t>／</a:t>
            </a:r>
            <a:r>
              <a:rPr lang="zh-CN" altLang="en-US" sz="4800" b="1" smtClean="0">
                <a:latin typeface="楷体" panose="02010609060101010101" pitchFamily="49" charset="-122"/>
                <a:ea typeface="楷体" panose="02010609060101010101" pitchFamily="49" charset="-122"/>
              </a:rPr>
              <a:t>枝头俏。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zh-CN" altLang="en-US" sz="4800" b="1" smtClean="0">
                <a:latin typeface="楷体" panose="02010609060101010101" pitchFamily="49" charset="-122"/>
                <a:ea typeface="楷体" panose="02010609060101010101" pitchFamily="49" charset="-122"/>
              </a:rPr>
              <a:t>小草</a:t>
            </a:r>
            <a:r>
              <a:rPr lang="zh-CN" altLang="en-US" sz="4400" b="1" smtClean="0">
                <a:latin typeface="楷体" panose="02010609060101010101" pitchFamily="49" charset="-122"/>
                <a:ea typeface="楷体" panose="02010609060101010101" pitchFamily="49" charset="-122"/>
              </a:rPr>
              <a:t>／</a:t>
            </a:r>
            <a:r>
              <a:rPr lang="zh-CN" altLang="en-US" sz="4800" b="1" smtClean="0">
                <a:latin typeface="楷体" panose="02010609060101010101" pitchFamily="49" charset="-122"/>
                <a:ea typeface="楷体" panose="02010609060101010101" pitchFamily="49" charset="-122"/>
              </a:rPr>
              <a:t>轻轻</a:t>
            </a:r>
            <a:r>
              <a:rPr lang="zh-CN" altLang="en-US" sz="4400" b="1" smtClean="0">
                <a:latin typeface="楷体" panose="02010609060101010101" pitchFamily="49" charset="-122"/>
                <a:ea typeface="楷体" panose="02010609060101010101" pitchFamily="49" charset="-122"/>
              </a:rPr>
              <a:t>／</a:t>
            </a:r>
            <a:r>
              <a:rPr lang="zh-CN" altLang="en-US" sz="4800" b="1" smtClean="0">
                <a:latin typeface="楷体" panose="02010609060101010101" pitchFamily="49" charset="-122"/>
                <a:ea typeface="楷体" panose="02010609060101010101" pitchFamily="49" charset="-122"/>
              </a:rPr>
              <a:t>钻出地面，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zh-CN" altLang="en-US" sz="4800" b="1" smtClean="0">
                <a:latin typeface="楷体" panose="02010609060101010101" pitchFamily="49" charset="-122"/>
                <a:ea typeface="楷体" panose="02010609060101010101" pitchFamily="49" charset="-122"/>
              </a:rPr>
              <a:t>山野</a:t>
            </a:r>
            <a:r>
              <a:rPr lang="zh-CN" altLang="en-US" sz="4400" b="1" smtClean="0">
                <a:latin typeface="楷体" panose="02010609060101010101" pitchFamily="49" charset="-122"/>
                <a:ea typeface="楷体" panose="02010609060101010101" pitchFamily="49" charset="-122"/>
              </a:rPr>
              <a:t>／</a:t>
            </a:r>
            <a:r>
              <a:rPr lang="zh-CN" altLang="en-US" sz="4800" b="1" smtClean="0">
                <a:latin typeface="楷体" panose="02010609060101010101" pitchFamily="49" charset="-122"/>
                <a:ea typeface="楷体" panose="02010609060101010101" pitchFamily="49" charset="-122"/>
              </a:rPr>
              <a:t>悄悄换上</a:t>
            </a:r>
            <a:r>
              <a:rPr lang="zh-CN" altLang="en-US" sz="4400" b="1" smtClean="0">
                <a:latin typeface="楷体" panose="02010609060101010101" pitchFamily="49" charset="-122"/>
                <a:ea typeface="楷体" panose="02010609060101010101" pitchFamily="49" charset="-122"/>
              </a:rPr>
              <a:t>／</a:t>
            </a:r>
            <a:r>
              <a:rPr lang="zh-CN" altLang="en-US" sz="4800" b="1" smtClean="0">
                <a:latin typeface="楷体" panose="02010609060101010101" pitchFamily="49" charset="-122"/>
                <a:ea typeface="楷体" panose="02010609060101010101" pitchFamily="49" charset="-122"/>
              </a:rPr>
              <a:t>绿袍。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49d59b3935a514c415cecbf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 flipH="1" flipV="1">
            <a:off x="684213" y="333375"/>
            <a:ext cx="71437" cy="71438"/>
          </a:xfrm>
        </p:spPr>
        <p:txBody>
          <a:bodyPr/>
          <a:lstStyle/>
          <a:p>
            <a:pPr eaLnBrk="1" hangingPunct="1"/>
            <a:endParaRPr lang="zh-CN" altLang="zh-CN" sz="5400" b="1" smtClean="0">
              <a:ea typeface="楷体_GB2312" pitchFamily="49" charset="-122"/>
            </a:endParaRP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116013" y="1628775"/>
            <a:ext cx="7127875" cy="44116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zh-CN" altLang="en-US" sz="3600" b="1" smtClean="0">
                <a:latin typeface="楷体" panose="02010609060101010101" pitchFamily="49" charset="-122"/>
                <a:ea typeface="楷体" panose="02010609060101010101" pitchFamily="49" charset="-122"/>
              </a:rPr>
              <a:t>春风轻轻吹着口哨。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zh-CN" altLang="en-US" sz="3600" b="1" smtClean="0">
                <a:latin typeface="楷体" panose="02010609060101010101" pitchFamily="49" charset="-122"/>
                <a:ea typeface="楷体" panose="02010609060101010101" pitchFamily="49" charset="-122"/>
              </a:rPr>
              <a:t>和小朋友一起欢笑。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zh-CN" altLang="en-US" sz="3600" b="1" smtClean="0">
                <a:latin typeface="楷体" panose="02010609060101010101" pitchFamily="49" charset="-122"/>
                <a:ea typeface="楷体" panose="02010609060101010101" pitchFamily="49" charset="-122"/>
              </a:rPr>
              <a:t>我削了一支柳笛，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zh-CN" altLang="en-US" sz="3600" b="1" smtClean="0">
                <a:latin typeface="楷体" panose="02010609060101010101" pitchFamily="49" charset="-122"/>
                <a:ea typeface="楷体" panose="02010609060101010101" pitchFamily="49" charset="-122"/>
              </a:rPr>
              <a:t>伴着春风吹哨。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zh-CN" altLang="en-US" sz="3600" b="1" smtClean="0">
                <a:latin typeface="楷体" panose="02010609060101010101" pitchFamily="49" charset="-122"/>
                <a:ea typeface="楷体" panose="02010609060101010101" pitchFamily="49" charset="-122"/>
              </a:rPr>
              <a:t>听小燕子捎来春的问候。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zh-CN" altLang="en-US" sz="3600" b="1" smtClean="0">
                <a:latin typeface="楷体" panose="02010609060101010101" pitchFamily="49" charset="-122"/>
                <a:ea typeface="楷体" panose="02010609060101010101" pitchFamily="49" charset="-122"/>
              </a:rPr>
              <a:t>看我的风筝直上云霄。</a:t>
            </a:r>
          </a:p>
          <a:p>
            <a:pPr eaLnBrk="1" hangingPunct="1">
              <a:lnSpc>
                <a:spcPct val="90000"/>
              </a:lnSpc>
            </a:pPr>
            <a:endParaRPr lang="zh-CN" altLang="en-US" sz="3600" b="1" smtClean="0"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lnSpc>
                <a:spcPct val="90000"/>
              </a:lnSpc>
            </a:pPr>
            <a:endParaRPr lang="en-US" altLang="zh-CN" sz="3600" b="1" smtClean="0"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49d59b3935a514c415cecbf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27088" y="1125538"/>
            <a:ext cx="8316912" cy="3657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zh-CN" altLang="en-US" sz="4800" b="1" smtClean="0">
                <a:latin typeface="楷体" panose="02010609060101010101" pitchFamily="49" charset="-122"/>
                <a:ea typeface="楷体" panose="02010609060101010101" pitchFamily="49" charset="-122"/>
              </a:rPr>
              <a:t>春风</a:t>
            </a:r>
            <a:r>
              <a:rPr lang="zh-CN" altLang="en-US" sz="4400" b="1" smtClean="0">
                <a:latin typeface="楷体" panose="02010609060101010101" pitchFamily="49" charset="-122"/>
                <a:ea typeface="楷体" panose="02010609060101010101" pitchFamily="49" charset="-122"/>
              </a:rPr>
              <a:t>／</a:t>
            </a:r>
            <a:r>
              <a:rPr lang="zh-CN" altLang="en-US" sz="4800" b="1" smtClean="0">
                <a:latin typeface="楷体" panose="02010609060101010101" pitchFamily="49" charset="-122"/>
                <a:ea typeface="楷体" panose="02010609060101010101" pitchFamily="49" charset="-122"/>
              </a:rPr>
              <a:t>轻轻吹着</a:t>
            </a:r>
            <a:r>
              <a:rPr lang="zh-CN" altLang="en-US" sz="4400" b="1" smtClean="0">
                <a:latin typeface="楷体" panose="02010609060101010101" pitchFamily="49" charset="-122"/>
                <a:ea typeface="楷体" panose="02010609060101010101" pitchFamily="49" charset="-122"/>
              </a:rPr>
              <a:t>／</a:t>
            </a:r>
            <a:r>
              <a:rPr lang="zh-CN" altLang="en-US" sz="4800" b="1" smtClean="0">
                <a:latin typeface="楷体" panose="02010609060101010101" pitchFamily="49" charset="-122"/>
                <a:ea typeface="楷体" panose="02010609060101010101" pitchFamily="49" charset="-122"/>
              </a:rPr>
              <a:t>口哨，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zh-CN" altLang="en-US" sz="4800" b="1" smtClean="0">
                <a:latin typeface="楷体" panose="02010609060101010101" pitchFamily="49" charset="-122"/>
                <a:ea typeface="楷体" panose="02010609060101010101" pitchFamily="49" charset="-122"/>
              </a:rPr>
              <a:t>和小朋友</a:t>
            </a:r>
            <a:r>
              <a:rPr lang="zh-CN" altLang="en-US" sz="4400" b="1" smtClean="0">
                <a:latin typeface="楷体" panose="02010609060101010101" pitchFamily="49" charset="-122"/>
                <a:ea typeface="楷体" panose="02010609060101010101" pitchFamily="49" charset="-122"/>
              </a:rPr>
              <a:t>／</a:t>
            </a:r>
            <a:r>
              <a:rPr lang="zh-CN" altLang="en-US" sz="4800" b="1" smtClean="0">
                <a:latin typeface="楷体" panose="02010609060101010101" pitchFamily="49" charset="-122"/>
                <a:ea typeface="楷体" panose="02010609060101010101" pitchFamily="49" charset="-122"/>
              </a:rPr>
              <a:t>一起欢笑。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zh-CN" altLang="en-US" sz="4800" b="1" smtClean="0">
                <a:latin typeface="楷体" panose="02010609060101010101" pitchFamily="49" charset="-122"/>
                <a:ea typeface="楷体" panose="02010609060101010101" pitchFamily="49" charset="-122"/>
              </a:rPr>
              <a:t>我</a:t>
            </a:r>
            <a:r>
              <a:rPr lang="zh-CN" altLang="en-US" sz="4400" b="1" smtClean="0">
                <a:latin typeface="楷体" panose="02010609060101010101" pitchFamily="49" charset="-122"/>
                <a:ea typeface="楷体" panose="02010609060101010101" pitchFamily="49" charset="-122"/>
              </a:rPr>
              <a:t>／</a:t>
            </a:r>
            <a:r>
              <a:rPr lang="zh-CN" altLang="en-US" sz="4800" b="1" smtClean="0">
                <a:latin typeface="楷体" panose="02010609060101010101" pitchFamily="49" charset="-122"/>
                <a:ea typeface="楷体" panose="02010609060101010101" pitchFamily="49" charset="-122"/>
              </a:rPr>
              <a:t>削了</a:t>
            </a:r>
            <a:r>
              <a:rPr lang="zh-CN" altLang="en-US" sz="4400" b="1" smtClean="0">
                <a:latin typeface="楷体" panose="02010609060101010101" pitchFamily="49" charset="-122"/>
                <a:ea typeface="楷体" panose="02010609060101010101" pitchFamily="49" charset="-122"/>
              </a:rPr>
              <a:t>／</a:t>
            </a:r>
            <a:r>
              <a:rPr lang="zh-CN" altLang="en-US" sz="4800" b="1" smtClean="0">
                <a:latin typeface="楷体" panose="02010609060101010101" pitchFamily="49" charset="-122"/>
                <a:ea typeface="楷体" panose="02010609060101010101" pitchFamily="49" charset="-122"/>
              </a:rPr>
              <a:t>一支柳笛，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zh-CN" altLang="en-US" sz="4800" b="1" smtClean="0">
                <a:latin typeface="楷体" panose="02010609060101010101" pitchFamily="49" charset="-122"/>
                <a:ea typeface="楷体" panose="02010609060101010101" pitchFamily="49" charset="-122"/>
              </a:rPr>
              <a:t>伴着春风</a:t>
            </a:r>
            <a:r>
              <a:rPr lang="zh-CN" altLang="en-US" sz="4400" b="1" smtClean="0">
                <a:latin typeface="楷体" panose="02010609060101010101" pitchFamily="49" charset="-122"/>
                <a:ea typeface="楷体" panose="02010609060101010101" pitchFamily="49" charset="-122"/>
              </a:rPr>
              <a:t>／</a:t>
            </a:r>
            <a:r>
              <a:rPr lang="zh-CN" altLang="en-US" sz="4800" b="1" smtClean="0">
                <a:latin typeface="楷体" panose="02010609060101010101" pitchFamily="49" charset="-122"/>
                <a:ea typeface="楷体" panose="02010609060101010101" pitchFamily="49" charset="-122"/>
              </a:rPr>
              <a:t>吹哨。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zh-CN" altLang="en-US" sz="4800" b="1" smtClean="0">
                <a:latin typeface="楷体" panose="02010609060101010101" pitchFamily="49" charset="-122"/>
                <a:ea typeface="楷体" panose="02010609060101010101" pitchFamily="49" charset="-122"/>
              </a:rPr>
              <a:t>听小燕子</a:t>
            </a:r>
            <a:r>
              <a:rPr lang="zh-CN" altLang="en-US" sz="4400" b="1" smtClean="0">
                <a:latin typeface="楷体" panose="02010609060101010101" pitchFamily="49" charset="-122"/>
                <a:ea typeface="楷体" panose="02010609060101010101" pitchFamily="49" charset="-122"/>
              </a:rPr>
              <a:t>／</a:t>
            </a:r>
            <a:r>
              <a:rPr lang="zh-CN" altLang="en-US" sz="4800" b="1" smtClean="0">
                <a:latin typeface="楷体" panose="02010609060101010101" pitchFamily="49" charset="-122"/>
                <a:ea typeface="楷体" panose="02010609060101010101" pitchFamily="49" charset="-122"/>
              </a:rPr>
              <a:t>捎来</a:t>
            </a:r>
            <a:r>
              <a:rPr lang="zh-CN" altLang="en-US" sz="4400" b="1" smtClean="0">
                <a:latin typeface="楷体" panose="02010609060101010101" pitchFamily="49" charset="-122"/>
                <a:ea typeface="楷体" panose="02010609060101010101" pitchFamily="49" charset="-122"/>
              </a:rPr>
              <a:t>／</a:t>
            </a:r>
            <a:r>
              <a:rPr lang="zh-CN" altLang="en-US" sz="4800" b="1" smtClean="0">
                <a:latin typeface="楷体" panose="02010609060101010101" pitchFamily="49" charset="-122"/>
                <a:ea typeface="楷体" panose="02010609060101010101" pitchFamily="49" charset="-122"/>
              </a:rPr>
              <a:t>春的问候，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zh-CN" altLang="en-US" sz="4800" b="1" smtClean="0">
                <a:latin typeface="楷体" panose="02010609060101010101" pitchFamily="49" charset="-122"/>
                <a:ea typeface="楷体" panose="02010609060101010101" pitchFamily="49" charset="-122"/>
              </a:rPr>
              <a:t>看我的风筝</a:t>
            </a:r>
            <a:r>
              <a:rPr lang="zh-CN" altLang="en-US" sz="4400" b="1" smtClean="0">
                <a:latin typeface="楷体" panose="02010609060101010101" pitchFamily="49" charset="-122"/>
                <a:ea typeface="楷体" panose="02010609060101010101" pitchFamily="49" charset="-122"/>
              </a:rPr>
              <a:t>／</a:t>
            </a:r>
            <a:r>
              <a:rPr lang="zh-CN" altLang="en-US" sz="4800" b="1" smtClean="0">
                <a:latin typeface="楷体" panose="02010609060101010101" pitchFamily="49" charset="-122"/>
                <a:ea typeface="楷体" panose="02010609060101010101" pitchFamily="49" charset="-122"/>
              </a:rPr>
              <a:t>直上云霄</a:t>
            </a:r>
            <a:r>
              <a:rPr lang="zh-CN" altLang="en-US" sz="4800" b="1" smtClean="0">
                <a:ea typeface="楷体_GB2312" pitchFamily="49" charset="-122"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49d59b3935a514c415cecbf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Rectangle 3"/>
          <p:cNvSpPr>
            <a:spLocks noGrp="1" noChangeArrowheads="1"/>
          </p:cNvSpPr>
          <p:nvPr>
            <p:ph type="title"/>
          </p:nvPr>
        </p:nvSpPr>
        <p:spPr>
          <a:xfrm>
            <a:off x="755650" y="404813"/>
            <a:ext cx="7543800" cy="1295400"/>
          </a:xfrm>
        </p:spPr>
        <p:txBody>
          <a:bodyPr/>
          <a:lstStyle/>
          <a:p>
            <a:pPr eaLnBrk="1" hangingPunct="1"/>
            <a:r>
              <a:rPr lang="zh-CN" altLang="en-US" sz="6000" b="1" smtClean="0">
                <a:latin typeface="楷体" panose="02010609060101010101" pitchFamily="49" charset="-122"/>
                <a:ea typeface="楷体" panose="02010609060101010101" pitchFamily="49" charset="-122"/>
              </a:rPr>
              <a:t>春风</a:t>
            </a:r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0" y="1700213"/>
            <a:ext cx="9828213" cy="441166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zh-CN" altLang="en-US" sz="3600" b="1" smtClean="0">
                <a:latin typeface="楷体" panose="02010609060101010101" pitchFamily="49" charset="-122"/>
                <a:ea typeface="楷体" panose="02010609060101010101" pitchFamily="49" charset="-122"/>
              </a:rPr>
              <a:t>春风轻轻吹着口</a:t>
            </a:r>
            <a:r>
              <a:rPr lang="zh-CN" altLang="en-US" sz="3600" b="1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哨</a:t>
            </a:r>
            <a:r>
              <a:rPr lang="zh-CN" altLang="en-US" sz="3600" b="1" smtClean="0">
                <a:latin typeface="楷体" panose="02010609060101010101" pitchFamily="49" charset="-122"/>
                <a:ea typeface="楷体" panose="02010609060101010101" pitchFamily="49" charset="-122"/>
              </a:rPr>
              <a:t>， 春风轻轻吹着口</a:t>
            </a:r>
            <a:r>
              <a:rPr lang="zh-CN" altLang="en-US" sz="3600" b="1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哨</a:t>
            </a:r>
            <a:r>
              <a:rPr lang="zh-CN" altLang="en-US" sz="3600" b="1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zh-CN" altLang="en-US" sz="3600" b="1" smtClean="0">
                <a:latin typeface="楷体" panose="02010609060101010101" pitchFamily="49" charset="-122"/>
                <a:ea typeface="楷体" panose="02010609060101010101" pitchFamily="49" charset="-122"/>
              </a:rPr>
              <a:t>吹化了冰雪，       和小朋友一起欢笑。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zh-CN" altLang="en-US" sz="3600" b="1" smtClean="0">
                <a:latin typeface="楷体" panose="02010609060101010101" pitchFamily="49" charset="-122"/>
                <a:ea typeface="楷体" panose="02010609060101010101" pitchFamily="49" charset="-122"/>
              </a:rPr>
              <a:t>吹绿了柳</a:t>
            </a:r>
            <a:r>
              <a:rPr lang="zh-CN" altLang="en-US" sz="3600" b="1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梢</a:t>
            </a:r>
            <a:r>
              <a:rPr lang="zh-CN" altLang="en-US" sz="3600" b="1" smtClean="0">
                <a:latin typeface="楷体" panose="02010609060101010101" pitchFamily="49" charset="-122"/>
                <a:ea typeface="楷体" panose="02010609060101010101" pitchFamily="49" charset="-122"/>
              </a:rPr>
              <a:t>，       我削了一支柳笛，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zh-CN" altLang="en-US" sz="3600" b="1" smtClean="0">
                <a:latin typeface="楷体" panose="02010609060101010101" pitchFamily="49" charset="-122"/>
                <a:ea typeface="楷体" panose="02010609060101010101" pitchFamily="49" charset="-122"/>
              </a:rPr>
              <a:t>吹红了桃花枝头</a:t>
            </a:r>
            <a:r>
              <a:rPr lang="zh-CN" altLang="en-US" sz="3600" b="1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俏</a:t>
            </a:r>
            <a:r>
              <a:rPr lang="zh-CN" altLang="en-US" sz="3600" b="1" smtClean="0">
                <a:latin typeface="楷体" panose="02010609060101010101" pitchFamily="49" charset="-122"/>
                <a:ea typeface="楷体" panose="02010609060101010101" pitchFamily="49" charset="-122"/>
              </a:rPr>
              <a:t>。 伴着春风吹</a:t>
            </a:r>
            <a:r>
              <a:rPr lang="zh-CN" altLang="en-US" sz="3600" b="1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哨</a:t>
            </a:r>
            <a:r>
              <a:rPr lang="zh-CN" altLang="en-US" sz="3600" b="1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zh-CN" altLang="en-US" sz="3600" b="1" smtClean="0">
                <a:latin typeface="楷体" panose="02010609060101010101" pitchFamily="49" charset="-122"/>
                <a:ea typeface="楷体" panose="02010609060101010101" pitchFamily="49" charset="-122"/>
              </a:rPr>
              <a:t>小草轻轻钻出地面， 听小燕子</a:t>
            </a:r>
            <a:r>
              <a:rPr lang="zh-CN" altLang="en-US" sz="3600" b="1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捎</a:t>
            </a:r>
            <a:r>
              <a:rPr lang="zh-CN" altLang="en-US" sz="3600" b="1" smtClean="0">
                <a:latin typeface="楷体" panose="02010609060101010101" pitchFamily="49" charset="-122"/>
                <a:ea typeface="楷体" panose="02010609060101010101" pitchFamily="49" charset="-122"/>
              </a:rPr>
              <a:t>来春的问候。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zh-CN" altLang="en-US" sz="3600" b="1" smtClean="0">
                <a:latin typeface="楷体" panose="02010609060101010101" pitchFamily="49" charset="-122"/>
                <a:ea typeface="楷体" panose="02010609060101010101" pitchFamily="49" charset="-122"/>
              </a:rPr>
              <a:t>山野</a:t>
            </a:r>
            <a:r>
              <a:rPr lang="zh-CN" altLang="en-US" sz="3600" b="1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悄悄</a:t>
            </a:r>
            <a:r>
              <a:rPr lang="zh-CN" altLang="en-US" sz="3600" b="1" smtClean="0">
                <a:latin typeface="楷体" panose="02010609060101010101" pitchFamily="49" charset="-122"/>
                <a:ea typeface="楷体" panose="02010609060101010101" pitchFamily="49" charset="-122"/>
              </a:rPr>
              <a:t>换上绿袍。 看我的风筝直上云</a:t>
            </a:r>
            <a:r>
              <a:rPr lang="zh-CN" altLang="en-US" sz="3600" b="1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霄</a:t>
            </a:r>
            <a:r>
              <a:rPr lang="zh-CN" altLang="en-US" sz="3600" b="1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  <a:p>
            <a:pPr eaLnBrk="1" hangingPunct="1">
              <a:lnSpc>
                <a:spcPct val="90000"/>
              </a:lnSpc>
            </a:pPr>
            <a:endParaRPr lang="zh-CN" altLang="en-US" sz="3600" b="1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ct val="90000"/>
              </a:lnSpc>
            </a:pPr>
            <a:endParaRPr lang="en-US" altLang="zh-CN" sz="3600" b="1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49d59b3935a514c415cecbf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Rectangle 3"/>
          <p:cNvSpPr>
            <a:spLocks noGrp="1" noChangeArrowheads="1"/>
          </p:cNvSpPr>
          <p:nvPr>
            <p:ph type="title"/>
          </p:nvPr>
        </p:nvSpPr>
        <p:spPr>
          <a:xfrm>
            <a:off x="468313" y="476250"/>
            <a:ext cx="7543800" cy="1295400"/>
          </a:xfrm>
        </p:spPr>
        <p:txBody>
          <a:bodyPr/>
          <a:lstStyle/>
          <a:p>
            <a:pPr eaLnBrk="1" hangingPunct="1"/>
            <a:r>
              <a:rPr lang="en-US" altLang="zh-CN" smtClean="0"/>
              <a:t>           </a:t>
            </a:r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0" y="1196975"/>
            <a:ext cx="9144000" cy="58769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CN" sz="2000" smtClean="0"/>
              <a:t>                     </a:t>
            </a:r>
            <a:r>
              <a:rPr lang="en-US" altLang="zh-CN" sz="4800" b="1" smtClean="0">
                <a:latin typeface="宋体" panose="02010600030101010101" pitchFamily="2" charset="-122"/>
              </a:rPr>
              <a:t>sh</a:t>
            </a:r>
            <a:r>
              <a:rPr lang="en-US" altLang="zh-CN" sz="4800" b="1" smtClean="0">
                <a:solidFill>
                  <a:srgbClr val="FF0000"/>
                </a:solidFill>
                <a:latin typeface="宋体" panose="02010600030101010101" pitchFamily="2" charset="-122"/>
              </a:rPr>
              <a:t>ào</a:t>
            </a:r>
            <a:r>
              <a:rPr lang="en-US" altLang="zh-CN" sz="4800" b="1" smtClean="0">
                <a:latin typeface="宋体" panose="02010600030101010101" pitchFamily="2" charset="-122"/>
              </a:rPr>
              <a:t>     sh</a:t>
            </a:r>
            <a:r>
              <a:rPr lang="en-US" altLang="zh-CN" sz="4800" b="1" smtClean="0">
                <a:solidFill>
                  <a:srgbClr val="FF0000"/>
                </a:solidFill>
                <a:latin typeface="宋体" panose="02010600030101010101" pitchFamily="2" charset="-122"/>
              </a:rPr>
              <a:t>āo </a:t>
            </a:r>
            <a:r>
              <a:rPr lang="en-US" altLang="zh-CN" sz="4800" b="1" smtClean="0">
                <a:latin typeface="宋体" panose="02010600030101010101" pitchFamily="2" charset="-122"/>
              </a:rPr>
              <a:t>      qi</a:t>
            </a:r>
            <a:r>
              <a:rPr lang="en-US" altLang="zh-CN" sz="4800" b="1" smtClean="0">
                <a:solidFill>
                  <a:srgbClr val="FF0000"/>
                </a:solidFill>
                <a:latin typeface="宋体" panose="02010600030101010101" pitchFamily="2" charset="-122"/>
              </a:rPr>
              <a:t>ào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CN" sz="8000" b="1" smtClean="0"/>
              <a:t>  </a:t>
            </a:r>
            <a:r>
              <a:rPr lang="zh-CN" altLang="en-US" sz="8000" b="1" smtClean="0">
                <a:latin typeface="楷体_GB2312" pitchFamily="49" charset="-122"/>
                <a:ea typeface="楷体_GB2312" pitchFamily="49" charset="-122"/>
              </a:rPr>
              <a:t>口</a:t>
            </a:r>
            <a:r>
              <a:rPr lang="zh-CN" altLang="en-US" sz="8000" b="1" smtClean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哨</a:t>
            </a:r>
            <a:r>
              <a:rPr lang="zh-CN" altLang="en-US" sz="8000" b="1" smtClean="0">
                <a:latin typeface="楷体_GB2312" pitchFamily="49" charset="-122"/>
                <a:ea typeface="楷体_GB2312" pitchFamily="49" charset="-122"/>
              </a:rPr>
              <a:t> 树</a:t>
            </a:r>
            <a:r>
              <a:rPr lang="zh-CN" altLang="en-US" sz="8000" b="1" smtClean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梢 </a:t>
            </a:r>
            <a:r>
              <a:rPr lang="zh-CN" altLang="en-US" sz="8000" b="1" smtClean="0">
                <a:latin typeface="楷体_GB2312" pitchFamily="49" charset="-122"/>
                <a:ea typeface="楷体_GB2312" pitchFamily="49" charset="-122"/>
              </a:rPr>
              <a:t>枝头</a:t>
            </a:r>
            <a:r>
              <a:rPr lang="zh-CN" altLang="en-US" sz="8000" b="1" smtClean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俏</a:t>
            </a:r>
            <a:r>
              <a:rPr lang="zh-CN" altLang="en-US" sz="8000" b="1" smtClean="0">
                <a:latin typeface="楷体_GB2312" pitchFamily="49" charset="-122"/>
                <a:ea typeface="楷体_GB2312" pitchFamily="49" charset="-122"/>
              </a:rPr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zh-CN" altLang="en-US" sz="8000" b="1" smtClean="0"/>
              <a:t>  </a:t>
            </a:r>
            <a:r>
              <a:rPr lang="en-US" altLang="zh-CN" sz="4800" b="1" smtClean="0">
                <a:latin typeface="宋体" panose="02010600030101010101" pitchFamily="2" charset="-122"/>
              </a:rPr>
              <a:t>xi</a:t>
            </a:r>
            <a:r>
              <a:rPr lang="en-US" altLang="zh-CN" sz="4800" b="1" smtClean="0">
                <a:solidFill>
                  <a:srgbClr val="FF0000"/>
                </a:solidFill>
                <a:latin typeface="宋体" panose="02010600030101010101" pitchFamily="2" charset="-122"/>
              </a:rPr>
              <a:t>āo  </a:t>
            </a:r>
            <a:r>
              <a:rPr lang="en-US" altLang="zh-CN" sz="4800" b="1" smtClean="0">
                <a:latin typeface="宋体" panose="02010600030101010101" pitchFamily="2" charset="-122"/>
              </a:rPr>
              <a:t>    sh</a:t>
            </a:r>
            <a:r>
              <a:rPr lang="en-US" altLang="zh-CN" sz="4800" b="1" smtClean="0">
                <a:solidFill>
                  <a:srgbClr val="FF0000"/>
                </a:solidFill>
                <a:latin typeface="宋体" panose="02010600030101010101" pitchFamily="2" charset="-122"/>
              </a:rPr>
              <a:t>āo</a:t>
            </a:r>
            <a:r>
              <a:rPr lang="en-US" altLang="zh-CN" sz="4800" b="1" smtClean="0">
                <a:latin typeface="宋体" panose="02010600030101010101" pitchFamily="2" charset="-122"/>
              </a:rPr>
              <a:t>         xi</a:t>
            </a:r>
            <a:r>
              <a:rPr lang="en-US" altLang="zh-CN" sz="4800" b="1" smtClean="0">
                <a:solidFill>
                  <a:srgbClr val="FF0000"/>
                </a:solidFill>
                <a:latin typeface="宋体" panose="02010600030101010101" pitchFamily="2" charset="-122"/>
              </a:rPr>
              <a:t>āo</a:t>
            </a:r>
            <a:r>
              <a:rPr lang="en-US" altLang="zh-CN" sz="8000" b="1" smtClean="0">
                <a:solidFill>
                  <a:srgbClr val="FF0000"/>
                </a:solidFill>
              </a:rPr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CN" sz="8000" b="1" smtClean="0"/>
              <a:t>  </a:t>
            </a:r>
            <a:r>
              <a:rPr lang="zh-CN" altLang="en-US" sz="8000" b="1" smtClean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削</a:t>
            </a:r>
            <a:r>
              <a:rPr lang="zh-CN" altLang="en-US" sz="8000" b="1" smtClean="0">
                <a:latin typeface="楷体_GB2312" pitchFamily="49" charset="-122"/>
                <a:ea typeface="楷体_GB2312" pitchFamily="49" charset="-122"/>
              </a:rPr>
              <a:t>笛  </a:t>
            </a:r>
            <a:r>
              <a:rPr lang="zh-CN" altLang="en-US" sz="8000" b="1" smtClean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捎</a:t>
            </a:r>
            <a:r>
              <a:rPr lang="zh-CN" altLang="en-US" sz="8000" b="1" smtClean="0">
                <a:latin typeface="楷体_GB2312" pitchFamily="49" charset="-122"/>
                <a:ea typeface="楷体_GB2312" pitchFamily="49" charset="-122"/>
              </a:rPr>
              <a:t>来  云</a:t>
            </a:r>
            <a:r>
              <a:rPr lang="zh-CN" altLang="en-US" sz="8000" b="1" smtClean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霄</a:t>
            </a:r>
          </a:p>
        </p:txBody>
      </p:sp>
      <p:sp>
        <p:nvSpPr>
          <p:cNvPr id="87045" name="Text Box 5"/>
          <p:cNvSpPr txBox="1">
            <a:spLocks noChangeArrowheads="1"/>
          </p:cNvSpPr>
          <p:nvPr/>
        </p:nvSpPr>
        <p:spPr bwMode="auto">
          <a:xfrm>
            <a:off x="3471863" y="279400"/>
            <a:ext cx="23241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4000" b="1"/>
              <a:t>  </a:t>
            </a:r>
            <a:r>
              <a:rPr lang="zh-CN" altLang="en-US" sz="4000" b="1"/>
              <a:t>肖字族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70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70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70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fol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5" descr="49d59b3935a514c415cecbf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0325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76250"/>
            <a:ext cx="7543800" cy="1295400"/>
          </a:xfrm>
        </p:spPr>
        <p:txBody>
          <a:bodyPr/>
          <a:lstStyle/>
          <a:p>
            <a:pPr eaLnBrk="1" hangingPunct="1"/>
            <a:r>
              <a:rPr lang="en-US" altLang="zh-CN" smtClean="0"/>
              <a:t>           </a:t>
            </a:r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96975"/>
            <a:ext cx="9144000" cy="58769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zh-CN" altLang="en-US" sz="8000" b="1" smtClean="0">
                <a:latin typeface="楷体_GB2312" pitchFamily="49" charset="-122"/>
                <a:ea typeface="楷体_GB2312" pitchFamily="49" charset="-122"/>
              </a:rPr>
              <a:t>口</a:t>
            </a:r>
            <a:r>
              <a:rPr lang="zh-CN" altLang="en-US" sz="8000" b="1" smtClean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哨</a:t>
            </a:r>
            <a:r>
              <a:rPr lang="zh-CN" altLang="en-US" sz="8000" b="1" smtClean="0">
                <a:latin typeface="楷体_GB2312" pitchFamily="49" charset="-122"/>
                <a:ea typeface="楷体_GB2312" pitchFamily="49" charset="-122"/>
              </a:rPr>
              <a:t>  树</a:t>
            </a:r>
            <a:r>
              <a:rPr lang="zh-CN" altLang="en-US" sz="8000" b="1" smtClean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梢 </a:t>
            </a:r>
            <a:r>
              <a:rPr lang="zh-CN" altLang="en-US" sz="8000" b="1" smtClean="0">
                <a:latin typeface="楷体_GB2312" pitchFamily="49" charset="-122"/>
                <a:ea typeface="楷体_GB2312" pitchFamily="49" charset="-122"/>
              </a:rPr>
              <a:t>枝头</a:t>
            </a:r>
            <a:r>
              <a:rPr lang="zh-CN" altLang="en-US" sz="8000" b="1" smtClean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俏</a:t>
            </a:r>
            <a:r>
              <a:rPr lang="zh-CN" altLang="en-US" sz="8000" b="1" smtClean="0">
                <a:latin typeface="楷体_GB2312" pitchFamily="49" charset="-122"/>
                <a:ea typeface="楷体_GB2312" pitchFamily="49" charset="-122"/>
              </a:rPr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zh-CN" altLang="en-US" sz="8000" b="1" smtClean="0"/>
              <a:t>  </a:t>
            </a:r>
            <a:endParaRPr lang="zh-CN" altLang="en-US" sz="8000" b="1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zh-CN" altLang="en-US" sz="8000" b="1" smtClean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削</a:t>
            </a:r>
            <a:r>
              <a:rPr lang="zh-CN" altLang="en-US" sz="8000" b="1" smtClean="0">
                <a:latin typeface="楷体_GB2312" pitchFamily="49" charset="-122"/>
                <a:ea typeface="楷体_GB2312" pitchFamily="49" charset="-122"/>
              </a:rPr>
              <a:t>笛  </a:t>
            </a:r>
            <a:r>
              <a:rPr lang="zh-CN" altLang="en-US" sz="8000" b="1" smtClean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捎</a:t>
            </a:r>
            <a:r>
              <a:rPr lang="zh-CN" altLang="en-US" sz="8000" b="1" smtClean="0">
                <a:latin typeface="楷体_GB2312" pitchFamily="49" charset="-122"/>
                <a:ea typeface="楷体_GB2312" pitchFamily="49" charset="-122"/>
              </a:rPr>
              <a:t>来  云</a:t>
            </a:r>
            <a:r>
              <a:rPr lang="zh-CN" altLang="en-US" sz="8000" b="1" smtClean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霄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图片 2" descr="u=1824017550,3157731363&amp;fm=0&amp;gp=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3851275" y="2852738"/>
            <a:ext cx="1296988" cy="1296987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zh-CN" altLang="en-US" sz="8800" smtClean="0">
                <a:latin typeface="楷体" panose="02010609060101010101" pitchFamily="49" charset="-122"/>
                <a:ea typeface="楷体" panose="02010609060101010101" pitchFamily="49" charset="-122"/>
              </a:rPr>
              <a:t>肖</a:t>
            </a:r>
          </a:p>
        </p:txBody>
      </p:sp>
      <p:sp>
        <p:nvSpPr>
          <p:cNvPr id="4" name="椭圆 3"/>
          <p:cNvSpPr/>
          <p:nvPr/>
        </p:nvSpPr>
        <p:spPr>
          <a:xfrm>
            <a:off x="3851275" y="476250"/>
            <a:ext cx="1368425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6600" dirty="0">
                <a:latin typeface="楷体" pitchFamily="49" charset="-122"/>
                <a:ea typeface="楷体" pitchFamily="49" charset="-122"/>
              </a:rPr>
              <a:t>哨</a:t>
            </a:r>
          </a:p>
        </p:txBody>
      </p:sp>
      <p:sp>
        <p:nvSpPr>
          <p:cNvPr id="5" name="椭圆 4"/>
          <p:cNvSpPr/>
          <p:nvPr/>
        </p:nvSpPr>
        <p:spPr>
          <a:xfrm>
            <a:off x="6588125" y="1412875"/>
            <a:ext cx="1296988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6600" dirty="0">
                <a:latin typeface="楷体" pitchFamily="49" charset="-122"/>
                <a:ea typeface="楷体" pitchFamily="49" charset="-122"/>
              </a:rPr>
              <a:t>梢</a:t>
            </a:r>
          </a:p>
        </p:txBody>
      </p:sp>
      <p:sp>
        <p:nvSpPr>
          <p:cNvPr id="6" name="椭圆 5"/>
          <p:cNvSpPr/>
          <p:nvPr/>
        </p:nvSpPr>
        <p:spPr>
          <a:xfrm>
            <a:off x="6732588" y="3644900"/>
            <a:ext cx="1368425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6600" dirty="0">
                <a:latin typeface="楷体" pitchFamily="49" charset="-122"/>
                <a:ea typeface="楷体" pitchFamily="49" charset="-122"/>
              </a:rPr>
              <a:t>俏</a:t>
            </a:r>
          </a:p>
        </p:txBody>
      </p:sp>
      <p:sp>
        <p:nvSpPr>
          <p:cNvPr id="7" name="椭圆 6"/>
          <p:cNvSpPr/>
          <p:nvPr/>
        </p:nvSpPr>
        <p:spPr>
          <a:xfrm>
            <a:off x="5724525" y="5516563"/>
            <a:ext cx="1295400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6600" dirty="0">
                <a:latin typeface="楷体" pitchFamily="49" charset="-122"/>
                <a:ea typeface="楷体" pitchFamily="49" charset="-122"/>
              </a:rPr>
              <a:t>悄</a:t>
            </a:r>
          </a:p>
        </p:txBody>
      </p:sp>
      <p:sp>
        <p:nvSpPr>
          <p:cNvPr id="8" name="椭圆 7"/>
          <p:cNvSpPr/>
          <p:nvPr/>
        </p:nvSpPr>
        <p:spPr>
          <a:xfrm>
            <a:off x="2268538" y="5445125"/>
            <a:ext cx="1295400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6600" dirty="0">
                <a:latin typeface="楷体" pitchFamily="49" charset="-122"/>
                <a:ea typeface="楷体" pitchFamily="49" charset="-122"/>
              </a:rPr>
              <a:t>削</a:t>
            </a:r>
          </a:p>
        </p:txBody>
      </p:sp>
      <p:sp>
        <p:nvSpPr>
          <p:cNvPr id="9" name="椭圆 8"/>
          <p:cNvSpPr/>
          <p:nvPr/>
        </p:nvSpPr>
        <p:spPr>
          <a:xfrm>
            <a:off x="1116013" y="3357563"/>
            <a:ext cx="1368425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6600" dirty="0">
                <a:latin typeface="楷体" pitchFamily="49" charset="-122"/>
                <a:ea typeface="楷体" pitchFamily="49" charset="-122"/>
              </a:rPr>
              <a:t>捎</a:t>
            </a:r>
          </a:p>
        </p:txBody>
      </p:sp>
      <p:sp>
        <p:nvSpPr>
          <p:cNvPr id="10" name="椭圆 9"/>
          <p:cNvSpPr/>
          <p:nvPr/>
        </p:nvSpPr>
        <p:spPr>
          <a:xfrm>
            <a:off x="1476375" y="1412875"/>
            <a:ext cx="1417638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6600" dirty="0">
                <a:latin typeface="楷体" pitchFamily="49" charset="-122"/>
                <a:ea typeface="楷体" pitchFamily="49" charset="-122"/>
              </a:rPr>
              <a:t>霄</a:t>
            </a:r>
          </a:p>
        </p:txBody>
      </p:sp>
      <p:sp>
        <p:nvSpPr>
          <p:cNvPr id="12" name="圆角矩形 11"/>
          <p:cNvSpPr/>
          <p:nvPr/>
        </p:nvSpPr>
        <p:spPr>
          <a:xfrm>
            <a:off x="4067175" y="1844675"/>
            <a:ext cx="914400" cy="914400"/>
          </a:xfrm>
          <a:prstGeom prst="round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800" dirty="0">
                <a:solidFill>
                  <a:srgbClr val="00B0F0"/>
                </a:solidFill>
                <a:latin typeface="楷体" pitchFamily="49" charset="-122"/>
                <a:ea typeface="楷体" pitchFamily="49" charset="-122"/>
              </a:rPr>
              <a:t>口</a:t>
            </a:r>
          </a:p>
        </p:txBody>
      </p:sp>
      <p:sp>
        <p:nvSpPr>
          <p:cNvPr id="13" name="圆角矩形 12"/>
          <p:cNvSpPr/>
          <p:nvPr/>
        </p:nvSpPr>
        <p:spPr>
          <a:xfrm>
            <a:off x="5435600" y="2349500"/>
            <a:ext cx="914400" cy="9144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800" dirty="0">
                <a:solidFill>
                  <a:srgbClr val="00B0F0"/>
                </a:solidFill>
                <a:latin typeface="楷体" pitchFamily="49" charset="-122"/>
                <a:ea typeface="楷体" pitchFamily="49" charset="-122"/>
              </a:rPr>
              <a:t>木</a:t>
            </a:r>
          </a:p>
        </p:txBody>
      </p:sp>
      <p:sp>
        <p:nvSpPr>
          <p:cNvPr id="14" name="圆角矩形 13"/>
          <p:cNvSpPr/>
          <p:nvPr/>
        </p:nvSpPr>
        <p:spPr>
          <a:xfrm>
            <a:off x="5435600" y="3429000"/>
            <a:ext cx="914400" cy="9144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800" dirty="0">
                <a:solidFill>
                  <a:srgbClr val="00B0F0"/>
                </a:solidFill>
                <a:latin typeface="楷体" pitchFamily="49" charset="-122"/>
                <a:ea typeface="楷体" pitchFamily="49" charset="-122"/>
              </a:rPr>
              <a:t>亻</a:t>
            </a:r>
          </a:p>
        </p:txBody>
      </p:sp>
      <p:sp>
        <p:nvSpPr>
          <p:cNvPr id="15" name="圆角矩形 14"/>
          <p:cNvSpPr/>
          <p:nvPr/>
        </p:nvSpPr>
        <p:spPr>
          <a:xfrm>
            <a:off x="4716463" y="4365625"/>
            <a:ext cx="914400" cy="9144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800" dirty="0">
                <a:solidFill>
                  <a:srgbClr val="00B0F0"/>
                </a:solidFill>
                <a:latin typeface="楷体" pitchFamily="49" charset="-122"/>
                <a:ea typeface="楷体" pitchFamily="49" charset="-122"/>
              </a:rPr>
              <a:t>忄</a:t>
            </a:r>
          </a:p>
        </p:txBody>
      </p:sp>
      <p:sp>
        <p:nvSpPr>
          <p:cNvPr id="16" name="圆角矩形 15"/>
          <p:cNvSpPr/>
          <p:nvPr/>
        </p:nvSpPr>
        <p:spPr>
          <a:xfrm>
            <a:off x="3276600" y="4365625"/>
            <a:ext cx="914400" cy="9144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800" dirty="0">
                <a:solidFill>
                  <a:srgbClr val="00B0F0"/>
                </a:solidFill>
                <a:latin typeface="楷体" pitchFamily="49" charset="-122"/>
                <a:ea typeface="楷体" pitchFamily="49" charset="-122"/>
              </a:rPr>
              <a:t>刂</a:t>
            </a:r>
          </a:p>
        </p:txBody>
      </p:sp>
      <p:sp>
        <p:nvSpPr>
          <p:cNvPr id="17" name="圆角矩形 16"/>
          <p:cNvSpPr/>
          <p:nvPr/>
        </p:nvSpPr>
        <p:spPr>
          <a:xfrm>
            <a:off x="2843213" y="3284538"/>
            <a:ext cx="914400" cy="9144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800" dirty="0">
                <a:solidFill>
                  <a:srgbClr val="00B0F0"/>
                </a:solidFill>
                <a:latin typeface="楷体" pitchFamily="49" charset="-122"/>
                <a:ea typeface="楷体" pitchFamily="49" charset="-122"/>
              </a:rPr>
              <a:t>扌</a:t>
            </a:r>
          </a:p>
        </p:txBody>
      </p:sp>
      <p:sp>
        <p:nvSpPr>
          <p:cNvPr id="18" name="圆角矩形 17"/>
          <p:cNvSpPr/>
          <p:nvPr/>
        </p:nvSpPr>
        <p:spPr>
          <a:xfrm>
            <a:off x="2843213" y="2060575"/>
            <a:ext cx="865187" cy="9144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800" dirty="0">
                <a:solidFill>
                  <a:srgbClr val="00B0F0"/>
                </a:solidFill>
                <a:latin typeface="楷体" pitchFamily="49" charset="-122"/>
                <a:ea typeface="楷体" pitchFamily="49" charset="-122"/>
              </a:rPr>
              <a:t>雨</a:t>
            </a:r>
          </a:p>
        </p:txBody>
      </p:sp>
      <p:cxnSp>
        <p:nvCxnSpPr>
          <p:cNvPr id="20" name="直接箭头连接符 19"/>
          <p:cNvCxnSpPr/>
          <p:nvPr/>
        </p:nvCxnSpPr>
        <p:spPr>
          <a:xfrm rot="10800000">
            <a:off x="3851275" y="2924175"/>
            <a:ext cx="288925" cy="2174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箭头连接符 25"/>
          <p:cNvCxnSpPr/>
          <p:nvPr/>
        </p:nvCxnSpPr>
        <p:spPr>
          <a:xfrm rot="5400000" flipH="1" flipV="1">
            <a:off x="4321175" y="2960688"/>
            <a:ext cx="360363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箭头连接符 28"/>
          <p:cNvCxnSpPr/>
          <p:nvPr/>
        </p:nvCxnSpPr>
        <p:spPr>
          <a:xfrm flipV="1">
            <a:off x="4859338" y="2924175"/>
            <a:ext cx="504825" cy="2889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箭头连接符 33"/>
          <p:cNvCxnSpPr/>
          <p:nvPr/>
        </p:nvCxnSpPr>
        <p:spPr>
          <a:xfrm>
            <a:off x="4787900" y="3573463"/>
            <a:ext cx="576263" cy="1428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接箭头连接符 37"/>
          <p:cNvCxnSpPr/>
          <p:nvPr/>
        </p:nvCxnSpPr>
        <p:spPr>
          <a:xfrm rot="16200000" flipH="1">
            <a:off x="4680744" y="4040982"/>
            <a:ext cx="287337" cy="2159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接箭头连接符 42"/>
          <p:cNvCxnSpPr/>
          <p:nvPr/>
        </p:nvCxnSpPr>
        <p:spPr>
          <a:xfrm rot="5400000">
            <a:off x="4031457" y="4040981"/>
            <a:ext cx="215900" cy="1444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接箭头连接符 47"/>
          <p:cNvCxnSpPr/>
          <p:nvPr/>
        </p:nvCxnSpPr>
        <p:spPr>
          <a:xfrm rot="10800000">
            <a:off x="3851275" y="3644900"/>
            <a:ext cx="288925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0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0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0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7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 nodeType="clickPar">
                      <p:stCondLst>
                        <p:cond delay="indefinite"/>
                      </p:stCondLst>
                      <p:childTnLst>
                        <p:par>
                          <p:cTn id="1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 nodeType="clickPar">
                      <p:stCondLst>
                        <p:cond delay="indefinite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 nodeType="clickPar">
                      <p:stCondLst>
                        <p:cond delay="indefinite"/>
                      </p:stCondLst>
                      <p:childTnLst>
                        <p:par>
                          <p:cTn id="1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 nodeType="clickPar">
                      <p:stCondLst>
                        <p:cond delay="indefinite"/>
                      </p:stCondLst>
                      <p:childTnLst>
                        <p:par>
                          <p:cTn id="1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 nodeType="clickPar">
                      <p:stCondLst>
                        <p:cond delay="indefinite"/>
                      </p:stCondLst>
                      <p:childTnLst>
                        <p:par>
                          <p:cTn id="1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 nodeType="clickPar">
                      <p:stCondLst>
                        <p:cond delay="indefinite"/>
                      </p:stCondLst>
                      <p:childTnLst>
                        <p:par>
                          <p:cTn id="1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6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7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 nodeType="clickPar">
                      <p:stCondLst>
                        <p:cond delay="indefinite"/>
                      </p:stCondLst>
                      <p:childTnLst>
                        <p:par>
                          <p:cTn id="1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49d59b3935a514c415cecbf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Rectangle 3"/>
          <p:cNvSpPr>
            <a:spLocks noGrp="1" noChangeArrowheads="1"/>
          </p:cNvSpPr>
          <p:nvPr>
            <p:ph type="title"/>
          </p:nvPr>
        </p:nvSpPr>
        <p:spPr>
          <a:xfrm>
            <a:off x="755650" y="404813"/>
            <a:ext cx="7543800" cy="1295400"/>
          </a:xfrm>
        </p:spPr>
        <p:txBody>
          <a:bodyPr/>
          <a:lstStyle/>
          <a:p>
            <a:pPr eaLnBrk="1" hangingPunct="1"/>
            <a:r>
              <a:rPr lang="zh-CN" altLang="en-US" sz="6000" b="1" smtClean="0">
                <a:ea typeface="楷体_GB2312" pitchFamily="49" charset="-122"/>
              </a:rPr>
              <a:t>春风</a:t>
            </a:r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0" y="1700213"/>
            <a:ext cx="9828213" cy="441166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zh-CN" altLang="en-US" sz="3600" b="1" smtClean="0">
                <a:latin typeface="楷体_GB2312" pitchFamily="49" charset="-122"/>
                <a:ea typeface="楷体_GB2312" pitchFamily="49" charset="-122"/>
              </a:rPr>
              <a:t>春风轻轻吹着口</a:t>
            </a:r>
            <a:r>
              <a:rPr lang="zh-CN" altLang="en-US" sz="3600" b="1" smtClean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哨</a:t>
            </a:r>
            <a:r>
              <a:rPr lang="zh-CN" altLang="en-US" sz="3600" b="1" smtClean="0">
                <a:latin typeface="楷体_GB2312" pitchFamily="49" charset="-122"/>
                <a:ea typeface="楷体_GB2312" pitchFamily="49" charset="-122"/>
              </a:rPr>
              <a:t>， 春风轻轻吹着口</a:t>
            </a:r>
            <a:r>
              <a:rPr lang="zh-CN" altLang="en-US" sz="3600" b="1" smtClean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哨</a:t>
            </a:r>
            <a:r>
              <a:rPr lang="zh-CN" altLang="en-US" sz="3600" b="1" smtClean="0"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zh-CN" altLang="en-US" sz="3600" b="1" smtClean="0">
                <a:latin typeface="楷体_GB2312" pitchFamily="49" charset="-122"/>
                <a:ea typeface="楷体_GB2312" pitchFamily="49" charset="-122"/>
              </a:rPr>
              <a:t>吹化了冰雪，       和小朋友一起欢笑。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zh-CN" altLang="en-US" sz="3600" b="1" smtClean="0">
                <a:latin typeface="楷体_GB2312" pitchFamily="49" charset="-122"/>
                <a:ea typeface="楷体_GB2312" pitchFamily="49" charset="-122"/>
              </a:rPr>
              <a:t>吹绿了柳</a:t>
            </a:r>
            <a:r>
              <a:rPr lang="zh-CN" altLang="en-US" sz="3600" b="1" smtClean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梢</a:t>
            </a:r>
            <a:r>
              <a:rPr lang="zh-CN" altLang="en-US" sz="3600" b="1" smtClean="0">
                <a:latin typeface="楷体_GB2312" pitchFamily="49" charset="-122"/>
                <a:ea typeface="楷体_GB2312" pitchFamily="49" charset="-122"/>
              </a:rPr>
              <a:t>，       我削了一支柳笛，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zh-CN" altLang="en-US" sz="3600" b="1" smtClean="0">
                <a:latin typeface="楷体_GB2312" pitchFamily="49" charset="-122"/>
                <a:ea typeface="楷体_GB2312" pitchFamily="49" charset="-122"/>
              </a:rPr>
              <a:t>吹红了桃花枝头</a:t>
            </a:r>
            <a:r>
              <a:rPr lang="zh-CN" altLang="en-US" sz="3600" b="1" smtClean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俏</a:t>
            </a:r>
            <a:r>
              <a:rPr lang="zh-CN" altLang="en-US" sz="3600" b="1" smtClean="0">
                <a:latin typeface="楷体_GB2312" pitchFamily="49" charset="-122"/>
                <a:ea typeface="楷体_GB2312" pitchFamily="49" charset="-122"/>
              </a:rPr>
              <a:t>。 伴着春风吹</a:t>
            </a:r>
            <a:r>
              <a:rPr lang="zh-CN" altLang="en-US" sz="3600" b="1" smtClean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哨</a:t>
            </a:r>
            <a:r>
              <a:rPr lang="zh-CN" altLang="en-US" sz="3600" b="1" smtClean="0"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zh-CN" altLang="en-US" sz="3600" b="1" smtClean="0">
                <a:latin typeface="楷体_GB2312" pitchFamily="49" charset="-122"/>
                <a:ea typeface="楷体_GB2312" pitchFamily="49" charset="-122"/>
              </a:rPr>
              <a:t>小草轻轻钻出地面， 听小燕子</a:t>
            </a:r>
            <a:r>
              <a:rPr lang="zh-CN" altLang="en-US" sz="3600" b="1" smtClean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捎</a:t>
            </a:r>
            <a:r>
              <a:rPr lang="zh-CN" altLang="en-US" sz="3600" b="1" smtClean="0">
                <a:latin typeface="楷体_GB2312" pitchFamily="49" charset="-122"/>
                <a:ea typeface="楷体_GB2312" pitchFamily="49" charset="-122"/>
              </a:rPr>
              <a:t>来春的问候。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zh-CN" altLang="en-US" sz="3600" b="1" smtClean="0">
                <a:latin typeface="楷体_GB2312" pitchFamily="49" charset="-122"/>
                <a:ea typeface="楷体_GB2312" pitchFamily="49" charset="-122"/>
              </a:rPr>
              <a:t>山野</a:t>
            </a:r>
            <a:r>
              <a:rPr lang="zh-CN" altLang="en-US" sz="3600" b="1" smtClean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悄悄</a:t>
            </a:r>
            <a:r>
              <a:rPr lang="zh-CN" altLang="en-US" sz="3600" b="1" smtClean="0">
                <a:latin typeface="楷体_GB2312" pitchFamily="49" charset="-122"/>
                <a:ea typeface="楷体_GB2312" pitchFamily="49" charset="-122"/>
              </a:rPr>
              <a:t>换上绿袍。 看我的风筝直上云</a:t>
            </a:r>
            <a:r>
              <a:rPr lang="zh-CN" altLang="en-US" sz="3600" b="1" smtClean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霄</a:t>
            </a:r>
            <a:r>
              <a:rPr lang="zh-CN" altLang="en-US" sz="3600" b="1" smtClean="0"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 eaLnBrk="1" hangingPunct="1">
              <a:lnSpc>
                <a:spcPct val="90000"/>
              </a:lnSpc>
            </a:pPr>
            <a:endParaRPr lang="zh-CN" altLang="en-US" sz="3600" b="1" smtClean="0"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lnSpc>
                <a:spcPct val="90000"/>
              </a:lnSpc>
            </a:pPr>
            <a:endParaRPr lang="en-US" altLang="zh-CN" sz="3600" b="1" smtClean="0"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49d59b3935a514c415cecbf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>
          <a:xfrm>
            <a:off x="755650" y="404813"/>
            <a:ext cx="7543800" cy="1295400"/>
          </a:xfrm>
        </p:spPr>
        <p:txBody>
          <a:bodyPr/>
          <a:lstStyle/>
          <a:p>
            <a:pPr eaLnBrk="1" hangingPunct="1"/>
            <a:r>
              <a:rPr lang="zh-CN" altLang="en-US" sz="6000" b="1" smtClean="0">
                <a:latin typeface="楷体" panose="02010609060101010101" pitchFamily="49" charset="-122"/>
                <a:ea typeface="楷体" panose="02010609060101010101" pitchFamily="49" charset="-122"/>
              </a:rPr>
              <a:t>春风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0" y="1700213"/>
            <a:ext cx="9828213" cy="441166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zh-CN" altLang="en-US" sz="3600" b="1" smtClean="0">
                <a:latin typeface="楷体" panose="02010609060101010101" pitchFamily="49" charset="-122"/>
                <a:ea typeface="楷体" panose="02010609060101010101" pitchFamily="49" charset="-122"/>
              </a:rPr>
              <a:t>春风轻轻吹着口哨， 春风轻轻吹着口哨。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zh-CN" altLang="en-US" sz="3600" b="1" smtClean="0">
                <a:latin typeface="楷体" panose="02010609060101010101" pitchFamily="49" charset="-122"/>
                <a:ea typeface="楷体" panose="02010609060101010101" pitchFamily="49" charset="-122"/>
              </a:rPr>
              <a:t>吹化了冰雪，       和小朋友一起欢笑。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zh-CN" altLang="en-US" sz="3600" b="1" smtClean="0">
                <a:latin typeface="楷体" panose="02010609060101010101" pitchFamily="49" charset="-122"/>
                <a:ea typeface="楷体" panose="02010609060101010101" pitchFamily="49" charset="-122"/>
              </a:rPr>
              <a:t>吹绿了柳梢，       我削了一支柳笛，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zh-CN" altLang="en-US" sz="3600" b="1" smtClean="0">
                <a:latin typeface="楷体" panose="02010609060101010101" pitchFamily="49" charset="-122"/>
                <a:ea typeface="楷体" panose="02010609060101010101" pitchFamily="49" charset="-122"/>
              </a:rPr>
              <a:t>吹红了桃花枝头俏。 伴着春风吹哨。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zh-CN" altLang="en-US" sz="3600" b="1" smtClean="0">
                <a:latin typeface="楷体" panose="02010609060101010101" pitchFamily="49" charset="-122"/>
                <a:ea typeface="楷体" panose="02010609060101010101" pitchFamily="49" charset="-122"/>
              </a:rPr>
              <a:t>小草轻轻钻出地面， 听小燕子捎来春的问候。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zh-CN" altLang="en-US" sz="3600" b="1" smtClean="0">
                <a:latin typeface="楷体" panose="02010609060101010101" pitchFamily="49" charset="-122"/>
                <a:ea typeface="楷体" panose="02010609060101010101" pitchFamily="49" charset="-122"/>
              </a:rPr>
              <a:t>山野悄悄换上绿袍。 看我的风筝直上云霄。</a:t>
            </a:r>
          </a:p>
          <a:p>
            <a:pPr eaLnBrk="1" hangingPunct="1">
              <a:lnSpc>
                <a:spcPct val="90000"/>
              </a:lnSpc>
            </a:pPr>
            <a:endParaRPr lang="zh-CN" altLang="en-US" sz="3600" b="1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ct val="90000"/>
              </a:lnSpc>
            </a:pPr>
            <a:endParaRPr lang="en-US" altLang="zh-CN" sz="3600" b="1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2b6356954c985e33d21b708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zh-CN" smtClean="0"/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68313" y="2446338"/>
            <a:ext cx="8229600" cy="4411662"/>
          </a:xfrm>
        </p:spPr>
        <p:txBody>
          <a:bodyPr/>
          <a:lstStyle/>
          <a:p>
            <a:pPr eaLnBrk="1" hangingPunct="1"/>
            <a:r>
              <a:rPr lang="zh-CN" altLang="en-US" sz="4300" b="1" smtClean="0">
                <a:latin typeface="楷体_GB2312" pitchFamily="49" charset="-122"/>
                <a:ea typeface="楷体_GB2312" pitchFamily="49" charset="-122"/>
              </a:rPr>
              <a:t>听（  ）在树林里欢快地鸣叫。</a:t>
            </a:r>
          </a:p>
          <a:p>
            <a:pPr eaLnBrk="1" hangingPunct="1"/>
            <a:r>
              <a:rPr lang="zh-CN" altLang="en-US" sz="4300" b="1" smtClean="0">
                <a:latin typeface="楷体_GB2312" pitchFamily="49" charset="-122"/>
                <a:ea typeface="楷体_GB2312" pitchFamily="49" charset="-122"/>
              </a:rPr>
              <a:t>瞧（  ）在草坪上自由地奔跑。</a:t>
            </a:r>
          </a:p>
          <a:p>
            <a:pPr eaLnBrk="1" hangingPunct="1"/>
            <a:r>
              <a:rPr lang="zh-CN" altLang="en-US" sz="4300" b="1" smtClean="0">
                <a:latin typeface="楷体_GB2312" pitchFamily="49" charset="-122"/>
                <a:ea typeface="楷体_GB2312" pitchFamily="49" charset="-122"/>
              </a:rPr>
              <a:t>看（  ）在草丛中翩翩起舞。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49d59b3935a514c415cecbf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116013" y="1052513"/>
            <a:ext cx="7696200" cy="3657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zh-CN" altLang="en-US" sz="4800" b="1" smtClean="0">
                <a:ea typeface="楷体_GB2312" pitchFamily="49" charset="-122"/>
              </a:rPr>
              <a:t>春风轻轻吹着口哨，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zh-CN" altLang="en-US" sz="4800" b="1" smtClean="0">
                <a:ea typeface="楷体_GB2312" pitchFamily="49" charset="-122"/>
              </a:rPr>
              <a:t>吹化了冰雪，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zh-CN" altLang="en-US" sz="4800" b="1" smtClean="0">
                <a:ea typeface="楷体_GB2312" pitchFamily="49" charset="-122"/>
              </a:rPr>
              <a:t>吹绿了柳梢，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zh-CN" altLang="en-US" sz="4800" b="1" smtClean="0">
                <a:ea typeface="楷体_GB2312" pitchFamily="49" charset="-122"/>
              </a:rPr>
              <a:t>吹红了桃花枝头俏。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zh-CN" altLang="en-US" sz="4800" b="1" smtClean="0">
                <a:ea typeface="楷体_GB2312" pitchFamily="49" charset="-122"/>
              </a:rPr>
              <a:t>小草轻轻钻出地面，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zh-CN" altLang="en-US" sz="4800" b="1" smtClean="0">
                <a:ea typeface="楷体_GB2312" pitchFamily="49" charset="-122"/>
              </a:rPr>
              <a:t>山野悄悄换上绿袍。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无标题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2124075" y="5445125"/>
            <a:ext cx="3814763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400" b="1">
                <a:solidFill>
                  <a:srgbClr val="FFFF00"/>
                </a:solidFill>
                <a:ea typeface="楷体_GB2312" pitchFamily="49" charset="-122"/>
              </a:rPr>
              <a:t>吹化了冰雪</a:t>
            </a: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zh-CN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CN" altLang="zh-CN" smtClean="0"/>
          </a:p>
        </p:txBody>
      </p:sp>
      <p:pic>
        <p:nvPicPr>
          <p:cNvPr id="7172" name="Picture 4" descr="5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zh-CN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CN" altLang="zh-CN" smtClean="0"/>
          </a:p>
        </p:txBody>
      </p:sp>
      <p:pic>
        <p:nvPicPr>
          <p:cNvPr id="8196" name="Picture 4" descr="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13225" y="-1900238"/>
            <a:ext cx="19050000" cy="14287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Text Box 7"/>
          <p:cNvSpPr txBox="1">
            <a:spLocks noChangeArrowheads="1"/>
          </p:cNvSpPr>
          <p:nvPr/>
        </p:nvSpPr>
        <p:spPr bwMode="auto">
          <a:xfrm>
            <a:off x="3203575" y="7461250"/>
            <a:ext cx="3621088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000" b="1">
                <a:solidFill>
                  <a:srgbClr val="33CC33"/>
                </a:solidFill>
              </a:rPr>
              <a:t>吹绿了柳梢</a:t>
            </a:r>
          </a:p>
        </p:txBody>
      </p:sp>
      <p:sp>
        <p:nvSpPr>
          <p:cNvPr id="8198" name="Text Box 8"/>
          <p:cNvSpPr txBox="1">
            <a:spLocks noChangeArrowheads="1"/>
          </p:cNvSpPr>
          <p:nvPr/>
        </p:nvSpPr>
        <p:spPr bwMode="auto">
          <a:xfrm>
            <a:off x="3471863" y="4464050"/>
            <a:ext cx="40528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400" b="1">
                <a:solidFill>
                  <a:srgbClr val="FF0000"/>
                </a:solidFill>
              </a:rPr>
              <a:t>吹绿了柳梢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zh-CN" smtClean="0"/>
          </a:p>
        </p:txBody>
      </p:sp>
      <p:pic>
        <p:nvPicPr>
          <p:cNvPr id="9219" name="Picture 4" descr="20040419dv5000-2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9151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220" name="Text Box 5"/>
          <p:cNvSpPr txBox="1">
            <a:spLocks noChangeArrowheads="1"/>
          </p:cNvSpPr>
          <p:nvPr/>
        </p:nvSpPr>
        <p:spPr bwMode="auto">
          <a:xfrm>
            <a:off x="4211638" y="5157788"/>
            <a:ext cx="47529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400" b="1">
                <a:solidFill>
                  <a:srgbClr val="FF0000"/>
                </a:solidFill>
                <a:ea typeface="楷体_GB2312" pitchFamily="49" charset="-122"/>
              </a:rPr>
              <a:t>吹红了桃花枝头俏</a:t>
            </a:r>
          </a:p>
        </p:txBody>
      </p:sp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zh-CN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zh-CN" altLang="en-US" sz="5200" smtClean="0">
                <a:ea typeface="楷体_GB2312" pitchFamily="49" charset="-122"/>
              </a:rPr>
              <a:t>小草轻轻钻出地面，</a:t>
            </a:r>
          </a:p>
          <a:p>
            <a:pPr algn="ctr" eaLnBrk="1" hangingPunct="1">
              <a:buFontTx/>
              <a:buNone/>
            </a:pPr>
            <a:r>
              <a:rPr lang="zh-CN" altLang="en-US" sz="5200" smtClean="0">
                <a:ea typeface="楷体_GB2312" pitchFamily="49" charset="-122"/>
              </a:rPr>
              <a:t>山野悄悄换上绿袍。</a:t>
            </a:r>
          </a:p>
        </p:txBody>
      </p:sp>
      <p:pic>
        <p:nvPicPr>
          <p:cNvPr id="10244" name="Picture 4" descr="200851711195339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58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1258888" y="5589588"/>
            <a:ext cx="8135937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800" b="1">
                <a:ea typeface="楷体_GB2312" pitchFamily="49" charset="-122"/>
              </a:rPr>
              <a:t>小草轻轻钻出地面。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zh-CN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CN" altLang="zh-CN" smtClean="0"/>
          </a:p>
        </p:txBody>
      </p:sp>
      <p:pic>
        <p:nvPicPr>
          <p:cNvPr id="11268" name="Picture 4" descr="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50"/>
            <a:ext cx="97536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539750" y="260350"/>
            <a:ext cx="854075" cy="449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400" b="1">
                <a:solidFill>
                  <a:srgbClr val="FF0000"/>
                </a:solidFill>
              </a:rPr>
              <a:t>山野悄悄换上绿袍</a:t>
            </a: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780</TotalTime>
  <Words>516</Words>
  <Application>Microsoft Office PowerPoint</Application>
  <PresentationFormat>全屏显示(4:3)</PresentationFormat>
  <Paragraphs>84</Paragraphs>
  <Slides>20</Slides>
  <Notes>1</Notes>
  <HiddenSlides>0</HiddenSlides>
  <MMClips>1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6" baseType="lpstr">
      <vt:lpstr>Arial</vt:lpstr>
      <vt:lpstr>宋体</vt:lpstr>
      <vt:lpstr>楷体_GB2312</vt:lpstr>
      <vt:lpstr>楷体</vt:lpstr>
      <vt:lpstr>Calibri</vt:lpstr>
      <vt:lpstr>默认设计模板</vt:lpstr>
      <vt:lpstr>春风</vt:lpstr>
      <vt:lpstr>春风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春风</vt:lpstr>
      <vt:lpstr>           </vt:lpstr>
      <vt:lpstr>           </vt:lpstr>
      <vt:lpstr>肖</vt:lpstr>
      <vt:lpstr>春风</vt:lpstr>
      <vt:lpstr>PowerPoint 演示文稿</vt:lpstr>
    </vt:vector>
  </TitlesOfParts>
  <Company>WwW.YlmF.CoM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第三单元：集中识字</dc:title>
  <dc:creator>雨林木风</dc:creator>
  <cp:lastModifiedBy>tw</cp:lastModifiedBy>
  <cp:revision>94</cp:revision>
  <dcterms:created xsi:type="dcterms:W3CDTF">2010-03-09T06:27:19Z</dcterms:created>
  <dcterms:modified xsi:type="dcterms:W3CDTF">2017-02-19T10:56:31Z</dcterms:modified>
</cp:coreProperties>
</file>