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8" r:id="rId2"/>
    <p:sldId id="266" r:id="rId3"/>
    <p:sldId id="339" r:id="rId4"/>
    <p:sldId id="340" r:id="rId5"/>
    <p:sldId id="341" r:id="rId6"/>
    <p:sldId id="342" r:id="rId7"/>
    <p:sldId id="343" r:id="rId8"/>
    <p:sldId id="344" r:id="rId9"/>
    <p:sldId id="346" r:id="rId10"/>
    <p:sldId id="345" r:id="rId11"/>
    <p:sldId id="347" r:id="rId12"/>
    <p:sldId id="34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6600"/>
    <a:srgbClr val="FF0066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38" autoAdjust="0"/>
    <p:restoredTop sz="94660"/>
  </p:normalViewPr>
  <p:slideViewPr>
    <p:cSldViewPr>
      <p:cViewPr varScale="1">
        <p:scale>
          <a:sx n="88" d="100"/>
          <a:sy n="88" d="100"/>
        </p:scale>
        <p:origin x="-930" y="138"/>
      </p:cViewPr>
      <p:guideLst>
        <p:guide orient="horz" pos="20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78D77-BE9F-4F3E-A0F3-EB43946848E9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F1693-6061-4F64-BA7D-4A0EDDD6DC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ptwork\0723\서식용\BL01_4_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2016-8-8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椭圆 10"/>
          <p:cNvSpPr/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1"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033" name="图片 8" descr="LOGO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4929198"/>
            <a:ext cx="6400800" cy="1285875"/>
          </a:xfrm>
        </p:spPr>
        <p:txBody>
          <a:bodyPr/>
          <a:lstStyle/>
          <a:p>
            <a:r>
              <a:rPr lang="zh-CN" altLang="en-US" b="1" dirty="0" smtClean="0">
                <a:ea typeface="黑体" pitchFamily="2" charset="-122"/>
              </a:rPr>
              <a:t>新标准英语</a:t>
            </a:r>
            <a:endParaRPr lang="en-US" altLang="zh-CN" b="1" dirty="0" smtClean="0">
              <a:ea typeface="黑体" pitchFamily="2" charset="-122"/>
            </a:endParaRPr>
          </a:p>
          <a:p>
            <a:r>
              <a:rPr lang="zh-CN" altLang="en-US" b="1" dirty="0" smtClean="0">
                <a:ea typeface="黑体" pitchFamily="2" charset="-122"/>
              </a:rPr>
              <a:t>一年级起点四年级下册</a:t>
            </a:r>
            <a:endParaRPr lang="en-US" altLang="zh-CN" b="1" dirty="0" smtClean="0">
              <a:ea typeface="黑体" pitchFamily="2" charset="-122"/>
            </a:endParaRPr>
          </a:p>
        </p:txBody>
      </p:sp>
      <p:pic>
        <p:nvPicPr>
          <p:cNvPr id="14339" name="Picture 12" descr="C:\Documents and Settings\Administrator\Local Settings\Temporary Internet Files\Content.IE5\3QLB9KBU\MC900343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857750"/>
            <a:ext cx="1743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2000250" y="2357438"/>
            <a:ext cx="62865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 latinLnBrk="1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6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Module 3 </a:t>
            </a:r>
            <a:endParaRPr kumimoji="1" lang="en-US" altLang="zh-CN" sz="3600" b="1" dirty="0">
              <a:solidFill>
                <a:srgbClr val="000080"/>
              </a:solidFill>
              <a:latin typeface="Times New Roman" pitchFamily="18" charset="0"/>
              <a:ea typeface="黑体" pitchFamily="2" charset="-122"/>
            </a:endParaRPr>
          </a:p>
          <a:p>
            <a:pPr algn="ctr" fontAlgn="base" latinLnBrk="1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6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Unit 2 She went into a shop.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28662" y="548680"/>
            <a:ext cx="8179842" cy="6836662"/>
            <a:chOff x="711787" y="764704"/>
            <a:chExt cx="8217043" cy="6502094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1787" y="764704"/>
              <a:ext cx="8217043" cy="584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404222" y="1397866"/>
              <a:ext cx="7057957" cy="5868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400"/>
                </a:lnSpc>
              </a:pP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Yesterday,</a:t>
              </a:r>
              <a:r>
                <a:rPr lang="zh-CN" alt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went skating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>
                <a:lnSpc>
                  <a:spcPts val="5400"/>
                </a:lnSpc>
              </a:pP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It was cold. I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had got a cold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. / 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had got a fever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>
                <a:lnSpc>
                  <a:spcPts val="5400"/>
                </a:lnSpc>
              </a:pP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went to the hospital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. / 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I went to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see a doctor</a:t>
              </a:r>
              <a:r>
                <a:rPr lang="en-US" altLang="zh-CN" sz="3200" b="1" spc="3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>
                <a:lnSpc>
                  <a:spcPts val="5400"/>
                </a:lnSpc>
              </a:pPr>
              <a:r>
                <a:rPr lang="en-US" altLang="zh-CN" sz="3200" b="1" spc="3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Then I 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took some medicine </a:t>
              </a:r>
              <a:r>
                <a:rPr lang="en-US" altLang="zh-CN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at home. </a:t>
              </a:r>
            </a:p>
            <a:p>
              <a:r>
                <a:rPr lang="en-US" altLang="zh-CN" sz="4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zh-CN" alt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71600" y="1268760"/>
            <a:ext cx="2304256" cy="2016224"/>
            <a:chOff x="899592" y="1124744"/>
            <a:chExt cx="2520280" cy="2016224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1124744"/>
              <a:ext cx="1975899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矩形 2"/>
            <p:cNvSpPr/>
            <p:nvPr/>
          </p:nvSpPr>
          <p:spPr>
            <a:xfrm>
              <a:off x="2699792" y="2420888"/>
              <a:ext cx="720080" cy="707886"/>
            </a:xfrm>
            <a:prstGeom prst="rect">
              <a:avLst/>
            </a:prstGeom>
            <a:ln>
              <a:solidFill>
                <a:schemeClr val="accent2">
                  <a:shade val="85000"/>
                  <a:satMod val="15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rgbClr val="FF0000"/>
                  </a:solidFill>
                </a:rPr>
                <a:t>√</a:t>
              </a:r>
              <a:endParaRPr lang="zh-CN" alt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2592288" cy="17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31840" y="1844824"/>
            <a:ext cx="545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FF"/>
                </a:solidFill>
              </a:rPr>
              <a:t>He played football yesterday.</a:t>
            </a:r>
            <a:endParaRPr lang="zh-CN" altLang="en-US" sz="2800" b="1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4149080"/>
            <a:ext cx="554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FF"/>
                </a:solidFill>
              </a:rPr>
              <a:t>She </a:t>
            </a:r>
            <a:r>
              <a:rPr lang="en-US" altLang="zh-CN" sz="28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didn’t watch TV</a:t>
            </a:r>
            <a:r>
              <a:rPr lang="en-US" altLang="zh-CN" sz="2800" b="1" dirty="0" smtClean="0">
                <a:solidFill>
                  <a:srgbClr val="FF00FF"/>
                </a:solidFill>
              </a:rPr>
              <a:t> yesterday.</a:t>
            </a:r>
            <a:endParaRPr lang="zh-CN" altLang="en-US" sz="28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99592" y="3861048"/>
            <a:ext cx="40504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1043608" y="764704"/>
            <a:ext cx="4181475" cy="2124075"/>
            <a:chOff x="4139952" y="908720"/>
            <a:chExt cx="4181475" cy="2124075"/>
          </a:xfrm>
        </p:grpSpPr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139952" y="908720"/>
              <a:ext cx="4181475" cy="212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139952" y="1052736"/>
              <a:ext cx="3238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5796136" y="980728"/>
            <a:ext cx="2520280" cy="1944216"/>
            <a:chOff x="5508104" y="3717032"/>
            <a:chExt cx="2329408" cy="1819275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5508104" y="3717032"/>
              <a:ext cx="2257425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380312" y="3717032"/>
              <a:ext cx="4572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861048"/>
            <a:ext cx="2638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11560" y="1268760"/>
            <a:ext cx="82486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548680"/>
            <a:ext cx="6840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Listen, look and answer.</a:t>
            </a:r>
            <a:endParaRPr lang="zh-CN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4005064"/>
            <a:ext cx="7992888" cy="6349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500"/>
              </a:lnSpc>
            </a:pPr>
            <a:r>
              <a:rPr lang="en-US" altLang="zh-CN" sz="3200" b="1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the sheep do yesterday? </a:t>
            </a:r>
            <a:endParaRPr lang="zh-CN" altLang="en-US" sz="3200" b="1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264570" y="1268760"/>
            <a:ext cx="345955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4869160"/>
            <a:ext cx="6410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 ______________________________.</a:t>
            </a:r>
            <a:endParaRPr lang="zh-CN" altLang="en-US" sz="2800" b="1" dirty="0">
              <a:solidFill>
                <a:srgbClr val="0000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51723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 ______________________________.</a:t>
            </a:r>
            <a:endParaRPr lang="zh-CN" altLang="en-US" sz="2800" b="1" dirty="0">
              <a:solidFill>
                <a:srgbClr val="0000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6165304"/>
            <a:ext cx="6393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She __________________________then.</a:t>
            </a:r>
            <a:endParaRPr lang="zh-CN" altLang="en-US" sz="2800" b="1" dirty="0">
              <a:solidFill>
                <a:srgbClr val="0000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2927" y="4849996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went to the shop</a:t>
            </a:r>
            <a:endParaRPr lang="zh-CN" altLang="en-US" sz="2800" b="1" dirty="0">
              <a:solidFill>
                <a:srgbClr val="00B05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6146140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9933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went to school</a:t>
            </a:r>
            <a:endParaRPr lang="zh-CN" altLang="en-US" sz="2800" b="1" dirty="0">
              <a:solidFill>
                <a:srgbClr val="9933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5498068"/>
            <a:ext cx="5384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bought some apples and ate two</a:t>
            </a:r>
            <a:endParaRPr lang="zh-CN" altLang="en-US" sz="28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63688" y="2780928"/>
            <a:ext cx="1511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buy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688" y="1412776"/>
            <a:ext cx="111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7704" y="4148744"/>
            <a:ext cx="125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eat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9186" y="1412776"/>
            <a:ext cx="1934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went</a:t>
            </a:r>
            <a:endParaRPr lang="zh-CN" alt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69186" y="2780928"/>
            <a:ext cx="2783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bought</a:t>
            </a:r>
            <a:endParaRPr lang="zh-CN" alt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85210" y="4149080"/>
            <a:ext cx="129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ate</a:t>
            </a:r>
            <a:endParaRPr lang="zh-CN" alt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左箭头 8"/>
          <p:cNvSpPr/>
          <p:nvPr/>
        </p:nvSpPr>
        <p:spPr bwMode="auto">
          <a:xfrm>
            <a:off x="3517058" y="1916832"/>
            <a:ext cx="864096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左箭头 9"/>
          <p:cNvSpPr/>
          <p:nvPr/>
        </p:nvSpPr>
        <p:spPr bwMode="auto">
          <a:xfrm>
            <a:off x="3589066" y="3212976"/>
            <a:ext cx="864096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左箭头 10"/>
          <p:cNvSpPr/>
          <p:nvPr/>
        </p:nvSpPr>
        <p:spPr bwMode="auto">
          <a:xfrm>
            <a:off x="3635896" y="4581128"/>
            <a:ext cx="864096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88508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411885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836712"/>
            <a:ext cx="6549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Look, guess and say. </a:t>
            </a:r>
            <a:endParaRPr lang="zh-CN" altLang="en-US" sz="48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5013176"/>
            <a:ext cx="5460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Whose shop is it?</a:t>
            </a:r>
            <a:endParaRPr lang="zh-CN" altLang="en-US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3568" y="2045235"/>
            <a:ext cx="3816424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What’s it?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508104" y="1772816"/>
            <a:ext cx="275655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83568" y="3933056"/>
            <a:ext cx="4203074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5240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What’s her name?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2996952"/>
            <a:ext cx="367240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It’s a mouse. </a:t>
            </a:r>
          </a:p>
        </p:txBody>
      </p:sp>
      <p:sp>
        <p:nvSpPr>
          <p:cNvPr id="6" name="矩形 5"/>
          <p:cNvSpPr/>
          <p:nvPr/>
        </p:nvSpPr>
        <p:spPr>
          <a:xfrm>
            <a:off x="899592" y="4725144"/>
            <a:ext cx="1872208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err="1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Tilly</a:t>
            </a:r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.</a:t>
            </a:r>
          </a:p>
        </p:txBody>
      </p:sp>
      <p:sp>
        <p:nvSpPr>
          <p:cNvPr id="7" name="矩形 6"/>
          <p:cNvSpPr/>
          <p:nvPr/>
        </p:nvSpPr>
        <p:spPr>
          <a:xfrm>
            <a:off x="1331640" y="548680"/>
            <a:ext cx="55118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Listen and answer.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44008" y="1772816"/>
            <a:ext cx="396044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Where did she go?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88508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77783" y="4437112"/>
            <a:ext cx="468630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What did she do there? </a:t>
            </a:r>
          </a:p>
        </p:txBody>
      </p:sp>
      <p:sp>
        <p:nvSpPr>
          <p:cNvPr id="6" name="矩形 5"/>
          <p:cNvSpPr/>
          <p:nvPr/>
        </p:nvSpPr>
        <p:spPr>
          <a:xfrm>
            <a:off x="4644008" y="2628394"/>
            <a:ext cx="439248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7030A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She </a:t>
            </a: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went into </a:t>
            </a:r>
            <a:r>
              <a:rPr lang="en-US" altLang="zh-CN" sz="3200" dirty="0" smtClean="0">
                <a:solidFill>
                  <a:srgbClr val="7030A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 shop.  </a:t>
            </a:r>
          </a:p>
        </p:txBody>
      </p:sp>
      <p:sp>
        <p:nvSpPr>
          <p:cNvPr id="7" name="矩形 6"/>
          <p:cNvSpPr/>
          <p:nvPr/>
        </p:nvSpPr>
        <p:spPr>
          <a:xfrm>
            <a:off x="683568" y="5229200"/>
            <a:ext cx="763284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7030A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She </a:t>
            </a: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bought</a:t>
            </a:r>
            <a:r>
              <a:rPr lang="en-US" altLang="zh-CN" sz="3200" dirty="0" smtClean="0">
                <a:solidFill>
                  <a:srgbClr val="7030A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some cheese and she </a:t>
            </a: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ate</a:t>
            </a:r>
            <a:r>
              <a:rPr lang="en-US" altLang="zh-CN" sz="3200" dirty="0" smtClean="0">
                <a:solidFill>
                  <a:srgbClr val="7030A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it.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1720" y="4077072"/>
            <a:ext cx="5616624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FF66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What happened then?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4334882" cy="303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331640" y="4870901"/>
            <a:ext cx="7200800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240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She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saw a cat 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in the shop.    </a:t>
            </a:r>
          </a:p>
        </p:txBody>
      </p:sp>
      <p:sp>
        <p:nvSpPr>
          <p:cNvPr id="5" name="矩形 4"/>
          <p:cNvSpPr/>
          <p:nvPr/>
        </p:nvSpPr>
        <p:spPr>
          <a:xfrm>
            <a:off x="1475656" y="5590981"/>
            <a:ext cx="6921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She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was scared 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and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ran away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. </a:t>
            </a:r>
            <a:endParaRPr lang="zh-CN" alt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18392"/>
            <a:ext cx="388508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32632"/>
            <a:ext cx="411885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>
          <a:xfrm>
            <a:off x="2339752" y="4972992"/>
            <a:ext cx="4824535" cy="1408336"/>
            <a:chOff x="2339752" y="4509120"/>
            <a:chExt cx="4824535" cy="1296144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4509120"/>
              <a:ext cx="4824535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483768" y="4581128"/>
              <a:ext cx="4464496" cy="7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go into,  buy,  eat,  see,   be scared,  run away</a:t>
              </a:r>
              <a:endParaRPr lang="zh-CN" altLang="en-US" sz="2400" b="1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259632" y="692696"/>
            <a:ext cx="6340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看图，用所给的词简述课文</a:t>
            </a:r>
            <a:endParaRPr lang="zh-CN" alt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主题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PPT课件模板</Template>
  <TotalTime>505</TotalTime>
  <Words>215</Words>
  <Application>Microsoft Office PowerPoint</Application>
  <PresentationFormat>全屏显示(4:3)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cb</cp:lastModifiedBy>
  <cp:revision>99</cp:revision>
  <dcterms:created xsi:type="dcterms:W3CDTF">2016-04-06T06:11:00Z</dcterms:created>
  <dcterms:modified xsi:type="dcterms:W3CDTF">2016-08-08T02:09:12Z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