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38" r:id="rId2"/>
    <p:sldId id="367" r:id="rId3"/>
    <p:sldId id="346" r:id="rId4"/>
    <p:sldId id="381" r:id="rId5"/>
    <p:sldId id="368" r:id="rId6"/>
    <p:sldId id="382" r:id="rId7"/>
    <p:sldId id="394" r:id="rId8"/>
    <p:sldId id="395" r:id="rId9"/>
    <p:sldId id="372" r:id="rId10"/>
    <p:sldId id="373" r:id="rId11"/>
    <p:sldId id="374" r:id="rId12"/>
    <p:sldId id="375" r:id="rId13"/>
    <p:sldId id="376" r:id="rId14"/>
    <p:sldId id="377" r:id="rId15"/>
    <p:sldId id="397" r:id="rId16"/>
    <p:sldId id="343" r:id="rId17"/>
    <p:sldId id="380" r:id="rId18"/>
    <p:sldId id="399" r:id="rId19"/>
    <p:sldId id="378" r:id="rId20"/>
    <p:sldId id="398" r:id="rId21"/>
    <p:sldId id="400" r:id="rId22"/>
    <p:sldId id="386" r:id="rId23"/>
    <p:sldId id="387" r:id="rId24"/>
    <p:sldId id="364" r:id="rId25"/>
    <p:sldId id="363" r:id="rId2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-소망M"/>
        <a:cs typeface="-소망M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-소망M"/>
        <a:cs typeface="-소망M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-소망M"/>
        <a:cs typeface="-소망M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-소망M"/>
        <a:cs typeface="-소망M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-소망M"/>
        <a:cs typeface="-소망M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-소망M"/>
        <a:cs typeface="-소망M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-소망M"/>
        <a:cs typeface="-소망M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-소망M"/>
        <a:cs typeface="-소망M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-소망M"/>
        <a:cs typeface="-소망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792" y="-114"/>
      </p:cViewPr>
      <p:guideLst>
        <p:guide orient="horz" pos="209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8EB3C2-38FA-4142-AA80-B51FD980B9F7}" type="datetimeFigureOut">
              <a:rPr lang="zh-CN" altLang="en-US"/>
              <a:pPr>
                <a:defRPr/>
              </a:pPr>
              <a:t>2016-8-8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51D5FAC-6344-423C-9BB6-06C4C79689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pptwork\0723\서식용\BL01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50031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000080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45A53-96C7-47F3-B86B-B3624D181DB5}" type="datetimeFigureOut">
              <a:rPr lang="zh-CN" altLang="en-US"/>
              <a:pPr>
                <a:defRPr/>
              </a:pPr>
              <a:t>2016-8-8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2D68-DD7E-495A-BEF8-EE6688AD45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95F5E-F258-46DA-BFE8-A6C154DE47E1}" type="datetimeFigureOut">
              <a:rPr lang="zh-CN" altLang="en-US"/>
              <a:pPr>
                <a:defRPr/>
              </a:pPr>
              <a:t>2016-8-8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95659-CEEB-4341-A2E0-22E37E095A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00850" y="609600"/>
            <a:ext cx="188595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50545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68B44-9ACE-4BC4-AE1C-2A9190047D7F}" type="datetimeFigureOut">
              <a:rPr lang="zh-CN" altLang="en-US"/>
              <a:pPr>
                <a:defRPr/>
              </a:pPr>
              <a:t>2016-8-8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0C333-87F3-4F05-ABEF-15AC8920E4A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pptwork\0723\서식용\BL01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50031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000080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21069-0A29-4E6F-8F0D-D3FFE9F1A3EB}" type="datetimeFigureOut">
              <a:rPr lang="zh-CN" altLang="en-US"/>
              <a:pPr>
                <a:defRPr/>
              </a:pPr>
              <a:t>2016-8-8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F847B-1204-4FF1-B4DA-AA6B5BFCA6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3CA22-FD1E-4A9A-BE80-8C9189CD74E5}" type="datetimeFigureOut">
              <a:rPr lang="zh-CN" altLang="en-US"/>
              <a:pPr>
                <a:defRPr/>
              </a:pPr>
              <a:t>2016-8-8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8FB75-5C4D-46F4-B01F-DC57BAEA40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2A2F8-2BA4-4046-8AE1-1CABB3DB2B34}" type="datetimeFigureOut">
              <a:rPr lang="zh-CN" altLang="en-US"/>
              <a:pPr>
                <a:defRPr/>
              </a:pPr>
              <a:t>2016-8-8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5595F-38FE-4468-B151-804FFBEF65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2C476-DD20-4D33-8DD5-66AF14E2465D}" type="datetimeFigureOut">
              <a:rPr lang="zh-CN" altLang="en-US"/>
              <a:pPr>
                <a:defRPr/>
              </a:pPr>
              <a:t>2016-8-8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00F75-E78A-4614-ABB3-73420B2306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43000" y="17526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76800" y="17526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65E33-A5DB-4D36-B138-AB69371E4FE8}" type="datetimeFigureOut">
              <a:rPr lang="zh-CN" altLang="en-US"/>
              <a:pPr>
                <a:defRPr/>
              </a:pPr>
              <a:t>2016-8-8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E5801-E317-4400-A609-F4ECF72B9A1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A48CA-477D-430D-B23D-9D224B5911A8}" type="datetimeFigureOut">
              <a:rPr lang="zh-CN" altLang="en-US"/>
              <a:pPr>
                <a:defRPr/>
              </a:pPr>
              <a:t>2016-8-8</a:t>
            </a:fld>
            <a:endParaRPr lang="zh-CN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3004A-03A5-4A55-A6A6-B8FA80BD0A7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2D57E-E9D0-4E98-A968-CEE4DC3DF0C8}" type="datetimeFigureOut">
              <a:rPr lang="zh-CN" altLang="en-US"/>
              <a:pPr>
                <a:defRPr/>
              </a:pPr>
              <a:t>2016-8-8</a:t>
            </a:fld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3CA00-8301-422E-AEB5-B791787FF2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3CC9B-993C-4DA5-8B1B-94F026928C88}" type="datetimeFigureOut">
              <a:rPr lang="zh-CN" altLang="en-US"/>
              <a:pPr>
                <a:defRPr/>
              </a:pPr>
              <a:t>2016-8-8</a:t>
            </a:fld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FB1BC-A5BD-4065-BEA1-359FCB6162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F58F9-D816-4DB6-AE7D-B5AC4E77DDAC}" type="datetimeFigureOut">
              <a:rPr lang="zh-CN" altLang="en-US"/>
              <a:pPr>
                <a:defRPr/>
              </a:pPr>
              <a:t>2016-8-8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41BB3-BA47-45EF-8F31-F45662B6BE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8B896-AAFB-4787-B9FF-624187A46924}" type="datetimeFigureOut">
              <a:rPr lang="zh-CN" altLang="en-US"/>
              <a:pPr>
                <a:defRPr/>
              </a:pPr>
              <a:t>2016-8-8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F64C6-D62A-4820-BFAD-5334558C01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ptwork\0723\서식용\BL01_4_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752600"/>
            <a:ext cx="7315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 latinLnBrk="1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A8D5DA3-6CAC-449B-B7A3-155453F2FB52}" type="datetimeFigureOut">
              <a:rPr lang="zh-CN" altLang="en-US"/>
              <a:pPr>
                <a:defRPr/>
              </a:pPr>
              <a:t>2016-8-8</a:t>
            </a:fld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16300" y="62277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 latinLnBrk="1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186F77F-67D3-48FF-8620-E80DF3924E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11" name="椭圆 10"/>
          <p:cNvSpPr/>
          <p:nvPr/>
        </p:nvSpPr>
        <p:spPr bwMode="auto">
          <a:xfrm>
            <a:off x="71438" y="142875"/>
            <a:ext cx="928687" cy="1000125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latin typeface="+mn-lt"/>
              <a:ea typeface="宋体" pitchFamily="2" charset="-122"/>
              <a:cs typeface="+mn-cs"/>
            </a:endParaRPr>
          </a:p>
        </p:txBody>
      </p:sp>
      <p:pic>
        <p:nvPicPr>
          <p:cNvPr id="1033" name="图片 8" descr="LOGO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5888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5" r:id="rId12"/>
    <p:sldLayoutId id="2147483673" r:id="rId13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+mj-lt"/>
          <a:ea typeface="+mj-ea"/>
          <a:cs typeface="-소망B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  <a:cs typeface="-소망B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  <a:cs typeface="-소망B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  <a:cs typeface="-소망B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  <a:cs typeface="-소망B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200">
          <a:solidFill>
            <a:schemeClr val="tx1"/>
          </a:solidFill>
          <a:latin typeface="+mn-lt"/>
          <a:ea typeface="+mn-ea"/>
          <a:cs typeface="-소망M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-소망M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-소망M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-소망M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-소망M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2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file:///D:\&#22806;&#30740;&#31038;&#24449;&#38598;&#25945;&#23398;&#36164;&#28304;\&#31532;&#20108;&#25209;\&#19968;&#36215;&#22235;&#19979;&#65288;&#26410;&#19978;&#20256;&#65289;\M4U1\&#29749;&#29750;-&#29287;&#32650;&#26354;.wma" TargetMode="External"/><Relationship Id="rId7" Type="http://schemas.openxmlformats.org/officeDocument/2006/relationships/image" Target="../media/image16.png"/><Relationship Id="rId2" Type="http://schemas.openxmlformats.org/officeDocument/2006/relationships/audio" Target="file:///D:\&#22806;&#30740;&#31038;&#24449;&#38598;&#25945;&#23398;&#36164;&#28304;\&#31532;&#20108;&#25209;\&#19968;&#36215;&#22235;&#19979;&#65288;&#26410;&#19978;&#20256;&#65289;\M4U1\&#20108;&#32993;-&#40511;&#38593;.wav" TargetMode="External"/><Relationship Id="rId1" Type="http://schemas.openxmlformats.org/officeDocument/2006/relationships/audio" Target="file:///D:\&#22806;&#30740;&#31038;&#24449;&#38598;&#25945;&#23398;&#36164;&#28304;\&#31532;&#20108;&#25209;\&#19968;&#36215;&#22235;&#19979;&#65288;&#26410;&#19978;&#20256;&#65289;\M4U1\&#21513;&#20182;-&#21516;&#26700;&#30340;&#20320;.wma" TargetMode="Externa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9.png"/><Relationship Id="rId4" Type="http://schemas.openxmlformats.org/officeDocument/2006/relationships/audio" Target="file:///D:\&#22806;&#30740;&#31038;&#24449;&#38598;&#25945;&#23398;&#36164;&#28304;\&#31532;&#20108;&#25209;\&#19968;&#36215;&#22235;&#19979;&#65288;&#26410;&#19978;&#20256;&#65289;\M4U1\&#23567;&#25552;&#29748;-&#21345;&#20892;.wma" TargetMode="External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file:///D:\&#22806;&#30740;&#31038;&#24449;&#38598;&#25945;&#23398;&#36164;&#28304;\&#31532;&#20108;&#25209;\&#19968;&#36215;&#22235;&#19979;&#65288;&#26410;&#19978;&#20256;&#65289;\M4U1\&#23567;&#25552;&#29748;-&#21345;&#20892;.wma" TargetMode="External"/><Relationship Id="rId7" Type="http://schemas.openxmlformats.org/officeDocument/2006/relationships/image" Target="../media/image16.png"/><Relationship Id="rId2" Type="http://schemas.openxmlformats.org/officeDocument/2006/relationships/audio" Target="file:///D:\&#22806;&#30740;&#31038;&#24449;&#38598;&#25945;&#23398;&#36164;&#28304;\&#31532;&#20108;&#25209;\&#19968;&#36215;&#22235;&#19979;&#65288;&#26410;&#19978;&#20256;&#65289;\M4U1\&#21513;&#20182;-&#21516;&#26700;&#30340;&#20320;.wma" TargetMode="External"/><Relationship Id="rId1" Type="http://schemas.openxmlformats.org/officeDocument/2006/relationships/audio" Target="file:///D:\&#22806;&#30740;&#31038;&#24449;&#38598;&#25945;&#23398;&#36164;&#28304;\&#31532;&#20108;&#25209;\&#19968;&#36215;&#22235;&#19979;&#65288;&#26410;&#19978;&#20256;&#65289;\M4U1\&#20108;&#32993;-&#40511;&#38593;.wav" TargetMode="Externa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9.png"/><Relationship Id="rId4" Type="http://schemas.openxmlformats.org/officeDocument/2006/relationships/audio" Target="file:///D:\&#22806;&#30740;&#31038;&#24449;&#38598;&#25945;&#23398;&#36164;&#28304;\&#31532;&#20108;&#25209;\&#19968;&#36215;&#22235;&#19979;&#65288;&#26410;&#19978;&#20256;&#65289;\M4U1\&#29749;&#29750;-&#29287;&#32650;&#26354;.wma" TargetMode="Externa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0125" y="4929188"/>
            <a:ext cx="6400800" cy="1285875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ea typeface="黑体" pitchFamily="49" charset="-122"/>
              </a:rPr>
              <a:t>新标准英语</a:t>
            </a:r>
            <a:endParaRPr lang="en-US" altLang="zh-CN" b="1" smtClean="0">
              <a:ea typeface="黑体" pitchFamily="49" charset="-122"/>
            </a:endParaRPr>
          </a:p>
          <a:p>
            <a:pPr eaLnBrk="1" hangingPunct="1"/>
            <a:r>
              <a:rPr lang="zh-CN" altLang="en-US" b="1" smtClean="0">
                <a:ea typeface="黑体" pitchFamily="49" charset="-122"/>
              </a:rPr>
              <a:t>一年级起点四年级下册</a:t>
            </a:r>
            <a:endParaRPr lang="en-US" altLang="zh-CN" b="1" smtClean="0">
              <a:ea typeface="黑体" pitchFamily="49" charset="-122"/>
            </a:endParaRPr>
          </a:p>
        </p:txBody>
      </p:sp>
      <p:pic>
        <p:nvPicPr>
          <p:cNvPr id="16386" name="Picture 12" descr="C:\Documents and Settings\Administrator\Local Settings\Temporary Internet Files\Content.IE5\3QLB9KBU\MC9003433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4868863"/>
            <a:ext cx="17430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矩形 4"/>
          <p:cNvSpPr>
            <a:spLocks noChangeArrowheads="1"/>
          </p:cNvSpPr>
          <p:nvPr/>
        </p:nvSpPr>
        <p:spPr bwMode="auto">
          <a:xfrm>
            <a:off x="2000250" y="2357438"/>
            <a:ext cx="6286500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>
              <a:spcBef>
                <a:spcPct val="20000"/>
              </a:spcBef>
            </a:pPr>
            <a:r>
              <a:rPr kumimoji="1" lang="en-US" altLang="zh-CN" sz="3600" b="1" dirty="0">
                <a:solidFill>
                  <a:srgbClr val="000080"/>
                </a:solidFill>
                <a:latin typeface="Times New Roman" pitchFamily="18" charset="0"/>
                <a:ea typeface="黑体" pitchFamily="49" charset="-122"/>
              </a:rPr>
              <a:t>Module 4 </a:t>
            </a:r>
          </a:p>
          <a:p>
            <a:pPr algn="ctr" latinLnBrk="1">
              <a:spcBef>
                <a:spcPct val="20000"/>
              </a:spcBef>
            </a:pPr>
            <a:r>
              <a:rPr kumimoji="1" lang="en-US" altLang="zh-CN" sz="3600" b="1" dirty="0" smtClean="0">
                <a:solidFill>
                  <a:srgbClr val="000080"/>
                </a:solidFill>
                <a:latin typeface="Times New Roman" pitchFamily="18" charset="0"/>
                <a:ea typeface="黑体" pitchFamily="49" charset="-122"/>
              </a:rPr>
              <a:t>Unit 1 </a:t>
            </a:r>
            <a:r>
              <a:rPr kumimoji="1" lang="en-US" altLang="zh-CN" sz="3600" b="1" dirty="0">
                <a:solidFill>
                  <a:srgbClr val="000080"/>
                </a:solidFill>
                <a:latin typeface="Times New Roman" pitchFamily="18" charset="0"/>
                <a:ea typeface="黑体" pitchFamily="49" charset="-122"/>
              </a:rPr>
              <a:t>Dad played the </a:t>
            </a:r>
            <a:r>
              <a:rPr kumimoji="1" lang="en-US" altLang="zh-CN" sz="3600" b="1" i="1" dirty="0" err="1">
                <a:solidFill>
                  <a:srgbClr val="000080"/>
                </a:solidFill>
                <a:latin typeface="Times New Roman" pitchFamily="18" charset="0"/>
                <a:ea typeface="黑体" pitchFamily="49" charset="-122"/>
              </a:rPr>
              <a:t>erhu</a:t>
            </a:r>
            <a:r>
              <a:rPr kumimoji="1" lang="en-US" altLang="zh-CN" sz="3600" b="1" dirty="0">
                <a:solidFill>
                  <a:srgbClr val="000080"/>
                </a:solidFill>
                <a:latin typeface="Times New Roman" pitchFamily="18" charset="0"/>
                <a:ea typeface="黑体" pitchFamily="49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标题 1"/>
          <p:cNvSpPr>
            <a:spLocks noGrp="1"/>
          </p:cNvSpPr>
          <p:nvPr>
            <p:ph type="title" idx="4294967295"/>
          </p:nvPr>
        </p:nvSpPr>
        <p:spPr>
          <a:xfrm>
            <a:off x="468313" y="4003080"/>
            <a:ext cx="8229600" cy="1143000"/>
          </a:xfrm>
        </p:spPr>
        <p:txBody>
          <a:bodyPr/>
          <a:lstStyle/>
          <a:p>
            <a:r>
              <a:rPr lang="en-US" altLang="zh-CN" sz="4800" dirty="0" smtClean="0">
                <a:latin typeface="Times New Roman" pitchFamily="18" charset="0"/>
              </a:rPr>
              <a:t>The </a:t>
            </a:r>
            <a:r>
              <a:rPr lang="en-US" altLang="zh-CN" sz="4800" dirty="0" err="1" smtClean="0">
                <a:latin typeface="Times New Roman" pitchFamily="18" charset="0"/>
              </a:rPr>
              <a:t>pipa</a:t>
            </a:r>
            <a:r>
              <a:rPr lang="en-US" altLang="zh-CN" sz="4800" dirty="0" smtClean="0">
                <a:latin typeface="Times New Roman" pitchFamily="18" charset="0"/>
              </a:rPr>
              <a:t> </a:t>
            </a:r>
            <a:r>
              <a:rPr lang="en-US" altLang="zh-CN" sz="4800" dirty="0" smtClean="0">
                <a:solidFill>
                  <a:srgbClr val="FF0000"/>
                </a:solidFill>
                <a:latin typeface="Times New Roman" pitchFamily="18" charset="0"/>
              </a:rPr>
              <a:t>looks like</a:t>
            </a:r>
            <a:r>
              <a:rPr lang="en-US" altLang="zh-CN" sz="4800" dirty="0" smtClean="0">
                <a:latin typeface="Times New Roman" pitchFamily="18" charset="0"/>
              </a:rPr>
              <a:t> a guitar.</a:t>
            </a:r>
            <a:endParaRPr lang="zh-CN" altLang="en-US" sz="4800" dirty="0" smtClean="0">
              <a:latin typeface="Times New Roman" pitchFamily="18" charset="0"/>
            </a:endParaRPr>
          </a:p>
        </p:txBody>
      </p:sp>
      <p:pic>
        <p:nvPicPr>
          <p:cNvPr id="56323" name="内容占位符 8" descr="图片6_副本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 rot="924831">
            <a:off x="614185" y="792454"/>
            <a:ext cx="3868422" cy="4007415"/>
          </a:xfrm>
        </p:spPr>
      </p:pic>
      <p:pic>
        <p:nvPicPr>
          <p:cNvPr id="17412" name="Picture 7" descr="t01c5797cc39b95304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576312"/>
            <a:ext cx="3024137" cy="30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843213" y="4292005"/>
            <a:ext cx="2520950" cy="865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ea typeface="宋体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17414" grpId="0" animBg="1"/>
      <p:bldP spid="174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1"/>
          <p:cNvSpPr>
            <a:spLocks noGrp="1"/>
          </p:cNvSpPr>
          <p:nvPr>
            <p:ph type="title" idx="4294967295"/>
          </p:nvPr>
        </p:nvSpPr>
        <p:spPr>
          <a:xfrm>
            <a:off x="590872" y="4014192"/>
            <a:ext cx="8229600" cy="1143000"/>
          </a:xfrm>
        </p:spPr>
        <p:txBody>
          <a:bodyPr/>
          <a:lstStyle/>
          <a:p>
            <a:r>
              <a:rPr lang="en-US" altLang="zh-CN" sz="4800" dirty="0" smtClean="0">
                <a:latin typeface="Times New Roman" pitchFamily="18" charset="0"/>
              </a:rPr>
              <a:t>The </a:t>
            </a:r>
            <a:r>
              <a:rPr lang="en-US" altLang="zh-CN" sz="4800" dirty="0" err="1" smtClean="0">
                <a:latin typeface="Times New Roman" pitchFamily="18" charset="0"/>
              </a:rPr>
              <a:t>pipa</a:t>
            </a:r>
            <a:r>
              <a:rPr lang="en-US" altLang="zh-CN" sz="4800" dirty="0" smtClean="0">
                <a:latin typeface="Times New Roman" pitchFamily="18" charset="0"/>
              </a:rPr>
              <a:t> </a:t>
            </a:r>
            <a:r>
              <a:rPr lang="en-US" altLang="zh-CN" sz="4800" dirty="0" smtClean="0">
                <a:solidFill>
                  <a:srgbClr val="FF0000"/>
                </a:solidFill>
                <a:latin typeface="Times New Roman" pitchFamily="18" charset="0"/>
              </a:rPr>
              <a:t>looks like</a:t>
            </a:r>
            <a:r>
              <a:rPr lang="en-US" altLang="zh-CN" sz="4800" dirty="0" smtClean="0">
                <a:latin typeface="Times New Roman" pitchFamily="18" charset="0"/>
              </a:rPr>
              <a:t> a guitar.</a:t>
            </a:r>
            <a:endParaRPr lang="zh-CN" altLang="en-US" sz="4800" dirty="0" smtClean="0">
              <a:latin typeface="Times New Roman" pitchFamily="18" charset="0"/>
            </a:endParaRPr>
          </a:p>
        </p:txBody>
      </p:sp>
      <p:pic>
        <p:nvPicPr>
          <p:cNvPr id="28674" name="内容占位符 8" descr="图片6_副本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 rot="1191420">
            <a:off x="434724" y="544212"/>
            <a:ext cx="4083106" cy="4113823"/>
          </a:xfrm>
        </p:spPr>
      </p:pic>
      <p:pic>
        <p:nvPicPr>
          <p:cNvPr id="28675" name="Picture 7" descr="t01c5797cc39b95304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7" y="575864"/>
            <a:ext cx="3024585" cy="302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965772" y="4230092"/>
            <a:ext cx="2520950" cy="865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ea typeface="宋体" charset="-122"/>
            </a:endParaRPr>
          </a:p>
        </p:txBody>
      </p: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5805488"/>
            <a:ext cx="7905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5734050"/>
            <a:ext cx="7937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2 0.00023 L -0.28732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标题 1"/>
          <p:cNvSpPr>
            <a:spLocks noGrp="1"/>
          </p:cNvSpPr>
          <p:nvPr>
            <p:ph type="title" idx="4294967295"/>
          </p:nvPr>
        </p:nvSpPr>
        <p:spPr>
          <a:xfrm>
            <a:off x="878904" y="4590256"/>
            <a:ext cx="8229600" cy="1143000"/>
          </a:xfrm>
        </p:spPr>
        <p:txBody>
          <a:bodyPr/>
          <a:lstStyle/>
          <a:p>
            <a:r>
              <a:rPr lang="en-US" altLang="zh-CN" sz="4800" smtClean="0">
                <a:latin typeface="Times New Roman" pitchFamily="18" charset="0"/>
              </a:rPr>
              <a:t>The pipa </a:t>
            </a:r>
            <a:r>
              <a:rPr lang="en-US" altLang="zh-CN" sz="4800" smtClean="0">
                <a:solidFill>
                  <a:srgbClr val="FF0000"/>
                </a:solidFill>
                <a:latin typeface="Times New Roman" pitchFamily="18" charset="0"/>
              </a:rPr>
              <a:t>looks like</a:t>
            </a:r>
            <a:r>
              <a:rPr lang="en-US" altLang="zh-CN" sz="4800" smtClean="0">
                <a:latin typeface="Times New Roman" pitchFamily="18" charset="0"/>
              </a:rPr>
              <a:t> a guitar.</a:t>
            </a:r>
            <a:endParaRPr lang="zh-CN" altLang="en-US" sz="4800" smtClean="0">
              <a:latin typeface="Times New Roman" pitchFamily="18" charset="0"/>
            </a:endParaRPr>
          </a:p>
        </p:txBody>
      </p:sp>
      <p:pic>
        <p:nvPicPr>
          <p:cNvPr id="29698" name="内容占位符 8" descr="图片6_副本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 rot="1597407">
            <a:off x="624586" y="953003"/>
            <a:ext cx="4093308" cy="4240382"/>
          </a:xfrm>
        </p:spPr>
      </p:pic>
      <p:pic>
        <p:nvPicPr>
          <p:cNvPr id="29699" name="Picture 7" descr="t01c5797cc39b95304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271" y="1124744"/>
            <a:ext cx="3240161" cy="324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971600" y="4806156"/>
            <a:ext cx="2210791" cy="865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ea typeface="宋体" charset="-122"/>
            </a:endParaRP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5805488"/>
            <a:ext cx="7905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5734050"/>
            <a:ext cx="7937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59 0.00023 L 0.56094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标题 1"/>
          <p:cNvSpPr>
            <a:spLocks noGrp="1"/>
          </p:cNvSpPr>
          <p:nvPr>
            <p:ph type="title" idx="4294967295"/>
          </p:nvPr>
        </p:nvSpPr>
        <p:spPr>
          <a:xfrm>
            <a:off x="468313" y="4219104"/>
            <a:ext cx="8229600" cy="1143000"/>
          </a:xfrm>
        </p:spPr>
        <p:txBody>
          <a:bodyPr/>
          <a:lstStyle/>
          <a:p>
            <a:r>
              <a:rPr lang="en-US" altLang="zh-CN" sz="4800" smtClean="0">
                <a:latin typeface="Times New Roman" pitchFamily="18" charset="0"/>
              </a:rPr>
              <a:t>The pipa </a:t>
            </a:r>
            <a:r>
              <a:rPr lang="en-US" altLang="zh-CN" sz="4800" smtClean="0">
                <a:solidFill>
                  <a:srgbClr val="FF0000"/>
                </a:solidFill>
                <a:latin typeface="Times New Roman" pitchFamily="18" charset="0"/>
              </a:rPr>
              <a:t>looks like</a:t>
            </a:r>
            <a:r>
              <a:rPr lang="en-US" altLang="zh-CN" sz="4800" smtClean="0">
                <a:latin typeface="Times New Roman" pitchFamily="18" charset="0"/>
              </a:rPr>
              <a:t> a guitar.</a:t>
            </a:r>
            <a:endParaRPr lang="zh-CN" altLang="en-US" sz="4800" smtClean="0">
              <a:latin typeface="Times New Roman" pitchFamily="18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539750" y="4508029"/>
            <a:ext cx="7343775" cy="865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ea typeface="宋体" charset="-122"/>
            </a:endParaRP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5805488"/>
            <a:ext cx="7905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5734050"/>
            <a:ext cx="7937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内容占位符 8" descr="图片6_副本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91420">
            <a:off x="434724" y="904252"/>
            <a:ext cx="4083106" cy="411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t01c5797cc39b95304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7" y="935904"/>
            <a:ext cx="3024585" cy="302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标题 1"/>
          <p:cNvSpPr>
            <a:spLocks noGrp="1"/>
          </p:cNvSpPr>
          <p:nvPr>
            <p:ph type="title" idx="4294967295"/>
          </p:nvPr>
        </p:nvSpPr>
        <p:spPr>
          <a:xfrm>
            <a:off x="468313" y="4579144"/>
            <a:ext cx="8229600" cy="1143000"/>
          </a:xfrm>
        </p:spPr>
        <p:txBody>
          <a:bodyPr/>
          <a:lstStyle/>
          <a:p>
            <a:r>
              <a:rPr lang="en-US" altLang="zh-CN" sz="4800" smtClean="0">
                <a:latin typeface="Times New Roman" pitchFamily="18" charset="0"/>
              </a:rPr>
              <a:t>The erhu </a:t>
            </a:r>
            <a:r>
              <a:rPr lang="en-US" altLang="zh-CN" sz="4800" smtClean="0">
                <a:solidFill>
                  <a:srgbClr val="FF0000"/>
                </a:solidFill>
                <a:latin typeface="Times New Roman" pitchFamily="18" charset="0"/>
              </a:rPr>
              <a:t>looks like</a:t>
            </a:r>
            <a:r>
              <a:rPr lang="en-US" altLang="zh-CN" sz="4800" smtClean="0">
                <a:latin typeface="Times New Roman" pitchFamily="18" charset="0"/>
              </a:rPr>
              <a:t> a volin.</a:t>
            </a:r>
            <a:endParaRPr lang="zh-CN" altLang="en-US" sz="4800" smtClean="0">
              <a:latin typeface="Times New Roman" pitchFamily="18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843213" y="4868069"/>
            <a:ext cx="2520950" cy="865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ea typeface="宋体" charset="-122"/>
            </a:endParaRPr>
          </a:p>
        </p:txBody>
      </p:sp>
      <p:pic>
        <p:nvPicPr>
          <p:cNvPr id="31747" name="图片 6" descr="图片2_副本.png"/>
          <p:cNvPicPr>
            <a:picLocks noChangeAspect="1" noChangeArrowheads="1"/>
          </p:cNvPicPr>
          <p:nvPr/>
        </p:nvPicPr>
        <p:blipFill>
          <a:blip r:embed="rId2" cstate="print"/>
          <a:srcRect r="43292" b="15384"/>
          <a:stretch>
            <a:fillRect/>
          </a:stretch>
        </p:blipFill>
        <p:spPr bwMode="auto">
          <a:xfrm rot="2036006">
            <a:off x="5940425" y="336147"/>
            <a:ext cx="2160588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图片 11" descr="图片5_副本.png"/>
          <p:cNvPicPr>
            <a:picLocks noChangeAspect="1" noChangeArrowheads="1"/>
          </p:cNvPicPr>
          <p:nvPr/>
        </p:nvPicPr>
        <p:blipFill>
          <a:blip r:embed="rId3" cstate="print"/>
          <a:srcRect r="43292" b="23952"/>
          <a:stretch>
            <a:fillRect/>
          </a:stretch>
        </p:blipFill>
        <p:spPr bwMode="auto">
          <a:xfrm>
            <a:off x="1908175" y="669522"/>
            <a:ext cx="2160588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6" name="Line 10"/>
          <p:cNvSpPr>
            <a:spLocks noChangeShapeType="1"/>
          </p:cNvSpPr>
          <p:nvPr/>
        </p:nvSpPr>
        <p:spPr bwMode="auto">
          <a:xfrm>
            <a:off x="2195513" y="740960"/>
            <a:ext cx="1584325" cy="2879725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 flipH="1">
            <a:off x="6659563" y="1028297"/>
            <a:ext cx="1944687" cy="3240088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/>
          <a:lstStyle/>
          <a:p>
            <a:endParaRPr lang="zh-CN" altLang="en-US"/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5805488"/>
            <a:ext cx="7905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5734050"/>
            <a:ext cx="7937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  <p:bldP spid="60426" grpId="0" animBg="1"/>
      <p:bldP spid="604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 idx="4294967295"/>
          </p:nvPr>
        </p:nvSpPr>
        <p:spPr>
          <a:xfrm>
            <a:off x="468313" y="4579144"/>
            <a:ext cx="8229600" cy="1143000"/>
          </a:xfrm>
        </p:spPr>
        <p:txBody>
          <a:bodyPr/>
          <a:lstStyle/>
          <a:p>
            <a:r>
              <a:rPr lang="en-US" altLang="zh-CN" sz="4800" smtClean="0">
                <a:latin typeface="Times New Roman" pitchFamily="18" charset="0"/>
              </a:rPr>
              <a:t>The erhu </a:t>
            </a:r>
            <a:r>
              <a:rPr lang="en-US" altLang="zh-CN" sz="4800" smtClean="0">
                <a:solidFill>
                  <a:srgbClr val="FF0000"/>
                </a:solidFill>
                <a:latin typeface="Times New Roman" pitchFamily="18" charset="0"/>
              </a:rPr>
              <a:t>looks like</a:t>
            </a:r>
            <a:r>
              <a:rPr lang="en-US" altLang="zh-CN" sz="4800" smtClean="0">
                <a:latin typeface="Times New Roman" pitchFamily="18" charset="0"/>
              </a:rPr>
              <a:t> a volin.</a:t>
            </a:r>
            <a:endParaRPr lang="zh-CN" altLang="en-US" sz="4800" smtClean="0">
              <a:latin typeface="Times New Roman" pitchFamily="18" charset="0"/>
            </a:endParaRPr>
          </a:p>
        </p:txBody>
      </p:sp>
      <p:pic>
        <p:nvPicPr>
          <p:cNvPr id="32770" name="图片 6" descr="图片2_副本.png"/>
          <p:cNvPicPr>
            <a:picLocks noChangeAspect="1" noChangeArrowheads="1"/>
          </p:cNvPicPr>
          <p:nvPr/>
        </p:nvPicPr>
        <p:blipFill>
          <a:blip r:embed="rId2" cstate="print"/>
          <a:srcRect r="43292" b="15384"/>
          <a:stretch>
            <a:fillRect/>
          </a:stretch>
        </p:blipFill>
        <p:spPr bwMode="auto">
          <a:xfrm rot="2036006">
            <a:off x="5940425" y="1078706"/>
            <a:ext cx="2160588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图片 11" descr="图片5_副本.png"/>
          <p:cNvPicPr>
            <a:picLocks noChangeAspect="1" noChangeArrowheads="1"/>
          </p:cNvPicPr>
          <p:nvPr/>
        </p:nvPicPr>
        <p:blipFill>
          <a:blip r:embed="rId3" cstate="print"/>
          <a:srcRect r="43292" b="23952"/>
          <a:stretch>
            <a:fillRect/>
          </a:stretch>
        </p:blipFill>
        <p:spPr bwMode="auto">
          <a:xfrm>
            <a:off x="1908175" y="1412081"/>
            <a:ext cx="2160588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6" name="Line 10"/>
          <p:cNvSpPr>
            <a:spLocks noChangeShapeType="1"/>
          </p:cNvSpPr>
          <p:nvPr/>
        </p:nvSpPr>
        <p:spPr bwMode="auto">
          <a:xfrm>
            <a:off x="2195513" y="1483519"/>
            <a:ext cx="1584325" cy="2879725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 flipH="1">
            <a:off x="6659563" y="1770856"/>
            <a:ext cx="1944687" cy="3240088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539750" y="4868069"/>
            <a:ext cx="7343775" cy="865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ea typeface="宋体" charset="-122"/>
            </a:endParaRPr>
          </a:p>
        </p:txBody>
      </p:sp>
      <p:pic>
        <p:nvPicPr>
          <p:cNvPr id="522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5805488"/>
            <a:ext cx="7905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5734050"/>
            <a:ext cx="7937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3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6" grpId="0" animBg="1"/>
      <p:bldP spid="60427" grpId="0" animBg="1"/>
      <p:bldP spid="174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0 (1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1196975"/>
            <a:ext cx="5903913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2422525" y="20796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1800">
              <a:ea typeface="宋体" charset="-122"/>
            </a:endParaRPr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067175" y="1916113"/>
            <a:ext cx="5437188" cy="34575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4000" dirty="0" smtClean="0">
                <a:latin typeface="Impact" pitchFamily="34" charset="0"/>
                <a:ea typeface="黑体" pitchFamily="49" charset="-122"/>
              </a:rPr>
              <a:t>Who is he?</a:t>
            </a:r>
          </a:p>
          <a:p>
            <a:pPr eaLnBrk="1" hangingPunct="1">
              <a:buFontTx/>
              <a:buNone/>
            </a:pPr>
            <a:endParaRPr lang="en-US" altLang="zh-CN" sz="4000" dirty="0" smtClean="0">
              <a:latin typeface="Impact" pitchFamily="34" charset="0"/>
              <a:ea typeface="黑体" pitchFamily="49" charset="-122"/>
            </a:endParaRPr>
          </a:p>
          <a:p>
            <a:pPr eaLnBrk="1" hangingPunct="1">
              <a:buFontTx/>
              <a:buNone/>
            </a:pPr>
            <a:r>
              <a:rPr lang="en-US" altLang="zh-CN" sz="4000" dirty="0" smtClean="0">
                <a:latin typeface="Impact" pitchFamily="34" charset="0"/>
                <a:ea typeface="黑体" pitchFamily="49" charset="-122"/>
              </a:rPr>
              <a:t>Who is she?</a:t>
            </a:r>
          </a:p>
        </p:txBody>
      </p:sp>
      <p:sp>
        <p:nvSpPr>
          <p:cNvPr id="34820" name="WordArt 5"/>
          <p:cNvSpPr>
            <a:spLocks noChangeArrowheads="1" noChangeShapeType="1"/>
          </p:cNvSpPr>
          <p:nvPr/>
        </p:nvSpPr>
        <p:spPr bwMode="auto">
          <a:xfrm>
            <a:off x="3995738" y="5229225"/>
            <a:ext cx="4392686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/>
                <a:ea typeface="黑体"/>
              </a:rPr>
              <a:t>火眼金睛快速识人</a:t>
            </a:r>
          </a:p>
        </p:txBody>
      </p:sp>
      <p:sp>
        <p:nvSpPr>
          <p:cNvPr id="31752" name="WordArt 8"/>
          <p:cNvSpPr>
            <a:spLocks noChangeArrowheads="1" noChangeShapeType="1" noTextEdit="1"/>
          </p:cNvSpPr>
          <p:nvPr/>
        </p:nvSpPr>
        <p:spPr bwMode="auto">
          <a:xfrm>
            <a:off x="4284663" y="2708275"/>
            <a:ext cx="3382962" cy="5857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708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Black"/>
              </a:rPr>
              <a:t>He is </a:t>
            </a:r>
            <a:r>
              <a:rPr lang="en-US" altLang="zh-CN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Black"/>
              </a:rPr>
              <a:t>Lingling's</a:t>
            </a:r>
            <a:r>
              <a:rPr lang="en-US" altLang="zh-CN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Black"/>
              </a:rPr>
              <a:t> dad.</a:t>
            </a:r>
            <a:endParaRPr lang="zh-CN" alt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31753" name="WordArt 8"/>
          <p:cNvSpPr>
            <a:spLocks noChangeArrowheads="1" noChangeShapeType="1" noTextEdit="1"/>
          </p:cNvSpPr>
          <p:nvPr/>
        </p:nvSpPr>
        <p:spPr bwMode="auto">
          <a:xfrm>
            <a:off x="4211638" y="4292600"/>
            <a:ext cx="3382962" cy="5857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708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Black"/>
              </a:rPr>
              <a:t>She is </a:t>
            </a:r>
            <a:r>
              <a:rPr lang="en-US" altLang="zh-CN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Black"/>
              </a:rPr>
              <a:t>Lingling's</a:t>
            </a:r>
            <a:r>
              <a:rPr lang="en-US" altLang="zh-CN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Black"/>
              </a:rPr>
              <a:t> mum.</a:t>
            </a:r>
            <a:endParaRPr lang="zh-CN" alt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 Black"/>
            </a:endParaRPr>
          </a:p>
        </p:txBody>
      </p:sp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5805488"/>
            <a:ext cx="7905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5734050"/>
            <a:ext cx="7937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717032"/>
            <a:ext cx="2160240" cy="1997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1340768"/>
            <a:ext cx="219352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animBg="1"/>
      <p:bldP spid="317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0 (1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9208" y="1916832"/>
            <a:ext cx="6364792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2422525" y="20796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1800">
              <a:ea typeface="宋体" charset="-122"/>
            </a:endParaRP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995936" y="2564904"/>
            <a:ext cx="5436989" cy="309770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4000" dirty="0" smtClean="0">
                <a:solidFill>
                  <a:srgbClr val="FF0000"/>
                </a:solidFill>
                <a:latin typeface="Impact" pitchFamily="34" charset="0"/>
                <a:ea typeface="黑体" pitchFamily="49" charset="-122"/>
              </a:rPr>
              <a:t>What </a:t>
            </a:r>
            <a:r>
              <a:rPr lang="en-US" altLang="zh-CN" sz="4000" dirty="0" smtClean="0">
                <a:latin typeface="Impact" pitchFamily="34" charset="0"/>
                <a:ea typeface="黑体" pitchFamily="49" charset="-122"/>
              </a:rPr>
              <a:t>did he play</a:t>
            </a:r>
            <a:r>
              <a:rPr lang="en-US" altLang="zh-CN" sz="4000" dirty="0" smtClean="0"/>
              <a:t>?</a:t>
            </a:r>
          </a:p>
          <a:p>
            <a:pPr eaLnBrk="1" hangingPunct="1">
              <a:buFontTx/>
              <a:buNone/>
            </a:pPr>
            <a:endParaRPr lang="en-US" altLang="zh-CN" sz="4000" dirty="0" smtClean="0">
              <a:latin typeface="Impact" pitchFamily="34" charset="0"/>
              <a:ea typeface="黑体" pitchFamily="49" charset="-122"/>
            </a:endParaRPr>
          </a:p>
          <a:p>
            <a:pPr eaLnBrk="1" hangingPunct="1">
              <a:buFontTx/>
              <a:buNone/>
            </a:pPr>
            <a:r>
              <a:rPr lang="en-US" altLang="zh-CN" sz="4000" dirty="0" smtClean="0">
                <a:solidFill>
                  <a:srgbClr val="FF0000"/>
                </a:solidFill>
                <a:latin typeface="Impact" pitchFamily="34" charset="0"/>
                <a:ea typeface="黑体" pitchFamily="49" charset="-122"/>
              </a:rPr>
              <a:t>What</a:t>
            </a:r>
            <a:r>
              <a:rPr lang="en-US" altLang="zh-CN" sz="4000" dirty="0" smtClean="0">
                <a:latin typeface="Impact" pitchFamily="34" charset="0"/>
                <a:ea typeface="黑体" pitchFamily="49" charset="-122"/>
              </a:rPr>
              <a:t> did she  play</a:t>
            </a:r>
            <a:r>
              <a:rPr lang="en-US" altLang="zh-CN" sz="4000" dirty="0" smtClean="0"/>
              <a:t>?</a:t>
            </a:r>
          </a:p>
        </p:txBody>
      </p:sp>
      <p:sp>
        <p:nvSpPr>
          <p:cNvPr id="36868" name="WordArt 5"/>
          <p:cNvSpPr>
            <a:spLocks noChangeArrowheads="1" noChangeShapeType="1"/>
          </p:cNvSpPr>
          <p:nvPr/>
        </p:nvSpPr>
        <p:spPr bwMode="auto">
          <a:xfrm>
            <a:off x="3419872" y="764704"/>
            <a:ext cx="4608413" cy="10798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/>
                <a:ea typeface="黑体"/>
              </a:rPr>
              <a:t>我行我秀金口才</a:t>
            </a:r>
          </a:p>
        </p:txBody>
      </p:sp>
      <p:sp>
        <p:nvSpPr>
          <p:cNvPr id="64520" name="WordArt 8"/>
          <p:cNvSpPr>
            <a:spLocks noChangeArrowheads="1" noChangeShapeType="1" noTextEdit="1"/>
          </p:cNvSpPr>
          <p:nvPr/>
        </p:nvSpPr>
        <p:spPr bwMode="auto">
          <a:xfrm>
            <a:off x="4355976" y="3284984"/>
            <a:ext cx="3382962" cy="5857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708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Black"/>
              </a:rPr>
              <a:t>He played the </a:t>
            </a:r>
            <a:r>
              <a:rPr lang="en-US" altLang="zh-CN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Black"/>
              </a:rPr>
              <a:t>erhu</a:t>
            </a:r>
            <a:r>
              <a:rPr lang="en-US" altLang="zh-CN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Black"/>
              </a:rPr>
              <a:t>.</a:t>
            </a:r>
            <a:endParaRPr lang="zh-CN" alt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64521" name="WordArt 9"/>
          <p:cNvSpPr>
            <a:spLocks noChangeArrowheads="1" noChangeShapeType="1" noTextEdit="1"/>
          </p:cNvSpPr>
          <p:nvPr/>
        </p:nvSpPr>
        <p:spPr bwMode="auto">
          <a:xfrm>
            <a:off x="4427984" y="4869160"/>
            <a:ext cx="3382963" cy="5857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708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Black"/>
              </a:rPr>
              <a:t>She played the </a:t>
            </a:r>
            <a:r>
              <a:rPr lang="en-US" altLang="zh-CN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Black"/>
              </a:rPr>
              <a:t>pipa</a:t>
            </a:r>
            <a:r>
              <a:rPr lang="en-US" altLang="zh-CN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Black"/>
              </a:rPr>
              <a:t>.</a:t>
            </a:r>
            <a:endParaRPr lang="zh-CN" alt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293096"/>
            <a:ext cx="2160240" cy="1997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916832"/>
            <a:ext cx="219352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build="p"/>
      <p:bldP spid="64520" grpId="0" animBg="1"/>
      <p:bldP spid="645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0 (1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6950" y="2060848"/>
            <a:ext cx="6337050" cy="456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2422525" y="20796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1800">
              <a:ea typeface="宋体" charset="-122"/>
            </a:endParaRP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2915816" y="2708920"/>
            <a:ext cx="6228184" cy="381642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kumimoji="0" lang="en-US" altLang="zh-C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Where</a:t>
            </a:r>
            <a:r>
              <a:rPr kumimoji="0" lang="en-US" altLang="zh-CN" sz="3200" b="1" dirty="0" smtClean="0">
                <a:latin typeface="Times New Roman" pitchFamily="18" charset="0"/>
                <a:cs typeface="Times New Roman" pitchFamily="18" charset="0"/>
              </a:rPr>
              <a:t> did he play the </a:t>
            </a:r>
            <a:r>
              <a:rPr kumimoji="0" lang="en-US" altLang="zh-CN" sz="3200" b="1" i="1" dirty="0" err="1" smtClean="0">
                <a:latin typeface="Times New Roman" pitchFamily="18" charset="0"/>
                <a:cs typeface="Times New Roman" pitchFamily="18" charset="0"/>
              </a:rPr>
              <a:t>erhu</a:t>
            </a:r>
            <a:r>
              <a:rPr kumimoji="0" lang="en-US" altLang="zh-CN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buFontTx/>
              <a:buNone/>
            </a:pPr>
            <a:endParaRPr lang="en-US" altLang="zh-CN" sz="4000" dirty="0" smtClean="0"/>
          </a:p>
          <a:p>
            <a:pPr eaLnBrk="1" hangingPunct="1">
              <a:buFontTx/>
              <a:buNone/>
            </a:pPr>
            <a:endParaRPr kumimoji="0" lang="en-US" altLang="zh-CN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kumimoji="0" lang="en-US" altLang="zh-C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Where</a:t>
            </a:r>
            <a:r>
              <a:rPr kumimoji="0" lang="en-US" altLang="zh-CN" sz="3200" b="1" dirty="0" smtClean="0">
                <a:latin typeface="Times New Roman" pitchFamily="18" charset="0"/>
                <a:cs typeface="Times New Roman" pitchFamily="18" charset="0"/>
              </a:rPr>
              <a:t> did she </a:t>
            </a:r>
            <a:r>
              <a:rPr kumimoji="0" lang="en-US" altLang="zh-CN" sz="3200" b="1" dirty="0" smtClean="0">
                <a:latin typeface="Times New Roman" pitchFamily="18" charset="0"/>
                <a:cs typeface="Times New Roman" pitchFamily="18" charset="0"/>
              </a:rPr>
              <a:t>play </a:t>
            </a:r>
            <a:r>
              <a:rPr kumimoji="0" lang="en-US" altLang="zh-CN" sz="32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kumimoji="0" lang="en-US" altLang="zh-CN" sz="3200" b="1" i="1" dirty="0" err="1" smtClean="0">
                <a:latin typeface="Times New Roman" pitchFamily="18" charset="0"/>
                <a:cs typeface="Times New Roman" pitchFamily="18" charset="0"/>
              </a:rPr>
              <a:t>pipa</a:t>
            </a:r>
            <a:r>
              <a:rPr kumimoji="0" lang="en-US" altLang="zh-CN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7892" name="WordArt 5"/>
          <p:cNvSpPr>
            <a:spLocks noChangeArrowheads="1" noChangeShapeType="1"/>
          </p:cNvSpPr>
          <p:nvPr/>
        </p:nvSpPr>
        <p:spPr bwMode="auto">
          <a:xfrm>
            <a:off x="2915816" y="836712"/>
            <a:ext cx="4464496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/>
                <a:ea typeface="黑体"/>
              </a:rPr>
              <a:t>我行我秀金口才</a:t>
            </a:r>
          </a:p>
        </p:txBody>
      </p:sp>
      <p:sp>
        <p:nvSpPr>
          <p:cNvPr id="67592" name="WordArt 8"/>
          <p:cNvSpPr>
            <a:spLocks noChangeArrowheads="1" noChangeShapeType="1" noTextEdit="1"/>
          </p:cNvSpPr>
          <p:nvPr/>
        </p:nvSpPr>
        <p:spPr bwMode="auto">
          <a:xfrm>
            <a:off x="3779912" y="3645024"/>
            <a:ext cx="3960440" cy="51378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708"/>
              </a:avLst>
            </a:prstTxWarp>
          </a:bodyPr>
          <a:lstStyle/>
          <a:p>
            <a:pPr algn="ctr"/>
            <a:r>
              <a:rPr lang="en-US" altLang="zh-CN" sz="40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Black"/>
              </a:rPr>
              <a:t>In the concert</a:t>
            </a:r>
            <a:r>
              <a:rPr lang="en-US" altLang="zh-CN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Black"/>
              </a:rPr>
              <a:t>.</a:t>
            </a:r>
            <a:endParaRPr lang="zh-CN" alt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67594" name="WordArt 10"/>
          <p:cNvSpPr>
            <a:spLocks noChangeArrowheads="1" noChangeShapeType="1" noTextEdit="1"/>
          </p:cNvSpPr>
          <p:nvPr/>
        </p:nvSpPr>
        <p:spPr bwMode="auto">
          <a:xfrm>
            <a:off x="4427984" y="5301208"/>
            <a:ext cx="3382963" cy="5857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708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Black"/>
              </a:rPr>
              <a:t>In the concert.</a:t>
            </a:r>
            <a:endParaRPr lang="zh-CN" alt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365104"/>
            <a:ext cx="2160240" cy="1997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988840"/>
            <a:ext cx="219352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/>
      <p:bldP spid="67592" grpId="0" animBg="1"/>
      <p:bldP spid="6759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38914" name="内容占位符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22532" name="Picture 2" descr="c:\users\administrator\appdata\roaming\360se6\User Data\temp\1912176_152623760402_2.jpg"/>
          <p:cNvPicPr>
            <a:picLocks noChangeAspect="1" noChangeArrowheads="1"/>
          </p:cNvPicPr>
          <p:nvPr/>
        </p:nvPicPr>
        <p:blipFill>
          <a:blip r:embed="rId2" cstate="print"/>
          <a:srcRect b="4950"/>
          <a:stretch>
            <a:fillRect/>
          </a:stretch>
        </p:blipFill>
        <p:spPr bwMode="auto">
          <a:xfrm>
            <a:off x="-609600" y="0"/>
            <a:ext cx="975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c:\users\administrator\appdata\roaming\360se6\User Data\temp\t01419cc469bf3af16b.jpg"/>
          <p:cNvPicPr>
            <a:picLocks noChangeAspect="1" noChangeArrowheads="1"/>
          </p:cNvPicPr>
          <p:nvPr/>
        </p:nvPicPr>
        <p:blipFill>
          <a:blip r:embed="rId3" cstate="print"/>
          <a:srcRect b="8653"/>
          <a:stretch>
            <a:fillRect/>
          </a:stretch>
        </p:blipFill>
        <p:spPr bwMode="auto">
          <a:xfrm>
            <a:off x="-1593603" y="-972741"/>
            <a:ext cx="11206163" cy="785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27267 L 0.00938 -1.101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4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WordArt 5"/>
          <p:cNvSpPr>
            <a:spLocks noChangeArrowheads="1" noChangeShapeType="1" noTextEdit="1"/>
          </p:cNvSpPr>
          <p:nvPr/>
        </p:nvSpPr>
        <p:spPr bwMode="auto">
          <a:xfrm>
            <a:off x="2411413" y="2276475"/>
            <a:ext cx="4105275" cy="1728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3699"/>
              </a:avLst>
            </a:prstTxWarp>
          </a:bodyPr>
          <a:lstStyle/>
          <a:p>
            <a:pPr algn="ctr"/>
            <a:r>
              <a:rPr lang="en-US" altLang="zh-CN" sz="3600" b="1" i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8200"/>
                    </a:gs>
                    <a:gs pos="10001">
                      <a:srgbClr val="FF0000"/>
                    </a:gs>
                    <a:gs pos="35001">
                      <a:srgbClr val="BA0066"/>
                    </a:gs>
                    <a:gs pos="70000">
                      <a:srgbClr val="66008F"/>
                    </a:gs>
                    <a:gs pos="100000">
                      <a:srgbClr val="000082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Let 's sing</a:t>
            </a:r>
            <a:endParaRPr lang="zh-CN" altLang="en-US" sz="3600" b="1" i="1" kern="10">
              <a:ln w="19050">
                <a:solidFill>
                  <a:srgbClr val="FFFF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8200"/>
                  </a:gs>
                  <a:gs pos="10001">
                    <a:srgbClr val="FF0000"/>
                  </a:gs>
                  <a:gs pos="35001">
                    <a:srgbClr val="BA0066"/>
                  </a:gs>
                  <a:gs pos="70000">
                    <a:srgbClr val="66008F"/>
                  </a:gs>
                  <a:gs pos="100000">
                    <a:srgbClr val="000082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-900113" y="1196975"/>
            <a:ext cx="7315201" cy="4343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zh-CN" sz="5300" smtClean="0">
                <a:solidFill>
                  <a:srgbClr val="FF0000"/>
                </a:solidFill>
                <a:latin typeface="Impact" pitchFamily="34" charset="0"/>
              </a:rPr>
              <a:t>concert</a:t>
            </a:r>
          </a:p>
        </p:txBody>
      </p:sp>
      <p:sp>
        <p:nvSpPr>
          <p:cNvPr id="39938" name="Freeform 9"/>
          <p:cNvSpPr>
            <a:spLocks noChangeArrowheads="1"/>
          </p:cNvSpPr>
          <p:nvPr/>
        </p:nvSpPr>
        <p:spPr bwMode="auto">
          <a:xfrm>
            <a:off x="611460" y="3429000"/>
            <a:ext cx="7200900" cy="1309688"/>
          </a:xfrm>
          <a:custGeom>
            <a:avLst/>
            <a:gdLst>
              <a:gd name="T0" fmla="*/ 0 w 4536"/>
              <a:gd name="T1" fmla="*/ 2147483647 h 825"/>
              <a:gd name="T2" fmla="*/ 2147483647 w 4536"/>
              <a:gd name="T3" fmla="*/ 2147483647 h 825"/>
              <a:gd name="T4" fmla="*/ 2147483647 w 4536"/>
              <a:gd name="T5" fmla="*/ 2147483647 h 825"/>
              <a:gd name="T6" fmla="*/ 2147483647 w 4536"/>
              <a:gd name="T7" fmla="*/ 0 h 825"/>
              <a:gd name="T8" fmla="*/ 2147483647 w 4536"/>
              <a:gd name="T9" fmla="*/ 2147483647 h 8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36"/>
              <a:gd name="T16" fmla="*/ 0 h 825"/>
              <a:gd name="T17" fmla="*/ 4536 w 4536"/>
              <a:gd name="T18" fmla="*/ 825 h 8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36" h="825">
                <a:moveTo>
                  <a:pt x="0" y="499"/>
                </a:moveTo>
                <a:cubicBezTo>
                  <a:pt x="162" y="662"/>
                  <a:pt x="325" y="825"/>
                  <a:pt x="590" y="817"/>
                </a:cubicBezTo>
                <a:cubicBezTo>
                  <a:pt x="855" y="809"/>
                  <a:pt x="1127" y="590"/>
                  <a:pt x="1588" y="454"/>
                </a:cubicBezTo>
                <a:cubicBezTo>
                  <a:pt x="2049" y="318"/>
                  <a:pt x="2866" y="0"/>
                  <a:pt x="3357" y="0"/>
                </a:cubicBezTo>
                <a:cubicBezTo>
                  <a:pt x="3848" y="0"/>
                  <a:pt x="4340" y="378"/>
                  <a:pt x="4536" y="4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39" name="Freeform 10"/>
          <p:cNvSpPr>
            <a:spLocks noChangeArrowheads="1"/>
          </p:cNvSpPr>
          <p:nvPr/>
        </p:nvSpPr>
        <p:spPr bwMode="auto">
          <a:xfrm>
            <a:off x="538435" y="4005263"/>
            <a:ext cx="7200900" cy="1309687"/>
          </a:xfrm>
          <a:custGeom>
            <a:avLst/>
            <a:gdLst>
              <a:gd name="T0" fmla="*/ 0 w 4536"/>
              <a:gd name="T1" fmla="*/ 2147483647 h 825"/>
              <a:gd name="T2" fmla="*/ 2147483647 w 4536"/>
              <a:gd name="T3" fmla="*/ 2147483647 h 825"/>
              <a:gd name="T4" fmla="*/ 2147483647 w 4536"/>
              <a:gd name="T5" fmla="*/ 2147483647 h 825"/>
              <a:gd name="T6" fmla="*/ 2147483647 w 4536"/>
              <a:gd name="T7" fmla="*/ 0 h 825"/>
              <a:gd name="T8" fmla="*/ 2147483647 w 4536"/>
              <a:gd name="T9" fmla="*/ 2147483647 h 8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36"/>
              <a:gd name="T16" fmla="*/ 0 h 825"/>
              <a:gd name="T17" fmla="*/ 4536 w 4536"/>
              <a:gd name="T18" fmla="*/ 825 h 8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36" h="825">
                <a:moveTo>
                  <a:pt x="0" y="499"/>
                </a:moveTo>
                <a:cubicBezTo>
                  <a:pt x="162" y="662"/>
                  <a:pt x="325" y="825"/>
                  <a:pt x="590" y="817"/>
                </a:cubicBezTo>
                <a:cubicBezTo>
                  <a:pt x="855" y="809"/>
                  <a:pt x="1127" y="590"/>
                  <a:pt x="1588" y="454"/>
                </a:cubicBezTo>
                <a:cubicBezTo>
                  <a:pt x="2049" y="318"/>
                  <a:pt x="2866" y="0"/>
                  <a:pt x="3357" y="0"/>
                </a:cubicBezTo>
                <a:cubicBezTo>
                  <a:pt x="3848" y="0"/>
                  <a:pt x="4340" y="378"/>
                  <a:pt x="4536" y="4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40" name="Freeform 11"/>
          <p:cNvSpPr>
            <a:spLocks noChangeArrowheads="1"/>
          </p:cNvSpPr>
          <p:nvPr/>
        </p:nvSpPr>
        <p:spPr bwMode="auto">
          <a:xfrm>
            <a:off x="538435" y="4567238"/>
            <a:ext cx="7200900" cy="1309687"/>
          </a:xfrm>
          <a:custGeom>
            <a:avLst/>
            <a:gdLst>
              <a:gd name="T0" fmla="*/ 0 w 4536"/>
              <a:gd name="T1" fmla="*/ 2147483647 h 825"/>
              <a:gd name="T2" fmla="*/ 2147483647 w 4536"/>
              <a:gd name="T3" fmla="*/ 2147483647 h 825"/>
              <a:gd name="T4" fmla="*/ 2147483647 w 4536"/>
              <a:gd name="T5" fmla="*/ 2147483647 h 825"/>
              <a:gd name="T6" fmla="*/ 2147483647 w 4536"/>
              <a:gd name="T7" fmla="*/ 0 h 825"/>
              <a:gd name="T8" fmla="*/ 2147483647 w 4536"/>
              <a:gd name="T9" fmla="*/ 2147483647 h 8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36"/>
              <a:gd name="T16" fmla="*/ 0 h 825"/>
              <a:gd name="T17" fmla="*/ 4536 w 4536"/>
              <a:gd name="T18" fmla="*/ 825 h 8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36" h="825">
                <a:moveTo>
                  <a:pt x="0" y="499"/>
                </a:moveTo>
                <a:cubicBezTo>
                  <a:pt x="162" y="662"/>
                  <a:pt x="325" y="825"/>
                  <a:pt x="590" y="817"/>
                </a:cubicBezTo>
                <a:cubicBezTo>
                  <a:pt x="855" y="809"/>
                  <a:pt x="1127" y="590"/>
                  <a:pt x="1588" y="454"/>
                </a:cubicBezTo>
                <a:cubicBezTo>
                  <a:pt x="2049" y="318"/>
                  <a:pt x="2866" y="0"/>
                  <a:pt x="3357" y="0"/>
                </a:cubicBezTo>
                <a:cubicBezTo>
                  <a:pt x="3848" y="0"/>
                  <a:pt x="4340" y="378"/>
                  <a:pt x="4536" y="4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41" name="Freeform 12"/>
          <p:cNvSpPr>
            <a:spLocks noChangeArrowheads="1"/>
          </p:cNvSpPr>
          <p:nvPr/>
        </p:nvSpPr>
        <p:spPr bwMode="auto">
          <a:xfrm>
            <a:off x="466997" y="5072063"/>
            <a:ext cx="7200901" cy="1309687"/>
          </a:xfrm>
          <a:custGeom>
            <a:avLst/>
            <a:gdLst>
              <a:gd name="T0" fmla="*/ 0 w 4536"/>
              <a:gd name="T1" fmla="*/ 2147483647 h 825"/>
              <a:gd name="T2" fmla="*/ 2147483647 w 4536"/>
              <a:gd name="T3" fmla="*/ 2147483647 h 825"/>
              <a:gd name="T4" fmla="*/ 2147483647 w 4536"/>
              <a:gd name="T5" fmla="*/ 2147483647 h 825"/>
              <a:gd name="T6" fmla="*/ 2147483647 w 4536"/>
              <a:gd name="T7" fmla="*/ 0 h 825"/>
              <a:gd name="T8" fmla="*/ 2147483647 w 4536"/>
              <a:gd name="T9" fmla="*/ 2147483647 h 8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36"/>
              <a:gd name="T16" fmla="*/ 0 h 825"/>
              <a:gd name="T17" fmla="*/ 4536 w 4536"/>
              <a:gd name="T18" fmla="*/ 825 h 8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36" h="825">
                <a:moveTo>
                  <a:pt x="0" y="499"/>
                </a:moveTo>
                <a:cubicBezTo>
                  <a:pt x="162" y="662"/>
                  <a:pt x="325" y="825"/>
                  <a:pt x="590" y="817"/>
                </a:cubicBezTo>
                <a:cubicBezTo>
                  <a:pt x="855" y="809"/>
                  <a:pt x="1127" y="590"/>
                  <a:pt x="1588" y="454"/>
                </a:cubicBezTo>
                <a:cubicBezTo>
                  <a:pt x="2049" y="318"/>
                  <a:pt x="2866" y="0"/>
                  <a:pt x="3357" y="0"/>
                </a:cubicBezTo>
                <a:cubicBezTo>
                  <a:pt x="3848" y="0"/>
                  <a:pt x="4340" y="378"/>
                  <a:pt x="4536" y="4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9942" name="图片 10" descr="图片1_副本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890" y="3214688"/>
            <a:ext cx="1366838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18" descr="48fe7adb5749978754e9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2708275"/>
            <a:ext cx="6264275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683568" y="1844824"/>
            <a:ext cx="8340735" cy="4155132"/>
            <a:chOff x="683568" y="1844824"/>
            <a:chExt cx="8340735" cy="4155132"/>
          </a:xfrm>
        </p:grpSpPr>
        <p:grpSp>
          <p:nvGrpSpPr>
            <p:cNvPr id="6" name="组合 5"/>
            <p:cNvGrpSpPr/>
            <p:nvPr/>
          </p:nvGrpSpPr>
          <p:grpSpPr>
            <a:xfrm>
              <a:off x="683568" y="1844824"/>
              <a:ext cx="8340735" cy="3960440"/>
              <a:chOff x="683568" y="1844824"/>
              <a:chExt cx="8340735" cy="3960440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746"/>
              <a:stretch>
                <a:fillRect/>
              </a:stretch>
            </p:blipFill>
            <p:spPr bwMode="auto">
              <a:xfrm>
                <a:off x="755576" y="1916832"/>
                <a:ext cx="8268727" cy="3888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83568" y="1844824"/>
                <a:ext cx="304800" cy="571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152" y="5733256"/>
              <a:ext cx="40005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00392" y="5733256"/>
              <a:ext cx="40005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administrator\appdata\roaming\360se6\User Data\temp\t0156e615ba2f04a107.jpg"/>
          <p:cNvPicPr>
            <a:picLocks noChangeAspect="1" noChangeArrowheads="1"/>
          </p:cNvPicPr>
          <p:nvPr/>
        </p:nvPicPr>
        <p:blipFill>
          <a:blip r:embed="rId2" cstate="print"/>
          <a:srcRect l="4155"/>
          <a:stretch>
            <a:fillRect/>
          </a:stretch>
        </p:blipFill>
        <p:spPr bwMode="auto">
          <a:xfrm rot="777450">
            <a:off x="5655117" y="1607103"/>
            <a:ext cx="3275856" cy="2272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609600"/>
            <a:ext cx="7543800" cy="1307232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FF3300"/>
                </a:solidFill>
              </a:rPr>
              <a:t>What did ____ play?</a:t>
            </a:r>
            <a:br>
              <a:rPr lang="en-US" altLang="zh-CN" sz="3600" b="1" dirty="0" smtClean="0">
                <a:solidFill>
                  <a:srgbClr val="FF3300"/>
                </a:solidFill>
              </a:rPr>
            </a:br>
            <a:r>
              <a:rPr lang="en-US" altLang="zh-CN" sz="3600" b="1" dirty="0" smtClean="0">
                <a:solidFill>
                  <a:srgbClr val="FF3300"/>
                </a:solidFill>
              </a:rPr>
              <a:t>___ played the____.</a:t>
            </a:r>
          </a:p>
        </p:txBody>
      </p:sp>
      <p:pic>
        <p:nvPicPr>
          <p:cNvPr id="48136" name="Picture 8" descr="c:\users\administrator\appdata\roaming\360se6\User Data\temp\t01a8e17de0d0db68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87131">
            <a:off x="765997" y="2087592"/>
            <a:ext cx="3277304" cy="276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Picture 10" descr="c:\users\administrator\appdata\roaming\360se6\User Data\temp\t019c8b6ee39744376d.jpg"/>
          <p:cNvPicPr>
            <a:picLocks noChangeAspect="1" noChangeArrowheads="1"/>
          </p:cNvPicPr>
          <p:nvPr/>
        </p:nvPicPr>
        <p:blipFill>
          <a:blip r:embed="rId4" cstate="print"/>
          <a:srcRect r="3999"/>
          <a:stretch>
            <a:fillRect/>
          </a:stretch>
        </p:blipFill>
        <p:spPr bwMode="auto">
          <a:xfrm>
            <a:off x="3491880" y="3933056"/>
            <a:ext cx="5143500" cy="270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858529">
            <a:off x="8027988" y="836613"/>
            <a:ext cx="777875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8" name="标题 1"/>
          <p:cNvSpPr>
            <a:spLocks noChangeArrowheads="1"/>
          </p:cNvSpPr>
          <p:nvPr/>
        </p:nvSpPr>
        <p:spPr bwMode="auto">
          <a:xfrm>
            <a:off x="1187624" y="836712"/>
            <a:ext cx="64533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latinLnBrk="1" hangingPunct="0"/>
            <a:r>
              <a:rPr kumimoji="1" lang="en-US" altLang="zh-CN" sz="3600" b="1" dirty="0">
                <a:solidFill>
                  <a:srgbClr val="FF3300"/>
                </a:solidFill>
                <a:latin typeface="-소망B"/>
                <a:ea typeface="-소망B"/>
                <a:cs typeface="-소망B"/>
              </a:rPr>
              <a:t>What did____ play?</a:t>
            </a:r>
            <a:br>
              <a:rPr kumimoji="1" lang="en-US" altLang="zh-CN" sz="3600" b="1" dirty="0">
                <a:solidFill>
                  <a:srgbClr val="FF3300"/>
                </a:solidFill>
                <a:latin typeface="-소망B"/>
                <a:ea typeface="-소망B"/>
                <a:cs typeface="-소망B"/>
              </a:rPr>
            </a:br>
            <a:r>
              <a:rPr kumimoji="1" lang="en-US" altLang="zh-CN" sz="3600" b="1" dirty="0">
                <a:solidFill>
                  <a:srgbClr val="FF3300"/>
                </a:solidFill>
                <a:latin typeface="-소망B"/>
                <a:ea typeface="-소망B"/>
                <a:cs typeface="-소망B"/>
              </a:rPr>
              <a:t>___ played the____.</a:t>
            </a:r>
          </a:p>
        </p:txBody>
      </p:sp>
      <p:pic>
        <p:nvPicPr>
          <p:cNvPr id="4404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858529">
            <a:off x="8027988" y="908050"/>
            <a:ext cx="777875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1690" y="2420888"/>
            <a:ext cx="255826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组合 14"/>
          <p:cNvGrpSpPr/>
          <p:nvPr/>
        </p:nvGrpSpPr>
        <p:grpSpPr>
          <a:xfrm>
            <a:off x="5427867" y="2420888"/>
            <a:ext cx="2888549" cy="4073599"/>
            <a:chOff x="5427867" y="2420888"/>
            <a:chExt cx="2888549" cy="4073599"/>
          </a:xfrm>
        </p:grpSpPr>
        <p:grpSp>
          <p:nvGrpSpPr>
            <p:cNvPr id="13" name="组合 12"/>
            <p:cNvGrpSpPr/>
            <p:nvPr/>
          </p:nvGrpSpPr>
          <p:grpSpPr>
            <a:xfrm>
              <a:off x="5427867" y="2420888"/>
              <a:ext cx="2888549" cy="3888432"/>
              <a:chOff x="3491879" y="2420888"/>
              <a:chExt cx="2888549" cy="3888432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3491879" y="2420888"/>
                <a:ext cx="2888549" cy="3888432"/>
                <a:chOff x="3491879" y="2420888"/>
                <a:chExt cx="2888549" cy="3888432"/>
              </a:xfrm>
            </p:grpSpPr>
            <p:pic>
              <p:nvPicPr>
                <p:cNvPr id="4099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91879" y="2420888"/>
                  <a:ext cx="2888549" cy="3888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00" name="Picture 4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491880" y="3212976"/>
                  <a:ext cx="323850" cy="3006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01" name="Picture 5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3491880" y="4725144"/>
                  <a:ext cx="504056" cy="3600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4102" name="Picture 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491880" y="4725144"/>
                <a:ext cx="504056" cy="360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236296" y="6237312"/>
              <a:ext cx="542925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3"/>
          <p:cNvSpPr txBox="1">
            <a:spLocks noChangeArrowheads="1"/>
          </p:cNvSpPr>
          <p:nvPr/>
        </p:nvSpPr>
        <p:spPr bwMode="auto">
          <a:xfrm>
            <a:off x="2422525" y="20796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1800">
              <a:ea typeface="宋体" charset="-122"/>
            </a:endParaRPr>
          </a:p>
        </p:txBody>
      </p:sp>
      <p:sp>
        <p:nvSpPr>
          <p:cNvPr id="50178" name="WordArt 5"/>
          <p:cNvSpPr>
            <a:spLocks noChangeArrowheads="1" noChangeShapeType="1"/>
          </p:cNvSpPr>
          <p:nvPr/>
        </p:nvSpPr>
        <p:spPr bwMode="auto">
          <a:xfrm>
            <a:off x="3995936" y="5013176"/>
            <a:ext cx="4824412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/>
                <a:ea typeface="黑体"/>
              </a:rPr>
              <a:t>疑难问题辨辩辨</a:t>
            </a:r>
          </a:p>
        </p:txBody>
      </p:sp>
      <p:sp>
        <p:nvSpPr>
          <p:cNvPr id="43014" name="Rectangle 4"/>
          <p:cNvSpPr>
            <a:spLocks noChangeArrowheads="1"/>
          </p:cNvSpPr>
          <p:nvPr/>
        </p:nvSpPr>
        <p:spPr bwMode="auto">
          <a:xfrm>
            <a:off x="1582738" y="1124744"/>
            <a:ext cx="7561262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latinLnBrk="1">
              <a:lnSpc>
                <a:spcPts val="3200"/>
              </a:lnSpc>
              <a:spcBef>
                <a:spcPct val="20000"/>
              </a:spcBef>
            </a:pPr>
            <a:r>
              <a:rPr kumimoji="1" lang="en-US" altLang="zh-CN" sz="2800" dirty="0"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1</a:t>
            </a:r>
            <a:r>
              <a:rPr kumimoji="1" lang="en-US" altLang="zh-CN" sz="2800" dirty="0" smtClean="0"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. Was </a:t>
            </a:r>
            <a:r>
              <a:rPr kumimoji="1" lang="en-US" altLang="zh-CN" sz="2800" dirty="0"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Amy in the concert?</a:t>
            </a:r>
          </a:p>
          <a:p>
            <a:pPr marL="342900" indent="-342900" latinLnBrk="1">
              <a:lnSpc>
                <a:spcPts val="3200"/>
              </a:lnSpc>
              <a:spcBef>
                <a:spcPct val="20000"/>
              </a:spcBef>
            </a:pPr>
            <a:r>
              <a:rPr kumimoji="1" lang="en-US" altLang="zh-CN" sz="2800" dirty="0"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2</a:t>
            </a:r>
            <a:r>
              <a:rPr kumimoji="1" lang="en-US" altLang="zh-CN" sz="2800" dirty="0" smtClean="0"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. Was </a:t>
            </a:r>
            <a:r>
              <a:rPr kumimoji="1" lang="en-US" altLang="zh-CN" sz="2800" dirty="0" err="1"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Lingling</a:t>
            </a:r>
            <a:r>
              <a:rPr kumimoji="1" lang="en-US" altLang="zh-CN" sz="2800" dirty="0"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 in the concert?</a:t>
            </a:r>
          </a:p>
          <a:p>
            <a:pPr marL="342900" indent="-342900" latinLnBrk="1">
              <a:lnSpc>
                <a:spcPts val="3200"/>
              </a:lnSpc>
              <a:spcBef>
                <a:spcPct val="20000"/>
              </a:spcBef>
            </a:pPr>
            <a:r>
              <a:rPr kumimoji="1" lang="en-US" altLang="zh-CN" sz="2800" dirty="0"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3</a:t>
            </a:r>
            <a:r>
              <a:rPr kumimoji="1" lang="en-US" altLang="zh-CN" sz="2800" dirty="0" smtClean="0"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. Was </a:t>
            </a:r>
            <a:r>
              <a:rPr kumimoji="1" lang="en-US" altLang="zh-CN" sz="2800" dirty="0" err="1"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Lingling’s</a:t>
            </a:r>
            <a:r>
              <a:rPr kumimoji="1" lang="en-US" altLang="zh-CN" sz="2800" dirty="0"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 mum in the concert?</a:t>
            </a:r>
          </a:p>
          <a:p>
            <a:pPr marL="342900" indent="-342900" latinLnBrk="1">
              <a:lnSpc>
                <a:spcPts val="3200"/>
              </a:lnSpc>
              <a:spcBef>
                <a:spcPct val="20000"/>
              </a:spcBef>
            </a:pPr>
            <a:r>
              <a:rPr kumimoji="1" lang="en-US" altLang="zh-CN" sz="2800" dirty="0"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4</a:t>
            </a:r>
            <a:r>
              <a:rPr kumimoji="1" lang="en-US" altLang="zh-CN" sz="2800" dirty="0" smtClean="0"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. </a:t>
            </a:r>
            <a:r>
              <a:rPr kumimoji="1" lang="en-US" altLang="zh-CN" sz="2800" dirty="0" smtClean="0">
                <a:solidFill>
                  <a:srgbClr val="FF0000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Who</a:t>
            </a:r>
            <a:r>
              <a:rPr kumimoji="1" lang="en-US" altLang="zh-CN" sz="2800" dirty="0" smtClean="0"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en-US" altLang="zh-CN" sz="2800" dirty="0"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were in the concert?</a:t>
            </a:r>
          </a:p>
          <a:p>
            <a:pPr marL="342900" indent="-342900" latinLnBrk="1">
              <a:lnSpc>
                <a:spcPts val="3200"/>
              </a:lnSpc>
              <a:spcBef>
                <a:spcPct val="20000"/>
              </a:spcBef>
            </a:pPr>
            <a:r>
              <a:rPr kumimoji="1" lang="en-US" altLang="zh-CN" sz="2800" dirty="0"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5</a:t>
            </a:r>
            <a:r>
              <a:rPr kumimoji="1" lang="en-US" altLang="zh-CN" sz="2800" dirty="0" smtClean="0"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. </a:t>
            </a:r>
            <a:r>
              <a:rPr kumimoji="1" lang="en-US" altLang="zh-CN" sz="2800" dirty="0" smtClean="0">
                <a:solidFill>
                  <a:srgbClr val="FF0000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What</a:t>
            </a:r>
            <a:r>
              <a:rPr kumimoji="1" lang="en-US" altLang="zh-CN" sz="2800" dirty="0" smtClean="0"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en-US" altLang="zh-CN" sz="2800" dirty="0"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did </a:t>
            </a:r>
            <a:r>
              <a:rPr kumimoji="1" lang="en-US" altLang="zh-CN" sz="2800" dirty="0" err="1"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Lingling’s</a:t>
            </a:r>
            <a:r>
              <a:rPr kumimoji="1" lang="en-US" altLang="zh-CN" sz="2800" dirty="0"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 Dad play?</a:t>
            </a:r>
          </a:p>
          <a:p>
            <a:pPr marL="342900" indent="-342900" latinLnBrk="1">
              <a:lnSpc>
                <a:spcPts val="3200"/>
              </a:lnSpc>
              <a:spcBef>
                <a:spcPct val="20000"/>
              </a:spcBef>
            </a:pPr>
            <a:r>
              <a:rPr kumimoji="1" lang="en-US" altLang="zh-CN" sz="2800" dirty="0" smtClean="0"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6. </a:t>
            </a:r>
            <a:r>
              <a:rPr kumimoji="1" lang="en-US" altLang="zh-CN" sz="2800" dirty="0" smtClean="0">
                <a:solidFill>
                  <a:srgbClr val="FF0000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What</a:t>
            </a:r>
            <a:r>
              <a:rPr kumimoji="1" lang="en-US" altLang="zh-CN" sz="2800" dirty="0" smtClean="0"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en-US" altLang="zh-CN" sz="2800" dirty="0"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did </a:t>
            </a:r>
            <a:r>
              <a:rPr kumimoji="1" lang="en-US" altLang="zh-CN" sz="2800" dirty="0" err="1"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Lingling’s</a:t>
            </a:r>
            <a:r>
              <a:rPr kumimoji="1" lang="en-US" altLang="zh-CN" sz="2800" dirty="0"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 Mum play?</a:t>
            </a:r>
          </a:p>
          <a:p>
            <a:pPr marL="342900" indent="-342900" latinLnBrk="1">
              <a:lnSpc>
                <a:spcPts val="3200"/>
              </a:lnSpc>
              <a:spcBef>
                <a:spcPct val="20000"/>
              </a:spcBef>
            </a:pPr>
            <a:r>
              <a:rPr kumimoji="1" lang="en-US" altLang="zh-CN" sz="2800" dirty="0"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7</a:t>
            </a:r>
            <a:r>
              <a:rPr kumimoji="1" lang="en-US" altLang="zh-CN" sz="2800" dirty="0" smtClean="0"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. </a:t>
            </a:r>
            <a:r>
              <a:rPr kumimoji="1" lang="en-US" altLang="zh-CN" sz="2800" dirty="0" smtClean="0">
                <a:solidFill>
                  <a:srgbClr val="FF0000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What</a:t>
            </a:r>
            <a:r>
              <a:rPr kumimoji="1" lang="en-US" altLang="zh-CN" sz="2800" dirty="0" smtClean="0"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en-US" altLang="zh-CN" sz="2800" dirty="0"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did </a:t>
            </a:r>
            <a:r>
              <a:rPr kumimoji="1" lang="en-US" altLang="zh-CN" sz="2800" dirty="0" err="1"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Lingling</a:t>
            </a:r>
            <a:r>
              <a:rPr kumimoji="1" lang="en-US" altLang="zh-CN" sz="2800" dirty="0"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 do?</a:t>
            </a:r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858529">
            <a:off x="2987675" y="5876925"/>
            <a:ext cx="777875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5084763"/>
            <a:ext cx="69056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5734050"/>
            <a:ext cx="7207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5876925"/>
            <a:ext cx="7905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5157788"/>
            <a:ext cx="7937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7"/>
          <p:cNvSpPr>
            <a:spLocks noChangeArrowheads="1"/>
          </p:cNvSpPr>
          <p:nvPr/>
        </p:nvSpPr>
        <p:spPr bwMode="auto">
          <a:xfrm>
            <a:off x="714348" y="863595"/>
            <a:ext cx="8429652" cy="53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latinLnBrk="1" hangingPunct="0">
              <a:lnSpc>
                <a:spcPct val="150000"/>
              </a:lnSpc>
              <a:spcBef>
                <a:spcPct val="20000"/>
              </a:spcBef>
            </a:pPr>
            <a:r>
              <a:rPr kumimoji="1" lang="en-US" altLang="zh-CN" sz="4400" b="1" dirty="0" smtClean="0">
                <a:latin typeface="Comic Sans MS" pitchFamily="66" charset="0"/>
              </a:rPr>
              <a:t>           Homework</a:t>
            </a:r>
            <a:endParaRPr kumimoji="1" lang="zh-CN" altLang="en-US" b="1" dirty="0">
              <a:latin typeface="-소망M"/>
            </a:endParaRPr>
          </a:p>
          <a:p>
            <a:pPr marL="342900" indent="-342900" eaLnBrk="0" latinLnBrk="1" hangingPunct="0">
              <a:lnSpc>
                <a:spcPct val="150000"/>
              </a:lnSpc>
              <a:spcBef>
                <a:spcPct val="20000"/>
              </a:spcBef>
              <a:buFontTx/>
              <a:buAutoNum type="arabicPeriod"/>
            </a:pPr>
            <a:r>
              <a:rPr kumimoji="1" lang="en-US" altLang="zh-CN" sz="2800" b="1" dirty="0" smtClean="0">
                <a:latin typeface="Comic Sans MS" pitchFamily="66" charset="0"/>
              </a:rPr>
              <a:t> Follow the E-pen and </a:t>
            </a:r>
            <a:r>
              <a:rPr kumimoji="1" lang="en-US" altLang="zh-CN" sz="2800" b="1" dirty="0">
                <a:latin typeface="Comic Sans MS" pitchFamily="66" charset="0"/>
              </a:rPr>
              <a:t>repeat </a:t>
            </a:r>
            <a:r>
              <a:rPr kumimoji="1" lang="en-US" altLang="zh-CN" sz="2800" b="1" dirty="0" smtClean="0">
                <a:latin typeface="Comic Sans MS" pitchFamily="66" charset="0"/>
              </a:rPr>
              <a:t>the text.</a:t>
            </a:r>
            <a:endParaRPr kumimoji="1" lang="en-US" altLang="zh-CN" sz="2800" b="1" dirty="0">
              <a:latin typeface="Comic Sans MS" pitchFamily="66" charset="0"/>
            </a:endParaRPr>
          </a:p>
          <a:p>
            <a:pPr marL="342900" indent="-342900" eaLnBrk="0" latinLnBrk="1" hangingPunct="0">
              <a:lnSpc>
                <a:spcPct val="150000"/>
              </a:lnSpc>
              <a:spcBef>
                <a:spcPct val="20000"/>
              </a:spcBef>
            </a:pPr>
            <a:r>
              <a:rPr kumimoji="1" lang="en-US" altLang="zh-CN" sz="2800" b="1" dirty="0" smtClean="0">
                <a:latin typeface="Comic Sans MS" pitchFamily="66" charset="0"/>
              </a:rPr>
              <a:t>2. Talk </a:t>
            </a:r>
            <a:r>
              <a:rPr kumimoji="1" lang="en-US" altLang="zh-CN" sz="2800" b="1" dirty="0">
                <a:latin typeface="Comic Sans MS" pitchFamily="66" charset="0"/>
              </a:rPr>
              <a:t>about the special concert </a:t>
            </a:r>
            <a:r>
              <a:rPr kumimoji="1" lang="en-US" altLang="zh-CN" sz="2800" b="1" dirty="0" smtClean="0">
                <a:latin typeface="Comic Sans MS" pitchFamily="66" charset="0"/>
              </a:rPr>
              <a:t>in </a:t>
            </a:r>
            <a:r>
              <a:rPr kumimoji="1" lang="en-US" altLang="zh-CN" sz="2800" b="1" dirty="0">
                <a:latin typeface="Comic Sans MS" pitchFamily="66" charset="0"/>
              </a:rPr>
              <a:t>English.</a:t>
            </a:r>
          </a:p>
          <a:p>
            <a:pPr marL="342900" indent="-342900" eaLnBrk="0" latinLnBrk="1" hangingPunct="0">
              <a:lnSpc>
                <a:spcPct val="150000"/>
              </a:lnSpc>
              <a:spcBef>
                <a:spcPct val="20000"/>
              </a:spcBef>
            </a:pPr>
            <a:r>
              <a:rPr kumimoji="1" lang="en-US" altLang="zh-CN" sz="2800" b="1" dirty="0" smtClean="0">
                <a:latin typeface="Comic Sans MS" pitchFamily="66" charset="0"/>
              </a:rPr>
              <a:t>3. Ask </a:t>
            </a:r>
            <a:r>
              <a:rPr kumimoji="1" lang="en-US" altLang="zh-CN" sz="2800" b="1" dirty="0">
                <a:latin typeface="Comic Sans MS" pitchFamily="66" charset="0"/>
              </a:rPr>
              <a:t>and answer the activity 3,4 </a:t>
            </a:r>
            <a:r>
              <a:rPr kumimoji="1" lang="en-US" altLang="zh-CN" sz="2800" b="1" dirty="0" smtClean="0">
                <a:latin typeface="Comic Sans MS" pitchFamily="66" charset="0"/>
              </a:rPr>
              <a:t>in </a:t>
            </a:r>
            <a:r>
              <a:rPr kumimoji="1" lang="en-US" altLang="zh-CN" sz="2800" b="1" dirty="0" smtClean="0">
                <a:latin typeface="Comic Sans MS" pitchFamily="66" charset="0"/>
              </a:rPr>
              <a:t>pairs.</a:t>
            </a:r>
            <a:endParaRPr kumimoji="1" lang="zh-CN" altLang="en-US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4"/>
          <p:cNvPicPr>
            <a:picLocks noChangeAspect="1" noChangeArrowheads="1"/>
          </p:cNvPicPr>
          <p:nvPr/>
        </p:nvPicPr>
        <p:blipFill>
          <a:blip r:embed="rId2" cstate="print"/>
          <a:srcRect r="3599" b="6414"/>
          <a:stretch>
            <a:fillRect/>
          </a:stretch>
        </p:blipFill>
        <p:spPr bwMode="auto">
          <a:xfrm>
            <a:off x="468313" y="549275"/>
            <a:ext cx="8675687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Picture 5" descr="t0156a69719b7c12dce"/>
          <p:cNvSpPr>
            <a:spLocks noChangeAspect="1" noChangeArrowheads="1"/>
          </p:cNvSpPr>
          <p:nvPr/>
        </p:nvSpPr>
        <p:spPr bwMode="auto">
          <a:xfrm>
            <a:off x="539750" y="1196975"/>
            <a:ext cx="8604250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zh-CN" altLang="en-US" sz="1800"/>
          </a:p>
        </p:txBody>
      </p:sp>
      <p:grpSp>
        <p:nvGrpSpPr>
          <p:cNvPr id="19469" name="Group 13"/>
          <p:cNvGrpSpPr>
            <a:grpSpLocks/>
          </p:cNvGrpSpPr>
          <p:nvPr/>
        </p:nvGrpSpPr>
        <p:grpSpPr bwMode="auto">
          <a:xfrm>
            <a:off x="3059113" y="765175"/>
            <a:ext cx="5903912" cy="5238750"/>
            <a:chOff x="1701" y="426"/>
            <a:chExt cx="3719" cy="3186"/>
          </a:xfrm>
        </p:grpSpPr>
        <p:sp>
          <p:nvSpPr>
            <p:cNvPr id="19464" name="AutoShape 11"/>
            <p:cNvSpPr>
              <a:spLocks noChangeArrowheads="1"/>
            </p:cNvSpPr>
            <p:nvPr/>
          </p:nvSpPr>
          <p:spPr bwMode="auto">
            <a:xfrm>
              <a:off x="1701" y="572"/>
              <a:ext cx="3719" cy="3040"/>
            </a:xfrm>
            <a:prstGeom prst="foldedCorner">
              <a:avLst>
                <a:gd name="adj" fmla="val 12500"/>
              </a:avLst>
            </a:prstGeom>
            <a:solidFill>
              <a:srgbClr val="99CCFF">
                <a:alpha val="98038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19465" name="Rectangle 12"/>
            <p:cNvSpPr>
              <a:spLocks noChangeArrowheads="1"/>
            </p:cNvSpPr>
            <p:nvPr/>
          </p:nvSpPr>
          <p:spPr bwMode="auto">
            <a:xfrm>
              <a:off x="1746" y="426"/>
              <a:ext cx="3524" cy="3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en-US" altLang="zh-CN" sz="1800" b="1" dirty="0">
                <a:solidFill>
                  <a:srgbClr val="FF0000"/>
                </a:solidFill>
              </a:endParaRPr>
            </a:p>
            <a:p>
              <a:pPr algn="ctr"/>
              <a:r>
                <a:rPr lang="en-US" altLang="zh-CN" sz="1800" b="1" dirty="0">
                  <a:solidFill>
                    <a:srgbClr val="FF0000"/>
                  </a:solidFill>
                </a:rPr>
                <a:t>Activity 4 Listen and say. Then sing. </a:t>
              </a:r>
              <a:endParaRPr lang="en-US" altLang="zh-CN" sz="1800" dirty="0">
                <a:solidFill>
                  <a:srgbClr val="FF0000"/>
                </a:solidFill>
              </a:endParaRPr>
            </a:p>
            <a:p>
              <a:pPr algn="ctr"/>
              <a:r>
                <a:rPr lang="zh-CN" altLang="en-US" sz="1800" b="1" dirty="0">
                  <a:solidFill>
                    <a:schemeClr val="accent2"/>
                  </a:solidFill>
                </a:rPr>
                <a:t>活动 </a:t>
              </a:r>
              <a:r>
                <a:rPr lang="en-US" altLang="zh-CN" sz="1800" b="1" dirty="0">
                  <a:solidFill>
                    <a:schemeClr val="accent2"/>
                  </a:solidFill>
                </a:rPr>
                <a:t>4 </a:t>
              </a:r>
              <a:r>
                <a:rPr lang="zh-CN" altLang="en-US" sz="1800" b="1" dirty="0">
                  <a:solidFill>
                    <a:schemeClr val="accent2"/>
                  </a:solidFill>
                </a:rPr>
                <a:t>听录音并说一说，然后唱一唱。</a:t>
              </a:r>
              <a:r>
                <a:rPr lang="zh-CN" altLang="en-US" sz="1800" b="1" dirty="0"/>
                <a:t> </a:t>
              </a:r>
            </a:p>
            <a:p>
              <a:pPr algn="ctr"/>
              <a:endParaRPr lang="zh-CN" altLang="en-US" sz="1800" dirty="0"/>
            </a:p>
            <a:p>
              <a:pPr algn="ctr"/>
              <a:r>
                <a:rPr lang="en-US" altLang="zh-CN" sz="1800" dirty="0">
                  <a:solidFill>
                    <a:srgbClr val="FF0000"/>
                  </a:solidFill>
                </a:rPr>
                <a:t>I SAW THE MUSICIAN</a:t>
              </a:r>
              <a:r>
                <a:rPr lang="en-US" altLang="zh-CN" sz="1800" dirty="0">
                  <a:solidFill>
                    <a:schemeClr val="accent2"/>
                  </a:solidFill>
                </a:rPr>
                <a:t> </a:t>
              </a:r>
            </a:p>
            <a:p>
              <a:pPr algn="ctr"/>
              <a:endParaRPr lang="en-US" altLang="zh-CN" sz="1800" dirty="0">
                <a:solidFill>
                  <a:schemeClr val="accent2"/>
                </a:solidFill>
              </a:endParaRPr>
            </a:p>
            <a:p>
              <a:pPr algn="ctr"/>
              <a:r>
                <a:rPr lang="en-US" altLang="zh-CN" sz="2400" dirty="0"/>
                <a:t>I saw the musician. </a:t>
              </a:r>
            </a:p>
            <a:p>
              <a:pPr algn="ctr"/>
              <a:r>
                <a:rPr lang="en-US" altLang="zh-CN" sz="2400" dirty="0"/>
                <a:t>He came from far away. </a:t>
              </a:r>
              <a:r>
                <a:rPr lang="zh-CN" altLang="en-US" sz="2400" dirty="0"/>
                <a:t> </a:t>
              </a:r>
            </a:p>
            <a:p>
              <a:pPr algn="ctr"/>
              <a:r>
                <a:rPr lang="en-US" altLang="zh-CN" sz="2400" dirty="0"/>
                <a:t>And he played. </a:t>
              </a:r>
            </a:p>
            <a:p>
              <a:pPr algn="ctr"/>
              <a:r>
                <a:rPr lang="en-US" altLang="zh-CN" sz="2400" dirty="0">
                  <a:solidFill>
                    <a:srgbClr val="FF0000"/>
                  </a:solidFill>
                </a:rPr>
                <a:t>What did he play</a:t>
              </a:r>
              <a:r>
                <a:rPr lang="en-US" altLang="zh-CN" sz="2400" dirty="0"/>
                <a:t>? </a:t>
              </a:r>
            </a:p>
            <a:p>
              <a:pPr algn="ctr"/>
              <a:r>
                <a:rPr lang="en-US" altLang="zh-CN" sz="2400" dirty="0"/>
                <a:t> He </a:t>
              </a:r>
              <a:r>
                <a:rPr lang="en-US" altLang="zh-CN" sz="2400" dirty="0">
                  <a:solidFill>
                    <a:srgbClr val="FF0000"/>
                  </a:solidFill>
                </a:rPr>
                <a:t>played the violin. </a:t>
              </a:r>
              <a:r>
                <a:rPr lang="zh-CN" altLang="en-US" sz="2400" dirty="0">
                  <a:solidFill>
                    <a:srgbClr val="FF0000"/>
                  </a:solidFill>
                </a:rPr>
                <a:t> </a:t>
              </a:r>
            </a:p>
            <a:p>
              <a:pPr algn="ctr"/>
              <a:r>
                <a:rPr lang="en-US" altLang="zh-CN" sz="2400" dirty="0" err="1">
                  <a:solidFill>
                    <a:srgbClr val="FF0000"/>
                  </a:solidFill>
                </a:rPr>
                <a:t>Vio</a:t>
              </a:r>
              <a:r>
                <a:rPr lang="en-US" altLang="zh-CN" sz="2400" dirty="0">
                  <a:solidFill>
                    <a:srgbClr val="FF0000"/>
                  </a:solidFill>
                </a:rPr>
                <a:t>-</a:t>
              </a:r>
              <a:r>
                <a:rPr lang="en-US" altLang="zh-CN" sz="2400" dirty="0" err="1">
                  <a:solidFill>
                    <a:srgbClr val="FF0000"/>
                  </a:solidFill>
                </a:rPr>
                <a:t>vio</a:t>
              </a:r>
              <a:r>
                <a:rPr lang="en-US" altLang="zh-CN" sz="2400" dirty="0">
                  <a:solidFill>
                    <a:srgbClr val="FF0000"/>
                  </a:solidFill>
                </a:rPr>
                <a:t>-violin, violin, violin.</a:t>
              </a:r>
              <a:r>
                <a:rPr lang="en-US" altLang="zh-CN" sz="2400" dirty="0"/>
                <a:t> </a:t>
              </a:r>
              <a:endParaRPr lang="zh-CN" altLang="en-US" sz="2400" dirty="0"/>
            </a:p>
            <a:p>
              <a:pPr algn="ctr"/>
              <a:r>
                <a:rPr lang="en-US" altLang="zh-CN" sz="2400" dirty="0"/>
                <a:t>He played the drums. </a:t>
              </a:r>
              <a:endParaRPr lang="zh-CN" altLang="en-US" sz="2400" dirty="0"/>
            </a:p>
            <a:p>
              <a:pPr algn="ctr"/>
              <a:r>
                <a:rPr lang="en-US" altLang="zh-CN" sz="2400" dirty="0"/>
                <a:t>Drum, drum, drum. He played the piano.</a:t>
              </a:r>
            </a:p>
            <a:p>
              <a:pPr algn="ctr"/>
              <a:r>
                <a:rPr lang="en-US" altLang="zh-CN" sz="2400" dirty="0"/>
                <a:t> </a:t>
              </a:r>
              <a:r>
                <a:rPr lang="en-US" altLang="zh-CN" sz="2400" dirty="0" err="1"/>
                <a:t>Pia</a:t>
              </a:r>
              <a:r>
                <a:rPr lang="en-US" altLang="zh-CN" sz="2400" dirty="0"/>
                <a:t>-</a:t>
              </a:r>
              <a:r>
                <a:rPr lang="en-US" altLang="zh-CN" sz="2400" dirty="0" err="1"/>
                <a:t>pia</a:t>
              </a:r>
              <a:r>
                <a:rPr lang="en-US" altLang="zh-CN" sz="2400" dirty="0"/>
                <a:t>-piano, piano, piano.</a:t>
              </a:r>
              <a:r>
                <a:rPr lang="en-US" altLang="zh-CN" sz="1800" dirty="0"/>
                <a:t> </a:t>
              </a:r>
              <a:endParaRPr lang="zh-CN" altLang="en-US" sz="1800" dirty="0"/>
            </a:p>
          </p:txBody>
        </p:sp>
      </p:grpSp>
      <p:sp>
        <p:nvSpPr>
          <p:cNvPr id="19461" name="AutoShape 11" descr="u=3508609653,1342734061&amp;fm=21&amp;gp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AutoShape 13" descr="u=1765739148,2828108054&amp;fm=21&amp;gp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588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0 (1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268413"/>
            <a:ext cx="6264225" cy="469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2422525" y="20796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1800">
              <a:ea typeface="宋体" charset="-122"/>
            </a:endParaRPr>
          </a:p>
        </p:txBody>
      </p:sp>
      <p:sp>
        <p:nvSpPr>
          <p:cNvPr id="20483" name="WordArt 5"/>
          <p:cNvSpPr>
            <a:spLocks noChangeArrowheads="1" noChangeShapeType="1"/>
          </p:cNvSpPr>
          <p:nvPr/>
        </p:nvSpPr>
        <p:spPr bwMode="auto">
          <a:xfrm>
            <a:off x="2195513" y="908050"/>
            <a:ext cx="41052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i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8200"/>
                    </a:gs>
                    <a:gs pos="10001">
                      <a:srgbClr val="FF0000"/>
                    </a:gs>
                    <a:gs pos="35001">
                      <a:srgbClr val="BA0066"/>
                    </a:gs>
                    <a:gs pos="70000">
                      <a:srgbClr val="66008F"/>
                    </a:gs>
                    <a:gs pos="100000">
                      <a:srgbClr val="000082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Let's talk</a:t>
            </a:r>
            <a:endParaRPr lang="zh-CN" altLang="en-US" sz="3600" b="1" i="1" kern="10">
              <a:ln w="19050">
                <a:solidFill>
                  <a:srgbClr val="FFFF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8200"/>
                  </a:gs>
                  <a:gs pos="10001">
                    <a:srgbClr val="FF0000"/>
                  </a:gs>
                  <a:gs pos="35001">
                    <a:srgbClr val="BA0066"/>
                  </a:gs>
                  <a:gs pos="70000">
                    <a:srgbClr val="66008F"/>
                  </a:gs>
                  <a:gs pos="100000">
                    <a:srgbClr val="000082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2051050" y="2781300"/>
            <a:ext cx="612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dirty="0">
                <a:latin typeface="Impact" pitchFamily="34" charset="0"/>
              </a:rPr>
              <a:t>What did you do yesterday</a:t>
            </a:r>
            <a:r>
              <a:rPr lang="zh-CN" altLang="en-US" sz="3600" dirty="0">
                <a:latin typeface="Impact" pitchFamily="34" charset="0"/>
              </a:rPr>
              <a:t>？</a:t>
            </a:r>
          </a:p>
        </p:txBody>
      </p: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5805488"/>
            <a:ext cx="7905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5734050"/>
            <a:ext cx="7937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CN" sz="7200" b="1" smtClean="0">
                <a:solidFill>
                  <a:srgbClr val="FF0000"/>
                </a:solidFill>
                <a:latin typeface="Impact" pitchFamily="34" charset="0"/>
              </a:rPr>
              <a:t>violin</a:t>
            </a:r>
          </a:p>
        </p:txBody>
      </p:sp>
      <p:sp>
        <p:nvSpPr>
          <p:cNvPr id="22531" name="Freeform 8"/>
          <p:cNvSpPr>
            <a:spLocks noChangeArrowheads="1"/>
          </p:cNvSpPr>
          <p:nvPr/>
        </p:nvSpPr>
        <p:spPr bwMode="auto">
          <a:xfrm>
            <a:off x="1403548" y="2781300"/>
            <a:ext cx="7200900" cy="1309688"/>
          </a:xfrm>
          <a:custGeom>
            <a:avLst/>
            <a:gdLst>
              <a:gd name="T0" fmla="*/ 0 w 4536"/>
              <a:gd name="T1" fmla="*/ 2147483647 h 825"/>
              <a:gd name="T2" fmla="*/ 2147483647 w 4536"/>
              <a:gd name="T3" fmla="*/ 2147483647 h 825"/>
              <a:gd name="T4" fmla="*/ 2147483647 w 4536"/>
              <a:gd name="T5" fmla="*/ 2147483647 h 825"/>
              <a:gd name="T6" fmla="*/ 2147483647 w 4536"/>
              <a:gd name="T7" fmla="*/ 0 h 825"/>
              <a:gd name="T8" fmla="*/ 2147483647 w 4536"/>
              <a:gd name="T9" fmla="*/ 2147483647 h 8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36"/>
              <a:gd name="T16" fmla="*/ 0 h 825"/>
              <a:gd name="T17" fmla="*/ 4536 w 4536"/>
              <a:gd name="T18" fmla="*/ 825 h 8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36" h="825">
                <a:moveTo>
                  <a:pt x="0" y="499"/>
                </a:moveTo>
                <a:cubicBezTo>
                  <a:pt x="162" y="662"/>
                  <a:pt x="325" y="825"/>
                  <a:pt x="590" y="817"/>
                </a:cubicBezTo>
                <a:cubicBezTo>
                  <a:pt x="855" y="809"/>
                  <a:pt x="1127" y="590"/>
                  <a:pt x="1588" y="454"/>
                </a:cubicBezTo>
                <a:cubicBezTo>
                  <a:pt x="2049" y="318"/>
                  <a:pt x="2866" y="0"/>
                  <a:pt x="3357" y="0"/>
                </a:cubicBezTo>
                <a:cubicBezTo>
                  <a:pt x="3848" y="0"/>
                  <a:pt x="4340" y="378"/>
                  <a:pt x="4536" y="4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2" name="Freeform 9"/>
          <p:cNvSpPr>
            <a:spLocks noChangeArrowheads="1"/>
          </p:cNvSpPr>
          <p:nvPr/>
        </p:nvSpPr>
        <p:spPr bwMode="auto">
          <a:xfrm>
            <a:off x="1260673" y="3429000"/>
            <a:ext cx="7200900" cy="1309688"/>
          </a:xfrm>
          <a:custGeom>
            <a:avLst/>
            <a:gdLst>
              <a:gd name="T0" fmla="*/ 0 w 4536"/>
              <a:gd name="T1" fmla="*/ 2147483647 h 825"/>
              <a:gd name="T2" fmla="*/ 2147483647 w 4536"/>
              <a:gd name="T3" fmla="*/ 2147483647 h 825"/>
              <a:gd name="T4" fmla="*/ 2147483647 w 4536"/>
              <a:gd name="T5" fmla="*/ 2147483647 h 825"/>
              <a:gd name="T6" fmla="*/ 2147483647 w 4536"/>
              <a:gd name="T7" fmla="*/ 0 h 825"/>
              <a:gd name="T8" fmla="*/ 2147483647 w 4536"/>
              <a:gd name="T9" fmla="*/ 2147483647 h 8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36"/>
              <a:gd name="T16" fmla="*/ 0 h 825"/>
              <a:gd name="T17" fmla="*/ 4536 w 4536"/>
              <a:gd name="T18" fmla="*/ 825 h 8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36" h="825">
                <a:moveTo>
                  <a:pt x="0" y="499"/>
                </a:moveTo>
                <a:cubicBezTo>
                  <a:pt x="162" y="662"/>
                  <a:pt x="325" y="825"/>
                  <a:pt x="590" y="817"/>
                </a:cubicBezTo>
                <a:cubicBezTo>
                  <a:pt x="855" y="809"/>
                  <a:pt x="1127" y="590"/>
                  <a:pt x="1588" y="454"/>
                </a:cubicBezTo>
                <a:cubicBezTo>
                  <a:pt x="2049" y="318"/>
                  <a:pt x="2866" y="0"/>
                  <a:pt x="3357" y="0"/>
                </a:cubicBezTo>
                <a:cubicBezTo>
                  <a:pt x="3848" y="0"/>
                  <a:pt x="4340" y="378"/>
                  <a:pt x="4536" y="4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3" name="Freeform 10"/>
          <p:cNvSpPr>
            <a:spLocks noChangeArrowheads="1"/>
          </p:cNvSpPr>
          <p:nvPr/>
        </p:nvSpPr>
        <p:spPr bwMode="auto">
          <a:xfrm>
            <a:off x="1187648" y="4005263"/>
            <a:ext cx="7200900" cy="1309687"/>
          </a:xfrm>
          <a:custGeom>
            <a:avLst/>
            <a:gdLst>
              <a:gd name="T0" fmla="*/ 0 w 4536"/>
              <a:gd name="T1" fmla="*/ 2147483647 h 825"/>
              <a:gd name="T2" fmla="*/ 2147483647 w 4536"/>
              <a:gd name="T3" fmla="*/ 2147483647 h 825"/>
              <a:gd name="T4" fmla="*/ 2147483647 w 4536"/>
              <a:gd name="T5" fmla="*/ 2147483647 h 825"/>
              <a:gd name="T6" fmla="*/ 2147483647 w 4536"/>
              <a:gd name="T7" fmla="*/ 0 h 825"/>
              <a:gd name="T8" fmla="*/ 2147483647 w 4536"/>
              <a:gd name="T9" fmla="*/ 2147483647 h 8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36"/>
              <a:gd name="T16" fmla="*/ 0 h 825"/>
              <a:gd name="T17" fmla="*/ 4536 w 4536"/>
              <a:gd name="T18" fmla="*/ 825 h 8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36" h="825">
                <a:moveTo>
                  <a:pt x="0" y="499"/>
                </a:moveTo>
                <a:cubicBezTo>
                  <a:pt x="162" y="662"/>
                  <a:pt x="325" y="825"/>
                  <a:pt x="590" y="817"/>
                </a:cubicBezTo>
                <a:cubicBezTo>
                  <a:pt x="855" y="809"/>
                  <a:pt x="1127" y="590"/>
                  <a:pt x="1588" y="454"/>
                </a:cubicBezTo>
                <a:cubicBezTo>
                  <a:pt x="2049" y="318"/>
                  <a:pt x="2866" y="0"/>
                  <a:pt x="3357" y="0"/>
                </a:cubicBezTo>
                <a:cubicBezTo>
                  <a:pt x="3848" y="0"/>
                  <a:pt x="4340" y="378"/>
                  <a:pt x="4536" y="4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4" name="Freeform 11"/>
          <p:cNvSpPr>
            <a:spLocks noChangeArrowheads="1"/>
          </p:cNvSpPr>
          <p:nvPr/>
        </p:nvSpPr>
        <p:spPr bwMode="auto">
          <a:xfrm>
            <a:off x="1187648" y="4567238"/>
            <a:ext cx="7200900" cy="1309687"/>
          </a:xfrm>
          <a:custGeom>
            <a:avLst/>
            <a:gdLst>
              <a:gd name="T0" fmla="*/ 0 w 4536"/>
              <a:gd name="T1" fmla="*/ 2147483647 h 825"/>
              <a:gd name="T2" fmla="*/ 2147483647 w 4536"/>
              <a:gd name="T3" fmla="*/ 2147483647 h 825"/>
              <a:gd name="T4" fmla="*/ 2147483647 w 4536"/>
              <a:gd name="T5" fmla="*/ 2147483647 h 825"/>
              <a:gd name="T6" fmla="*/ 2147483647 w 4536"/>
              <a:gd name="T7" fmla="*/ 0 h 825"/>
              <a:gd name="T8" fmla="*/ 2147483647 w 4536"/>
              <a:gd name="T9" fmla="*/ 2147483647 h 8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36"/>
              <a:gd name="T16" fmla="*/ 0 h 825"/>
              <a:gd name="T17" fmla="*/ 4536 w 4536"/>
              <a:gd name="T18" fmla="*/ 825 h 8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36" h="825">
                <a:moveTo>
                  <a:pt x="0" y="499"/>
                </a:moveTo>
                <a:cubicBezTo>
                  <a:pt x="162" y="662"/>
                  <a:pt x="325" y="825"/>
                  <a:pt x="590" y="817"/>
                </a:cubicBezTo>
                <a:cubicBezTo>
                  <a:pt x="855" y="809"/>
                  <a:pt x="1127" y="590"/>
                  <a:pt x="1588" y="454"/>
                </a:cubicBezTo>
                <a:cubicBezTo>
                  <a:pt x="2049" y="318"/>
                  <a:pt x="2866" y="0"/>
                  <a:pt x="3357" y="0"/>
                </a:cubicBezTo>
                <a:cubicBezTo>
                  <a:pt x="3848" y="0"/>
                  <a:pt x="4340" y="378"/>
                  <a:pt x="4536" y="4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5" name="Freeform 12"/>
          <p:cNvSpPr>
            <a:spLocks noChangeArrowheads="1"/>
          </p:cNvSpPr>
          <p:nvPr/>
        </p:nvSpPr>
        <p:spPr bwMode="auto">
          <a:xfrm>
            <a:off x="1116210" y="5072063"/>
            <a:ext cx="7200901" cy="1309687"/>
          </a:xfrm>
          <a:custGeom>
            <a:avLst/>
            <a:gdLst>
              <a:gd name="T0" fmla="*/ 0 w 4536"/>
              <a:gd name="T1" fmla="*/ 2147483647 h 825"/>
              <a:gd name="T2" fmla="*/ 2147483647 w 4536"/>
              <a:gd name="T3" fmla="*/ 2147483647 h 825"/>
              <a:gd name="T4" fmla="*/ 2147483647 w 4536"/>
              <a:gd name="T5" fmla="*/ 2147483647 h 825"/>
              <a:gd name="T6" fmla="*/ 2147483647 w 4536"/>
              <a:gd name="T7" fmla="*/ 0 h 825"/>
              <a:gd name="T8" fmla="*/ 2147483647 w 4536"/>
              <a:gd name="T9" fmla="*/ 2147483647 h 8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36"/>
              <a:gd name="T16" fmla="*/ 0 h 825"/>
              <a:gd name="T17" fmla="*/ 4536 w 4536"/>
              <a:gd name="T18" fmla="*/ 825 h 8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36" h="825">
                <a:moveTo>
                  <a:pt x="0" y="499"/>
                </a:moveTo>
                <a:cubicBezTo>
                  <a:pt x="162" y="662"/>
                  <a:pt x="325" y="825"/>
                  <a:pt x="590" y="817"/>
                </a:cubicBezTo>
                <a:cubicBezTo>
                  <a:pt x="855" y="809"/>
                  <a:pt x="1127" y="590"/>
                  <a:pt x="1588" y="454"/>
                </a:cubicBezTo>
                <a:cubicBezTo>
                  <a:pt x="2049" y="318"/>
                  <a:pt x="2866" y="0"/>
                  <a:pt x="3357" y="0"/>
                </a:cubicBezTo>
                <a:cubicBezTo>
                  <a:pt x="3848" y="0"/>
                  <a:pt x="4340" y="378"/>
                  <a:pt x="4536" y="4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2536" name="图片 10" descr="图片1_副本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8623" y="3213100"/>
            <a:ext cx="1366838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椭圆 11"/>
          <p:cNvSpPr/>
          <p:nvPr/>
        </p:nvSpPr>
        <p:spPr>
          <a:xfrm>
            <a:off x="3297436" y="5643563"/>
            <a:ext cx="357187" cy="4286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13" name="椭圆 12"/>
          <p:cNvSpPr/>
          <p:nvPr/>
        </p:nvSpPr>
        <p:spPr>
          <a:xfrm>
            <a:off x="3940373" y="4929188"/>
            <a:ext cx="357188" cy="4286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14" name="椭圆 13"/>
          <p:cNvSpPr/>
          <p:nvPr/>
        </p:nvSpPr>
        <p:spPr>
          <a:xfrm>
            <a:off x="4511873" y="4214813"/>
            <a:ext cx="357188" cy="4286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15" name="椭圆 14"/>
          <p:cNvSpPr/>
          <p:nvPr/>
        </p:nvSpPr>
        <p:spPr>
          <a:xfrm>
            <a:off x="5083373" y="3500438"/>
            <a:ext cx="357188" cy="4286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16" name="椭圆 15"/>
          <p:cNvSpPr/>
          <p:nvPr/>
        </p:nvSpPr>
        <p:spPr>
          <a:xfrm>
            <a:off x="5726311" y="2714625"/>
            <a:ext cx="357187" cy="4286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17" name="椭圆 16"/>
          <p:cNvSpPr/>
          <p:nvPr/>
        </p:nvSpPr>
        <p:spPr>
          <a:xfrm>
            <a:off x="5083373" y="4071938"/>
            <a:ext cx="357188" cy="4286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18" name="椭圆 17"/>
          <p:cNvSpPr/>
          <p:nvPr/>
        </p:nvSpPr>
        <p:spPr>
          <a:xfrm>
            <a:off x="3368873" y="3429000"/>
            <a:ext cx="357188" cy="4286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19" name="椭圆 18"/>
          <p:cNvSpPr/>
          <p:nvPr/>
        </p:nvSpPr>
        <p:spPr>
          <a:xfrm>
            <a:off x="5726311" y="4929188"/>
            <a:ext cx="357187" cy="4286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CN" sz="7200" b="1" smtClean="0">
                <a:solidFill>
                  <a:srgbClr val="FF0000"/>
                </a:solidFill>
                <a:latin typeface="Impact" pitchFamily="34" charset="0"/>
              </a:rPr>
              <a:t>violin</a:t>
            </a:r>
          </a:p>
        </p:txBody>
      </p:sp>
      <p:pic>
        <p:nvPicPr>
          <p:cNvPr id="66564" name="Picture 5" descr="t01683d38b657baf0c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068960"/>
            <a:ext cx="3752843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Freeform 8"/>
          <p:cNvSpPr>
            <a:spLocks noChangeArrowheads="1"/>
          </p:cNvSpPr>
          <p:nvPr/>
        </p:nvSpPr>
        <p:spPr bwMode="auto">
          <a:xfrm>
            <a:off x="756666" y="2781300"/>
            <a:ext cx="7200900" cy="1309688"/>
          </a:xfrm>
          <a:custGeom>
            <a:avLst/>
            <a:gdLst>
              <a:gd name="T0" fmla="*/ 0 w 4536"/>
              <a:gd name="T1" fmla="*/ 2147483647 h 825"/>
              <a:gd name="T2" fmla="*/ 2147483647 w 4536"/>
              <a:gd name="T3" fmla="*/ 2147483647 h 825"/>
              <a:gd name="T4" fmla="*/ 2147483647 w 4536"/>
              <a:gd name="T5" fmla="*/ 2147483647 h 825"/>
              <a:gd name="T6" fmla="*/ 2147483647 w 4536"/>
              <a:gd name="T7" fmla="*/ 0 h 825"/>
              <a:gd name="T8" fmla="*/ 2147483647 w 4536"/>
              <a:gd name="T9" fmla="*/ 2147483647 h 8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36"/>
              <a:gd name="T16" fmla="*/ 0 h 825"/>
              <a:gd name="T17" fmla="*/ 4536 w 4536"/>
              <a:gd name="T18" fmla="*/ 825 h 8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36" h="825">
                <a:moveTo>
                  <a:pt x="0" y="499"/>
                </a:moveTo>
                <a:cubicBezTo>
                  <a:pt x="162" y="662"/>
                  <a:pt x="325" y="825"/>
                  <a:pt x="590" y="817"/>
                </a:cubicBezTo>
                <a:cubicBezTo>
                  <a:pt x="855" y="809"/>
                  <a:pt x="1127" y="590"/>
                  <a:pt x="1588" y="454"/>
                </a:cubicBezTo>
                <a:cubicBezTo>
                  <a:pt x="2049" y="318"/>
                  <a:pt x="2866" y="0"/>
                  <a:pt x="3357" y="0"/>
                </a:cubicBezTo>
                <a:cubicBezTo>
                  <a:pt x="3848" y="0"/>
                  <a:pt x="4340" y="378"/>
                  <a:pt x="4536" y="4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7" name="Freeform 9"/>
          <p:cNvSpPr>
            <a:spLocks noChangeArrowheads="1"/>
          </p:cNvSpPr>
          <p:nvPr/>
        </p:nvSpPr>
        <p:spPr bwMode="auto">
          <a:xfrm>
            <a:off x="613791" y="3429000"/>
            <a:ext cx="7200900" cy="1309688"/>
          </a:xfrm>
          <a:custGeom>
            <a:avLst/>
            <a:gdLst>
              <a:gd name="T0" fmla="*/ 0 w 4536"/>
              <a:gd name="T1" fmla="*/ 2147483647 h 825"/>
              <a:gd name="T2" fmla="*/ 2147483647 w 4536"/>
              <a:gd name="T3" fmla="*/ 2147483647 h 825"/>
              <a:gd name="T4" fmla="*/ 2147483647 w 4536"/>
              <a:gd name="T5" fmla="*/ 2147483647 h 825"/>
              <a:gd name="T6" fmla="*/ 2147483647 w 4536"/>
              <a:gd name="T7" fmla="*/ 0 h 825"/>
              <a:gd name="T8" fmla="*/ 2147483647 w 4536"/>
              <a:gd name="T9" fmla="*/ 2147483647 h 8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36"/>
              <a:gd name="T16" fmla="*/ 0 h 825"/>
              <a:gd name="T17" fmla="*/ 4536 w 4536"/>
              <a:gd name="T18" fmla="*/ 825 h 8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36" h="825">
                <a:moveTo>
                  <a:pt x="0" y="499"/>
                </a:moveTo>
                <a:cubicBezTo>
                  <a:pt x="162" y="662"/>
                  <a:pt x="325" y="825"/>
                  <a:pt x="590" y="817"/>
                </a:cubicBezTo>
                <a:cubicBezTo>
                  <a:pt x="855" y="809"/>
                  <a:pt x="1127" y="590"/>
                  <a:pt x="1588" y="454"/>
                </a:cubicBezTo>
                <a:cubicBezTo>
                  <a:pt x="2049" y="318"/>
                  <a:pt x="2866" y="0"/>
                  <a:pt x="3357" y="0"/>
                </a:cubicBezTo>
                <a:cubicBezTo>
                  <a:pt x="3848" y="0"/>
                  <a:pt x="4340" y="378"/>
                  <a:pt x="4536" y="4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8" name="Freeform 10"/>
          <p:cNvSpPr>
            <a:spLocks noChangeArrowheads="1"/>
          </p:cNvSpPr>
          <p:nvPr/>
        </p:nvSpPr>
        <p:spPr bwMode="auto">
          <a:xfrm>
            <a:off x="540766" y="4005263"/>
            <a:ext cx="7200900" cy="1309687"/>
          </a:xfrm>
          <a:custGeom>
            <a:avLst/>
            <a:gdLst>
              <a:gd name="T0" fmla="*/ 0 w 4536"/>
              <a:gd name="T1" fmla="*/ 2147483647 h 825"/>
              <a:gd name="T2" fmla="*/ 2147483647 w 4536"/>
              <a:gd name="T3" fmla="*/ 2147483647 h 825"/>
              <a:gd name="T4" fmla="*/ 2147483647 w 4536"/>
              <a:gd name="T5" fmla="*/ 2147483647 h 825"/>
              <a:gd name="T6" fmla="*/ 2147483647 w 4536"/>
              <a:gd name="T7" fmla="*/ 0 h 825"/>
              <a:gd name="T8" fmla="*/ 2147483647 w 4536"/>
              <a:gd name="T9" fmla="*/ 2147483647 h 8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36"/>
              <a:gd name="T16" fmla="*/ 0 h 825"/>
              <a:gd name="T17" fmla="*/ 4536 w 4536"/>
              <a:gd name="T18" fmla="*/ 825 h 8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36" h="825">
                <a:moveTo>
                  <a:pt x="0" y="499"/>
                </a:moveTo>
                <a:cubicBezTo>
                  <a:pt x="162" y="662"/>
                  <a:pt x="325" y="825"/>
                  <a:pt x="590" y="817"/>
                </a:cubicBezTo>
                <a:cubicBezTo>
                  <a:pt x="855" y="809"/>
                  <a:pt x="1127" y="590"/>
                  <a:pt x="1588" y="454"/>
                </a:cubicBezTo>
                <a:cubicBezTo>
                  <a:pt x="2049" y="318"/>
                  <a:pt x="2866" y="0"/>
                  <a:pt x="3357" y="0"/>
                </a:cubicBezTo>
                <a:cubicBezTo>
                  <a:pt x="3848" y="0"/>
                  <a:pt x="4340" y="378"/>
                  <a:pt x="4536" y="4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9" name="Freeform 11"/>
          <p:cNvSpPr>
            <a:spLocks noChangeArrowheads="1"/>
          </p:cNvSpPr>
          <p:nvPr/>
        </p:nvSpPr>
        <p:spPr bwMode="auto">
          <a:xfrm>
            <a:off x="540766" y="4567238"/>
            <a:ext cx="7200900" cy="1309687"/>
          </a:xfrm>
          <a:custGeom>
            <a:avLst/>
            <a:gdLst>
              <a:gd name="T0" fmla="*/ 0 w 4536"/>
              <a:gd name="T1" fmla="*/ 2147483647 h 825"/>
              <a:gd name="T2" fmla="*/ 2147483647 w 4536"/>
              <a:gd name="T3" fmla="*/ 2147483647 h 825"/>
              <a:gd name="T4" fmla="*/ 2147483647 w 4536"/>
              <a:gd name="T5" fmla="*/ 2147483647 h 825"/>
              <a:gd name="T6" fmla="*/ 2147483647 w 4536"/>
              <a:gd name="T7" fmla="*/ 0 h 825"/>
              <a:gd name="T8" fmla="*/ 2147483647 w 4536"/>
              <a:gd name="T9" fmla="*/ 2147483647 h 8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36"/>
              <a:gd name="T16" fmla="*/ 0 h 825"/>
              <a:gd name="T17" fmla="*/ 4536 w 4536"/>
              <a:gd name="T18" fmla="*/ 825 h 8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36" h="825">
                <a:moveTo>
                  <a:pt x="0" y="499"/>
                </a:moveTo>
                <a:cubicBezTo>
                  <a:pt x="162" y="662"/>
                  <a:pt x="325" y="825"/>
                  <a:pt x="590" y="817"/>
                </a:cubicBezTo>
                <a:cubicBezTo>
                  <a:pt x="855" y="809"/>
                  <a:pt x="1127" y="590"/>
                  <a:pt x="1588" y="454"/>
                </a:cubicBezTo>
                <a:cubicBezTo>
                  <a:pt x="2049" y="318"/>
                  <a:pt x="2866" y="0"/>
                  <a:pt x="3357" y="0"/>
                </a:cubicBezTo>
                <a:cubicBezTo>
                  <a:pt x="3848" y="0"/>
                  <a:pt x="4340" y="378"/>
                  <a:pt x="4536" y="4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0" name="Freeform 12"/>
          <p:cNvSpPr>
            <a:spLocks noChangeArrowheads="1"/>
          </p:cNvSpPr>
          <p:nvPr/>
        </p:nvSpPr>
        <p:spPr bwMode="auto">
          <a:xfrm>
            <a:off x="469328" y="5072063"/>
            <a:ext cx="7200901" cy="1309687"/>
          </a:xfrm>
          <a:custGeom>
            <a:avLst/>
            <a:gdLst>
              <a:gd name="T0" fmla="*/ 0 w 4536"/>
              <a:gd name="T1" fmla="*/ 2147483647 h 825"/>
              <a:gd name="T2" fmla="*/ 2147483647 w 4536"/>
              <a:gd name="T3" fmla="*/ 2147483647 h 825"/>
              <a:gd name="T4" fmla="*/ 2147483647 w 4536"/>
              <a:gd name="T5" fmla="*/ 2147483647 h 825"/>
              <a:gd name="T6" fmla="*/ 2147483647 w 4536"/>
              <a:gd name="T7" fmla="*/ 0 h 825"/>
              <a:gd name="T8" fmla="*/ 2147483647 w 4536"/>
              <a:gd name="T9" fmla="*/ 2147483647 h 8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36"/>
              <a:gd name="T16" fmla="*/ 0 h 825"/>
              <a:gd name="T17" fmla="*/ 4536 w 4536"/>
              <a:gd name="T18" fmla="*/ 825 h 8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36" h="825">
                <a:moveTo>
                  <a:pt x="0" y="499"/>
                </a:moveTo>
                <a:cubicBezTo>
                  <a:pt x="162" y="662"/>
                  <a:pt x="325" y="825"/>
                  <a:pt x="590" y="817"/>
                </a:cubicBezTo>
                <a:cubicBezTo>
                  <a:pt x="855" y="809"/>
                  <a:pt x="1127" y="590"/>
                  <a:pt x="1588" y="454"/>
                </a:cubicBezTo>
                <a:cubicBezTo>
                  <a:pt x="2049" y="318"/>
                  <a:pt x="2866" y="0"/>
                  <a:pt x="3357" y="0"/>
                </a:cubicBezTo>
                <a:cubicBezTo>
                  <a:pt x="3848" y="0"/>
                  <a:pt x="4340" y="378"/>
                  <a:pt x="4536" y="4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3561" name="图片 10" descr="图片1_副本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741" y="3214688"/>
            <a:ext cx="1366838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椭圆 11"/>
          <p:cNvSpPr/>
          <p:nvPr/>
        </p:nvSpPr>
        <p:spPr>
          <a:xfrm>
            <a:off x="2650554" y="5643563"/>
            <a:ext cx="357187" cy="4286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13" name="椭圆 12"/>
          <p:cNvSpPr/>
          <p:nvPr/>
        </p:nvSpPr>
        <p:spPr>
          <a:xfrm>
            <a:off x="3293491" y="4929188"/>
            <a:ext cx="357188" cy="4286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14" name="椭圆 13"/>
          <p:cNvSpPr/>
          <p:nvPr/>
        </p:nvSpPr>
        <p:spPr>
          <a:xfrm>
            <a:off x="3864991" y="4214813"/>
            <a:ext cx="357188" cy="4286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15" name="椭圆 14"/>
          <p:cNvSpPr/>
          <p:nvPr/>
        </p:nvSpPr>
        <p:spPr>
          <a:xfrm>
            <a:off x="4436491" y="3500438"/>
            <a:ext cx="357188" cy="4286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16" name="椭圆 15"/>
          <p:cNvSpPr/>
          <p:nvPr/>
        </p:nvSpPr>
        <p:spPr>
          <a:xfrm>
            <a:off x="5079429" y="2714625"/>
            <a:ext cx="357187" cy="4286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17" name="椭圆 16"/>
          <p:cNvSpPr/>
          <p:nvPr/>
        </p:nvSpPr>
        <p:spPr>
          <a:xfrm>
            <a:off x="4436491" y="4071938"/>
            <a:ext cx="357188" cy="4286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18" name="椭圆 17"/>
          <p:cNvSpPr/>
          <p:nvPr/>
        </p:nvSpPr>
        <p:spPr>
          <a:xfrm>
            <a:off x="2721991" y="3429000"/>
            <a:ext cx="357188" cy="4286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19" name="椭圆 18"/>
          <p:cNvSpPr/>
          <p:nvPr/>
        </p:nvSpPr>
        <p:spPr>
          <a:xfrm>
            <a:off x="5079429" y="4929188"/>
            <a:ext cx="357187" cy="4286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66579" name="Rectangle 19"/>
          <p:cNvSpPr>
            <a:spLocks noChangeArrowheads="1"/>
          </p:cNvSpPr>
          <p:nvPr/>
        </p:nvSpPr>
        <p:spPr bwMode="auto">
          <a:xfrm>
            <a:off x="4067175" y="1052736"/>
            <a:ext cx="4535488" cy="11906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>
            <a:spAutoFit/>
          </a:bodyPr>
          <a:lstStyle/>
          <a:p>
            <a:r>
              <a:rPr kumimoji="1" lang="en-US" altLang="zh-CN" sz="3600" dirty="0">
                <a:solidFill>
                  <a:srgbClr val="FF0000"/>
                </a:solidFill>
              </a:rPr>
              <a:t>What did ________?</a:t>
            </a:r>
          </a:p>
          <a:p>
            <a:r>
              <a:rPr kumimoji="1" lang="en-US" altLang="zh-CN" sz="3600" dirty="0">
                <a:solidFill>
                  <a:srgbClr val="FF0000"/>
                </a:solidFill>
              </a:rPr>
              <a:t>She____________.</a:t>
            </a:r>
          </a:p>
        </p:txBody>
      </p:sp>
      <p:sp>
        <p:nvSpPr>
          <p:cNvPr id="66580" name="WordArt 20"/>
          <p:cNvSpPr>
            <a:spLocks noChangeArrowheads="1" noChangeShapeType="1" noTextEdit="1"/>
          </p:cNvSpPr>
          <p:nvPr/>
        </p:nvSpPr>
        <p:spPr bwMode="auto">
          <a:xfrm>
            <a:off x="5004048" y="1691084"/>
            <a:ext cx="3382963" cy="5857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708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Black"/>
              </a:rPr>
              <a:t>played the </a:t>
            </a:r>
            <a:r>
              <a:rPr lang="en-US" altLang="zh-CN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Black"/>
              </a:rPr>
              <a:t>violin.</a:t>
            </a:r>
            <a:endParaRPr lang="zh-CN" alt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66581" name="WordArt 21"/>
          <p:cNvSpPr>
            <a:spLocks noChangeArrowheads="1" noChangeShapeType="1" noTextEdit="1"/>
          </p:cNvSpPr>
          <p:nvPr/>
        </p:nvSpPr>
        <p:spPr bwMode="auto">
          <a:xfrm>
            <a:off x="6156325" y="1124546"/>
            <a:ext cx="1873250" cy="5762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708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Black"/>
              </a:rPr>
              <a:t>she play</a:t>
            </a:r>
            <a:endParaRPr lang="zh-CN" alt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65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665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9" grpId="0" animBg="1"/>
      <p:bldP spid="66580" grpId="0" animBg="1"/>
      <p:bldP spid="665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539552" y="620688"/>
            <a:ext cx="8604448" cy="6179347"/>
            <a:chOff x="539552" y="706037"/>
            <a:chExt cx="8604448" cy="617934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706037"/>
              <a:ext cx="8604448" cy="6179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59632" y="4149080"/>
              <a:ext cx="1872208" cy="481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32240" y="4443024"/>
              <a:ext cx="1872208" cy="285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3251" name="Oval 3"/>
          <p:cNvSpPr>
            <a:spLocks noChangeArrowheads="1"/>
          </p:cNvSpPr>
          <p:nvPr/>
        </p:nvSpPr>
        <p:spPr bwMode="auto">
          <a:xfrm>
            <a:off x="683568" y="1700808"/>
            <a:ext cx="1008062" cy="9366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zh-CN" altLang="en-US" sz="1800"/>
          </a:p>
        </p:txBody>
      </p:sp>
      <p:sp>
        <p:nvSpPr>
          <p:cNvPr id="53252" name="Oval 4"/>
          <p:cNvSpPr>
            <a:spLocks noChangeArrowheads="1"/>
          </p:cNvSpPr>
          <p:nvPr/>
        </p:nvSpPr>
        <p:spPr bwMode="auto">
          <a:xfrm>
            <a:off x="6300788" y="764754"/>
            <a:ext cx="1223962" cy="1008062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5C00"/>
            </a:prstShdw>
          </a:effectLst>
        </p:spPr>
        <p:txBody>
          <a:bodyPr wrap="none" anchor="ctr"/>
          <a:lstStyle/>
          <a:p>
            <a:endParaRPr lang="zh-CN" altLang="en-US" sz="1800"/>
          </a:p>
        </p:txBody>
      </p:sp>
      <p:sp>
        <p:nvSpPr>
          <p:cNvPr id="53253" name="Oval 5"/>
          <p:cNvSpPr>
            <a:spLocks noChangeArrowheads="1"/>
          </p:cNvSpPr>
          <p:nvPr/>
        </p:nvSpPr>
        <p:spPr bwMode="auto">
          <a:xfrm>
            <a:off x="3059832" y="1629222"/>
            <a:ext cx="2160066" cy="1655762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9900"/>
            </a:prstShdw>
          </a:effectLst>
        </p:spPr>
        <p:txBody>
          <a:bodyPr wrap="none" anchor="ctr"/>
          <a:lstStyle/>
          <a:p>
            <a:endParaRPr lang="zh-CN" altLang="en-US" sz="1800"/>
          </a:p>
        </p:txBody>
      </p:sp>
      <p:sp>
        <p:nvSpPr>
          <p:cNvPr id="53254" name="Oval 6"/>
          <p:cNvSpPr>
            <a:spLocks noChangeArrowheads="1"/>
          </p:cNvSpPr>
          <p:nvPr/>
        </p:nvSpPr>
        <p:spPr bwMode="auto">
          <a:xfrm>
            <a:off x="6876256" y="2420888"/>
            <a:ext cx="1439863" cy="935038"/>
          </a:xfrm>
          <a:prstGeom prst="ellipse">
            <a:avLst/>
          </a:prstGeom>
          <a:solidFill>
            <a:srgbClr val="00CC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7A99"/>
            </a:prstShdw>
          </a:effectLst>
        </p:spPr>
        <p:txBody>
          <a:bodyPr wrap="none" anchor="ctr"/>
          <a:lstStyle/>
          <a:p>
            <a:endParaRPr lang="zh-CN" altLang="en-US" sz="1800"/>
          </a:p>
        </p:txBody>
      </p:sp>
      <p:pic>
        <p:nvPicPr>
          <p:cNvPr id="24582" name="图片 8" descr="LOGO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5888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971600" y="4221088"/>
            <a:ext cx="2355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zh-CN" sz="2000" b="1" dirty="0"/>
              <a:t>What did he play?</a:t>
            </a:r>
            <a:endParaRPr kumimoji="1" lang="zh-CN" altLang="en-US" sz="2000" b="1" dirty="0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6732240" y="4293096"/>
            <a:ext cx="20441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zh-CN" sz="1800" b="1" dirty="0"/>
              <a:t>He played </a:t>
            </a:r>
            <a:r>
              <a:rPr kumimoji="1" lang="en-US" altLang="zh-CN" sz="1800" b="1" dirty="0" smtClean="0"/>
              <a:t>_____.</a:t>
            </a:r>
            <a:endParaRPr kumimoji="1" lang="zh-CN" altLang="en-US" sz="1800" b="1" dirty="0"/>
          </a:p>
        </p:txBody>
      </p:sp>
      <p:pic>
        <p:nvPicPr>
          <p:cNvPr id="24585" name="Picture 5" descr="t01683d38b657baf0c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6632" y="2996952"/>
            <a:ext cx="1497056" cy="151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3" name="Oval 6"/>
          <p:cNvSpPr>
            <a:spLocks noChangeArrowheads="1"/>
          </p:cNvSpPr>
          <p:nvPr/>
        </p:nvSpPr>
        <p:spPr bwMode="auto">
          <a:xfrm rot="361234">
            <a:off x="5292725" y="2927197"/>
            <a:ext cx="1439863" cy="1727200"/>
          </a:xfrm>
          <a:prstGeom prst="ellipse">
            <a:avLst/>
          </a:prstGeom>
          <a:solidFill>
            <a:srgbClr val="CC99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7A99"/>
            </a:prstShdw>
          </a:effectLst>
        </p:spPr>
        <p:txBody>
          <a:bodyPr wrap="none" anchor="ctr"/>
          <a:lstStyle/>
          <a:p>
            <a:endParaRPr lang="zh-CN" altLang="en-US" sz="18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animBg="1"/>
      <p:bldP spid="53252" grpId="0" animBg="1"/>
      <p:bldP spid="53253" grpId="0" animBg="1"/>
      <p:bldP spid="53254" grpId="0" animBg="1"/>
      <p:bldP spid="491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333375"/>
            <a:ext cx="7543800" cy="2376488"/>
          </a:xfrm>
        </p:spPr>
        <p:txBody>
          <a:bodyPr/>
          <a:lstStyle/>
          <a:p>
            <a:pPr algn="ctr" eaLnBrk="1" hangingPunct="1"/>
            <a:r>
              <a:rPr lang="en-US" altLang="zh-CN" sz="4400" b="1" smtClean="0">
                <a:latin typeface="Impact" pitchFamily="34" charset="0"/>
              </a:rPr>
              <a:t>Listen to the music and guess.</a:t>
            </a:r>
            <a:br>
              <a:rPr lang="en-US" altLang="zh-CN" sz="4400" b="1" smtClean="0">
                <a:latin typeface="Impact" pitchFamily="34" charset="0"/>
              </a:rPr>
            </a:br>
            <a:r>
              <a:rPr lang="en-US" altLang="zh-CN" sz="4400" b="1" smtClean="0">
                <a:latin typeface="Impact" pitchFamily="34" charset="0"/>
              </a:rPr>
              <a:t>What ’s  this?</a:t>
            </a:r>
          </a:p>
        </p:txBody>
      </p:sp>
      <p:pic>
        <p:nvPicPr>
          <p:cNvPr id="25602" name="Picture 7" descr="t01c5797cc39b95304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079" y="1340768"/>
            <a:ext cx="2354933" cy="235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图片 6" descr="图片2_副本.png"/>
          <p:cNvPicPr>
            <a:picLocks noChangeAspect="1" noChangeArrowheads="1"/>
          </p:cNvPicPr>
          <p:nvPr/>
        </p:nvPicPr>
        <p:blipFill>
          <a:blip r:embed="rId7" cstate="print"/>
          <a:srcRect r="43292" b="15384"/>
          <a:stretch>
            <a:fillRect/>
          </a:stretch>
        </p:blipFill>
        <p:spPr bwMode="auto">
          <a:xfrm rot="1562180">
            <a:off x="6848572" y="3467105"/>
            <a:ext cx="2160588" cy="3316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图片 10" descr="图片6_副本.png"/>
          <p:cNvPicPr>
            <a:picLocks noChangeAspect="1" noChangeArrowheads="1"/>
          </p:cNvPicPr>
          <p:nvPr/>
        </p:nvPicPr>
        <p:blipFill>
          <a:blip r:embed="rId8" cstate="print"/>
          <a:srcRect b="30049"/>
          <a:stretch>
            <a:fillRect/>
          </a:stretch>
        </p:blipFill>
        <p:spPr bwMode="auto">
          <a:xfrm>
            <a:off x="560374" y="3789040"/>
            <a:ext cx="2857514" cy="266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图片 11" descr="图片5_副本.png"/>
          <p:cNvPicPr>
            <a:picLocks noChangeAspect="1" noChangeArrowheads="1"/>
          </p:cNvPicPr>
          <p:nvPr/>
        </p:nvPicPr>
        <p:blipFill>
          <a:blip r:embed="rId9" cstate="print"/>
          <a:srcRect l="43292" b="23952"/>
          <a:stretch>
            <a:fillRect/>
          </a:stretch>
        </p:blipFill>
        <p:spPr bwMode="auto">
          <a:xfrm rot="994494">
            <a:off x="6372225" y="1052513"/>
            <a:ext cx="2160588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2555776" y="3375397"/>
            <a:ext cx="14462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zh-CN" sz="4000" dirty="0">
                <a:solidFill>
                  <a:srgbClr val="FF0000"/>
                </a:solidFill>
                <a:latin typeface="Impact" pitchFamily="34" charset="0"/>
              </a:rPr>
              <a:t>guitar</a:t>
            </a:r>
            <a:endParaRPr kumimoji="1" lang="zh-CN" altLang="en-US" sz="4000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5789389" y="3375397"/>
            <a:ext cx="1158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zh-CN" sz="4000" i="1" dirty="0" err="1">
                <a:solidFill>
                  <a:srgbClr val="FF0000"/>
                </a:solidFill>
                <a:latin typeface="Impact" pitchFamily="34" charset="0"/>
              </a:rPr>
              <a:t>erhu</a:t>
            </a:r>
            <a:endParaRPr kumimoji="1" lang="zh-CN" altLang="en-US" sz="4000" i="1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50193" name="Rectangle 17"/>
          <p:cNvSpPr>
            <a:spLocks noChangeArrowheads="1"/>
          </p:cNvSpPr>
          <p:nvPr/>
        </p:nvSpPr>
        <p:spPr bwMode="auto">
          <a:xfrm>
            <a:off x="2627313" y="4265613"/>
            <a:ext cx="11064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zh-CN" sz="4000" i="1" dirty="0" err="1">
                <a:solidFill>
                  <a:srgbClr val="FF0000"/>
                </a:solidFill>
                <a:latin typeface="Impact" pitchFamily="34" charset="0"/>
              </a:rPr>
              <a:t>pipa</a:t>
            </a:r>
            <a:endParaRPr kumimoji="1" lang="zh-CN" altLang="en-US" sz="4000" i="1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50194" name="Rectangle 18"/>
          <p:cNvSpPr>
            <a:spLocks noChangeArrowheads="1"/>
          </p:cNvSpPr>
          <p:nvPr/>
        </p:nvSpPr>
        <p:spPr bwMode="auto">
          <a:xfrm>
            <a:off x="5795963" y="4337050"/>
            <a:ext cx="13628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zh-CN" sz="4000" dirty="0">
                <a:solidFill>
                  <a:srgbClr val="FF0000"/>
                </a:solidFill>
                <a:latin typeface="Impact" pitchFamily="34" charset="0"/>
              </a:rPr>
              <a:t>violin</a:t>
            </a:r>
            <a:endParaRPr kumimoji="1" lang="zh-CN" altLang="en-US" sz="4000" dirty="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25615" name="吉他-同桌的你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2492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6" name="二胡-鸿雁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3357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7" name="琵琶-牧羊曲.wma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4292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8" name="小提琴-卡农.wma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52292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1034" fill="hold"/>
                                        <p:tgtEl>
                                          <p:spTgt spid="256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5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15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0000" fill="hold"/>
                                        <p:tgtEl>
                                          <p:spTgt spid="256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6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16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2027" fill="hold"/>
                                        <p:tgtEl>
                                          <p:spTgt spid="256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7"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17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5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4024" fill="hold"/>
                                        <p:tgtEl>
                                          <p:spTgt spid="256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8"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18"/>
                </p:tgtEl>
              </p:cMediaNode>
            </p:audio>
          </p:childTnLst>
        </p:cTn>
      </p:par>
    </p:tnLst>
    <p:bldLst>
      <p:bldP spid="50178" grpId="0"/>
      <p:bldP spid="50191" grpId="0"/>
      <p:bldP spid="50192" grpId="0"/>
      <p:bldP spid="50193" grpId="0"/>
      <p:bldP spid="501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6013" y="692150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zh-CN" sz="4400" b="1" smtClean="0">
                <a:latin typeface="Impact" pitchFamily="34" charset="0"/>
              </a:rPr>
              <a:t>Listen to the music and number.</a:t>
            </a:r>
          </a:p>
        </p:txBody>
      </p:sp>
      <p:pic>
        <p:nvPicPr>
          <p:cNvPr id="26626" name="Picture 7" descr="t01c5797cc39b95304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119" y="1700808"/>
            <a:ext cx="1994893" cy="199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图片 6" descr="图片2_副本.png"/>
          <p:cNvPicPr>
            <a:picLocks noChangeAspect="1" noChangeArrowheads="1"/>
          </p:cNvPicPr>
          <p:nvPr/>
        </p:nvPicPr>
        <p:blipFill>
          <a:blip r:embed="rId7" cstate="print"/>
          <a:srcRect r="43292" b="15384"/>
          <a:stretch>
            <a:fillRect/>
          </a:stretch>
        </p:blipFill>
        <p:spPr bwMode="auto">
          <a:xfrm rot="1562180">
            <a:off x="6949596" y="3591802"/>
            <a:ext cx="1785886" cy="309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图片 10" descr="图片6_副本.png"/>
          <p:cNvPicPr>
            <a:picLocks noChangeAspect="1" noChangeArrowheads="1"/>
          </p:cNvPicPr>
          <p:nvPr/>
        </p:nvPicPr>
        <p:blipFill>
          <a:blip r:embed="rId8" cstate="print"/>
          <a:srcRect b="30049"/>
          <a:stretch>
            <a:fillRect/>
          </a:stretch>
        </p:blipFill>
        <p:spPr bwMode="auto">
          <a:xfrm>
            <a:off x="541119" y="3789040"/>
            <a:ext cx="2625944" cy="244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图片 11" descr="图片5_副本.png"/>
          <p:cNvPicPr>
            <a:picLocks noChangeAspect="1" noChangeArrowheads="1"/>
          </p:cNvPicPr>
          <p:nvPr/>
        </p:nvPicPr>
        <p:blipFill>
          <a:blip r:embed="rId9" cstate="print"/>
          <a:srcRect l="43292" b="23952"/>
          <a:stretch>
            <a:fillRect/>
          </a:stretch>
        </p:blipFill>
        <p:spPr bwMode="auto">
          <a:xfrm rot="994494">
            <a:off x="6372225" y="1052513"/>
            <a:ext cx="2160588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13" name="WordArt 17"/>
          <p:cNvSpPr>
            <a:spLocks noChangeArrowheads="1" noChangeShapeType="1" noTextEdit="1"/>
          </p:cNvSpPr>
          <p:nvPr/>
        </p:nvSpPr>
        <p:spPr bwMode="auto">
          <a:xfrm>
            <a:off x="5651500" y="2133600"/>
            <a:ext cx="1008063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2833"/>
              </a:avLst>
            </a:prstTxWarp>
          </a:bodyPr>
          <a:lstStyle/>
          <a:p>
            <a:pPr algn="ctr"/>
            <a:r>
              <a:rPr lang="en-US" altLang="zh-C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(1)</a:t>
            </a:r>
            <a:endParaRPr lang="zh-CN" alt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/>
              <a:ea typeface="宋体"/>
            </a:endParaRPr>
          </a:p>
        </p:txBody>
      </p:sp>
      <p:sp>
        <p:nvSpPr>
          <p:cNvPr id="55314" name="WordArt 18"/>
          <p:cNvSpPr>
            <a:spLocks noChangeArrowheads="1" noChangeShapeType="1" noTextEdit="1"/>
          </p:cNvSpPr>
          <p:nvPr/>
        </p:nvSpPr>
        <p:spPr bwMode="auto">
          <a:xfrm>
            <a:off x="2555875" y="2133600"/>
            <a:ext cx="1008063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2833"/>
              </a:avLst>
            </a:prstTxWarp>
          </a:bodyPr>
          <a:lstStyle/>
          <a:p>
            <a:pPr algn="ctr"/>
            <a:r>
              <a:rPr lang="en-US" altLang="zh-C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(2)</a:t>
            </a:r>
            <a:endParaRPr lang="zh-CN" alt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/>
              <a:ea typeface="宋体"/>
            </a:endParaRPr>
          </a:p>
        </p:txBody>
      </p:sp>
      <p:sp>
        <p:nvSpPr>
          <p:cNvPr id="55315" name="WordArt 19"/>
          <p:cNvSpPr>
            <a:spLocks noChangeArrowheads="1" noChangeShapeType="1" noTextEdit="1"/>
          </p:cNvSpPr>
          <p:nvPr/>
        </p:nvSpPr>
        <p:spPr bwMode="auto">
          <a:xfrm>
            <a:off x="2268538" y="4365625"/>
            <a:ext cx="1008062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2833"/>
              </a:avLst>
            </a:prstTxWarp>
          </a:bodyPr>
          <a:lstStyle/>
          <a:p>
            <a:pPr algn="ctr"/>
            <a:r>
              <a:rPr lang="en-US" altLang="zh-C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(4)</a:t>
            </a:r>
            <a:endParaRPr lang="zh-CN" alt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/>
              <a:ea typeface="宋体"/>
            </a:endParaRPr>
          </a:p>
        </p:txBody>
      </p:sp>
      <p:sp>
        <p:nvSpPr>
          <p:cNvPr id="55316" name="WordArt 20"/>
          <p:cNvSpPr>
            <a:spLocks noChangeArrowheads="1" noChangeShapeType="1" noTextEdit="1"/>
          </p:cNvSpPr>
          <p:nvPr/>
        </p:nvSpPr>
        <p:spPr bwMode="auto">
          <a:xfrm>
            <a:off x="5292725" y="4437063"/>
            <a:ext cx="1008063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2833"/>
              </a:avLst>
            </a:prstTxWarp>
          </a:bodyPr>
          <a:lstStyle/>
          <a:p>
            <a:pPr algn="ctr"/>
            <a:r>
              <a:rPr lang="en-US" altLang="zh-C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(3)</a:t>
            </a:r>
            <a:endParaRPr lang="zh-CN" alt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/>
              <a:ea typeface="宋体"/>
            </a:endParaRPr>
          </a:p>
        </p:txBody>
      </p:sp>
      <p:sp>
        <p:nvSpPr>
          <p:cNvPr id="24591" name="Oval 15"/>
          <p:cNvSpPr>
            <a:spLocks noChangeArrowheads="1"/>
          </p:cNvSpPr>
          <p:nvPr/>
        </p:nvSpPr>
        <p:spPr bwMode="auto">
          <a:xfrm>
            <a:off x="611188" y="1628775"/>
            <a:ext cx="2881312" cy="4895850"/>
          </a:xfrm>
          <a:prstGeom prst="ellipse">
            <a:avLst/>
          </a:prstGeom>
          <a:noFill/>
          <a:ln w="9525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92" name="Oval 16"/>
          <p:cNvSpPr>
            <a:spLocks noChangeArrowheads="1"/>
          </p:cNvSpPr>
          <p:nvPr/>
        </p:nvSpPr>
        <p:spPr bwMode="auto">
          <a:xfrm>
            <a:off x="6262688" y="1700213"/>
            <a:ext cx="2881312" cy="4895850"/>
          </a:xfrm>
          <a:prstGeom prst="ellipse">
            <a:avLst/>
          </a:prstGeom>
          <a:noFill/>
          <a:ln w="9525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6641" name="二胡-鸿雁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00563" y="2205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2" name="吉他-同桌的你.wma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7538" y="30686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3" name="小提琴-卡农.wma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7538" y="40052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4" name="琵琶-牧羊曲.wma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7538" y="5013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6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0000" fill="hold"/>
                                        <p:tgtEl>
                                          <p:spTgt spid="266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41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41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6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1034" fill="hold"/>
                                        <p:tgtEl>
                                          <p:spTgt spid="266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42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42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6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4024" fill="hold"/>
                                        <p:tgtEl>
                                          <p:spTgt spid="266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43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43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6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2027" fill="hold"/>
                                        <p:tgtEl>
                                          <p:spTgt spid="266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44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44"/>
                </p:tgtEl>
              </p:cMediaNode>
            </p:audio>
          </p:childTnLst>
        </p:cTn>
      </p:par>
    </p:tnLst>
    <p:bldLst>
      <p:bldP spid="55298" grpId="0"/>
      <p:bldP spid="55313" grpId="0" animBg="1"/>
      <p:bldP spid="55314" grpId="0" animBg="1"/>
      <p:bldP spid="55315" grpId="0" animBg="1"/>
      <p:bldP spid="55316" grpId="0" animBg="1"/>
      <p:bldP spid="24591" grpId="0" animBg="1"/>
      <p:bldP spid="24592" grpId="0" animBg="1"/>
    </p:bldLst>
  </p:timing>
</p:sld>
</file>

<file path=ppt/theme/theme1.xml><?xml version="1.0" encoding="utf-8"?>
<a:theme xmlns:a="http://schemas.openxmlformats.org/drawingml/2006/main" name="主题1">
  <a:themeElements>
    <a:clrScheme name="B12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121">
      <a:majorFont>
        <a:latin typeface="-소망B"/>
        <a:ea typeface="-소망B"/>
        <a:cs typeface=""/>
      </a:majorFont>
      <a:minorFont>
        <a:latin typeface="-소망M"/>
        <a:ea typeface="-소망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B12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2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PPT课件模板</Template>
  <TotalTime>610</TotalTime>
  <Words>314</Words>
  <Application>Microsoft Office PowerPoint</Application>
  <PresentationFormat>全屏显示(4:3)</PresentationFormat>
  <Paragraphs>80</Paragraphs>
  <Slides>25</Slides>
  <Notes>0</Notes>
  <HiddenSlides>0</HiddenSlides>
  <MMClips>8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Listen to the music and guess. What ’s  this?</vt:lpstr>
      <vt:lpstr>Listen to the music and number.</vt:lpstr>
      <vt:lpstr>The pipa looks like a guitar.</vt:lpstr>
      <vt:lpstr>The pipa looks like a guitar.</vt:lpstr>
      <vt:lpstr>The pipa looks like a guitar.</vt:lpstr>
      <vt:lpstr>The pipa looks like a guitar.</vt:lpstr>
      <vt:lpstr>The erhu looks like a volin.</vt:lpstr>
      <vt:lpstr>The erhu looks like a volin.</vt:lpstr>
      <vt:lpstr>幻灯片 16</vt:lpstr>
      <vt:lpstr>幻灯片 17</vt:lpstr>
      <vt:lpstr>幻灯片 18</vt:lpstr>
      <vt:lpstr>幻灯片 19</vt:lpstr>
      <vt:lpstr>幻灯片 20</vt:lpstr>
      <vt:lpstr>幻灯片 21</vt:lpstr>
      <vt:lpstr>What did ____ play? ___ played the____.</vt:lpstr>
      <vt:lpstr>幻灯片 23</vt:lpstr>
      <vt:lpstr>幻灯片 24</vt:lpstr>
      <vt:lpstr>幻灯片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cb</cp:lastModifiedBy>
  <cp:revision>180</cp:revision>
  <dcterms:created xsi:type="dcterms:W3CDTF">2016-04-06T06:11:00Z</dcterms:created>
  <dcterms:modified xsi:type="dcterms:W3CDTF">2016-08-08T02:16:37Z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