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ms-office.activeX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activeX/activeX1.xml" ContentType="application/vnd.ms-office.activeX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0" r:id="rId10"/>
    <p:sldId id="271" r:id="rId11"/>
    <p:sldId id="279" r:id="rId12"/>
    <p:sldId id="280" r:id="rId13"/>
    <p:sldId id="281" r:id="rId14"/>
    <p:sldId id="282" r:id="rId15"/>
    <p:sldId id="283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17086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56475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65426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84260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12029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74798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60338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35086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47405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96177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90747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2713B-9D16-431A-8818-814BAAE2D43B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36777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2028"/>
            <a:ext cx="9144000" cy="62958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879054"/>
            <a:ext cx="9144000" cy="3261816"/>
          </a:xfrm>
          <a:solidFill>
            <a:schemeClr val="bg1">
              <a:alpha val="85000"/>
            </a:schemeClr>
          </a:solidFill>
        </p:spPr>
        <p:txBody>
          <a:bodyPr>
            <a:normAutofit/>
          </a:bodyPr>
          <a:lstStyle/>
          <a:p>
            <a:r>
              <a:rPr lang="en-US" altLang="zh-CN" b="1" dirty="0" smtClean="0">
                <a:latin typeface="Arial" pitchFamily="34" charset="0"/>
                <a:cs typeface="Arial" pitchFamily="34" charset="0"/>
              </a:rPr>
              <a:t>Module 1 Unit </a:t>
            </a:r>
            <a:r>
              <a:rPr lang="en-US" altLang="zh-CN" b="1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altLang="zh-CN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altLang="zh-CN" b="1" dirty="0" smtClean="0">
                <a:latin typeface="Arial" pitchFamily="34" charset="0"/>
                <a:cs typeface="Arial" pitchFamily="34" charset="0"/>
              </a:rPr>
            </a:br>
            <a:r>
              <a:rPr lang="en-US" altLang="zh-CN" b="1" dirty="0" smtClean="0">
                <a:latin typeface="Arial" pitchFamily="34" charset="0"/>
                <a:cs typeface="Arial" pitchFamily="34" charset="0"/>
              </a:rPr>
              <a:t>I’m going to help her.</a:t>
            </a:r>
            <a:r>
              <a:rPr lang="en-US" altLang="zh-CN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altLang="zh-CN" b="1" dirty="0" smtClean="0">
                <a:latin typeface="Arial" pitchFamily="34" charset="0"/>
                <a:cs typeface="Arial" pitchFamily="34" charset="0"/>
              </a:rPr>
            </a:br>
            <a:endParaRPr lang="zh-CN" altLang="en-US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823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 l="24012" t="14583" r="23280" b="17708"/>
          <a:stretch>
            <a:fillRect/>
          </a:stretch>
        </p:blipFill>
        <p:spPr bwMode="auto">
          <a:xfrm>
            <a:off x="808703" y="668594"/>
            <a:ext cx="6858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云形 4"/>
          <p:cNvSpPr/>
          <p:nvPr/>
        </p:nvSpPr>
        <p:spPr>
          <a:xfrm>
            <a:off x="1784555" y="1401097"/>
            <a:ext cx="1460090" cy="560439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</a:rPr>
              <a:t>?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920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 l="27994" t="13542" r="23397" b="17292"/>
          <a:stretch>
            <a:fillRect/>
          </a:stretch>
        </p:blipFill>
        <p:spPr bwMode="auto">
          <a:xfrm>
            <a:off x="235483" y="0"/>
            <a:ext cx="6324600" cy="505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 l="27896" t="14012" r="22796" b="18044"/>
          <a:stretch>
            <a:fillRect/>
          </a:stretch>
        </p:blipFill>
        <p:spPr bwMode="auto">
          <a:xfrm>
            <a:off x="2728452" y="1887794"/>
            <a:ext cx="6415548" cy="4970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云形 5"/>
          <p:cNvSpPr/>
          <p:nvPr/>
        </p:nvSpPr>
        <p:spPr>
          <a:xfrm>
            <a:off x="1887794" y="545690"/>
            <a:ext cx="1696064" cy="560439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</a:rPr>
              <a:t>?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Reorder the sentences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sz="3600" dirty="0" smtClean="0"/>
              <a:t>(    ) What’s ten plus ten?</a:t>
            </a:r>
          </a:p>
          <a:p>
            <a:pPr>
              <a:buNone/>
            </a:pPr>
            <a:r>
              <a:rPr lang="en-US" altLang="zh-CN" sz="3600" dirty="0" smtClean="0"/>
              <a:t>(    </a:t>
            </a:r>
            <a:r>
              <a:rPr lang="en-US" altLang="zh-CN" sz="3600" dirty="0" smtClean="0"/>
              <a:t>) It’s twenty-one. Thank you Parrot.</a:t>
            </a:r>
          </a:p>
          <a:p>
            <a:pPr>
              <a:buNone/>
            </a:pPr>
            <a:r>
              <a:rPr lang="en-US" altLang="zh-CN" sz="3600" dirty="0" smtClean="0"/>
              <a:t>(    </a:t>
            </a:r>
            <a:r>
              <a:rPr lang="en-US" altLang="zh-CN" sz="3600" dirty="0" smtClean="0"/>
              <a:t>) This little girl can’t do her </a:t>
            </a:r>
            <a:r>
              <a:rPr lang="en-US" altLang="zh-CN" sz="3600" dirty="0" err="1" smtClean="0"/>
              <a:t>Maths</a:t>
            </a:r>
            <a:r>
              <a:rPr lang="en-US" altLang="zh-CN" sz="3600" dirty="0" smtClean="0"/>
              <a:t>.</a:t>
            </a:r>
          </a:p>
          <a:p>
            <a:pPr>
              <a:buNone/>
            </a:pPr>
            <a:r>
              <a:rPr lang="en-US" altLang="zh-CN" sz="3600" dirty="0" smtClean="0"/>
              <a:t>(    </a:t>
            </a:r>
            <a:r>
              <a:rPr lang="en-US" altLang="zh-CN" sz="3600" dirty="0" smtClean="0"/>
              <a:t>) Twenty.</a:t>
            </a:r>
          </a:p>
          <a:p>
            <a:pPr>
              <a:buNone/>
            </a:pPr>
            <a:r>
              <a:rPr lang="en-US" altLang="zh-CN" sz="3600" dirty="0" smtClean="0"/>
              <a:t>(    </a:t>
            </a:r>
            <a:r>
              <a:rPr lang="en-US" altLang="zh-CN" sz="3600" dirty="0" smtClean="0"/>
              <a:t>) And one more?</a:t>
            </a:r>
          </a:p>
          <a:p>
            <a:pPr>
              <a:buNone/>
            </a:pPr>
            <a:r>
              <a:rPr lang="en-US" altLang="zh-CN" sz="3600" dirty="0" smtClean="0"/>
              <a:t>(    </a:t>
            </a:r>
            <a:r>
              <a:rPr lang="en-US" altLang="zh-CN" sz="3600" dirty="0" smtClean="0"/>
              <a:t>) I’m going to help her.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Can you do the </a:t>
            </a:r>
            <a:r>
              <a:rPr lang="en-US" altLang="zh-CN" dirty="0" err="1" smtClean="0"/>
              <a:t>Maths</a:t>
            </a:r>
            <a:r>
              <a:rPr lang="en-US" altLang="zh-CN" dirty="0" smtClean="0"/>
              <a:t>?</a:t>
            </a:r>
            <a:endParaRPr lang="zh-CN" altLang="en-US" dirty="0"/>
          </a:p>
        </p:txBody>
      </p:sp>
    </p:spTree>
    <p:controls>
      <p:control spid="18434" name="ShockwaveFlash1" r:id="rId2" imgW="7226660" imgH="4454786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5411" y="0"/>
            <a:ext cx="8972550" cy="1325563"/>
          </a:xfrm>
        </p:spPr>
        <p:txBody>
          <a:bodyPr/>
          <a:lstStyle/>
          <a:p>
            <a:r>
              <a:rPr lang="en-US" altLang="zh-CN" dirty="0" smtClean="0"/>
              <a:t>Can the little girl do the </a:t>
            </a:r>
            <a:r>
              <a:rPr lang="en-US" altLang="zh-CN" dirty="0" err="1" smtClean="0"/>
              <a:t>Maths</a:t>
            </a:r>
            <a:r>
              <a:rPr lang="en-US" altLang="zh-CN" dirty="0" smtClean="0"/>
              <a:t>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 l="21903" t="22177" r="22108" b="15833"/>
          <a:stretch>
            <a:fillRect/>
          </a:stretch>
        </p:blipFill>
        <p:spPr bwMode="auto">
          <a:xfrm>
            <a:off x="711362" y="1253614"/>
            <a:ext cx="7842287" cy="488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958031" y="841992"/>
            <a:ext cx="89725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Who’s going</a:t>
            </a:r>
            <a:r>
              <a:rPr kumimoji="0" lang="en-US" altLang="zh-CN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to help her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The parrot is  _______.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p:control spid="20482" name="ShockwaveFlash1" r:id="rId2" imgW="7978842" imgH="4734586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/>
          <a:srcRect l="27783" t="20060" r="28803" b="28730"/>
          <a:stretch>
            <a:fillRect/>
          </a:stretch>
        </p:blipFill>
        <p:spPr bwMode="auto">
          <a:xfrm>
            <a:off x="3250741" y="2949677"/>
            <a:ext cx="5893259" cy="3908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 l="28224" t="19556" r="26794" b="26042"/>
          <a:stretch>
            <a:fillRect/>
          </a:stretch>
        </p:blipFill>
        <p:spPr bwMode="auto">
          <a:xfrm>
            <a:off x="0" y="176981"/>
            <a:ext cx="5852652" cy="3979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云形 5"/>
          <p:cNvSpPr/>
          <p:nvPr/>
        </p:nvSpPr>
        <p:spPr>
          <a:xfrm>
            <a:off x="6916994" y="5383161"/>
            <a:ext cx="1179871" cy="560439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</a:rPr>
              <a:t>?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/>
          <a:srcRect l="23136" t="14214" r="22229" b="16230"/>
          <a:stretch>
            <a:fillRect/>
          </a:stretch>
        </p:blipFill>
        <p:spPr bwMode="auto">
          <a:xfrm>
            <a:off x="1076632" y="811161"/>
            <a:ext cx="7108723" cy="5088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云形 5"/>
          <p:cNvSpPr/>
          <p:nvPr/>
        </p:nvSpPr>
        <p:spPr>
          <a:xfrm>
            <a:off x="2492478" y="4114799"/>
            <a:ext cx="1946787" cy="560439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</a:rPr>
              <a:t>?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 l="22723" t="14375" r="22108" b="16250"/>
          <a:stretch>
            <a:fillRect/>
          </a:stretch>
        </p:blipFill>
        <p:spPr bwMode="auto">
          <a:xfrm>
            <a:off x="980276" y="771341"/>
            <a:ext cx="7178040" cy="507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云形 4"/>
          <p:cNvSpPr/>
          <p:nvPr/>
        </p:nvSpPr>
        <p:spPr>
          <a:xfrm>
            <a:off x="3628103" y="1474839"/>
            <a:ext cx="870155" cy="560439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</a:rPr>
              <a:t>?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 l="22958" t="13125" r="23982" b="16875"/>
          <a:stretch>
            <a:fillRect/>
          </a:stretch>
        </p:blipFill>
        <p:spPr bwMode="auto">
          <a:xfrm>
            <a:off x="1099247" y="635655"/>
            <a:ext cx="6903720" cy="512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云形 4"/>
          <p:cNvSpPr/>
          <p:nvPr/>
        </p:nvSpPr>
        <p:spPr>
          <a:xfrm>
            <a:off x="2816943" y="1194619"/>
            <a:ext cx="648928" cy="560439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</a:rPr>
              <a:t>?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云形 5"/>
          <p:cNvSpPr/>
          <p:nvPr/>
        </p:nvSpPr>
        <p:spPr>
          <a:xfrm>
            <a:off x="4159047" y="1150374"/>
            <a:ext cx="1032386" cy="560439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</a:rPr>
              <a:t>?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 l="25417" t="13958" r="23748" b="18750"/>
          <a:stretch>
            <a:fillRect/>
          </a:stretch>
        </p:blipFill>
        <p:spPr bwMode="auto">
          <a:xfrm>
            <a:off x="0" y="0"/>
            <a:ext cx="6614160" cy="4922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/>
          <a:srcRect l="25629" t="11794" r="23249" b="17036"/>
          <a:stretch>
            <a:fillRect/>
          </a:stretch>
        </p:blipFill>
        <p:spPr bwMode="auto">
          <a:xfrm>
            <a:off x="2492478" y="1651820"/>
            <a:ext cx="6651522" cy="5206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云形 6"/>
          <p:cNvSpPr/>
          <p:nvPr/>
        </p:nvSpPr>
        <p:spPr>
          <a:xfrm>
            <a:off x="4645742" y="2418736"/>
            <a:ext cx="1179871" cy="560439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</a:rPr>
              <a:t>?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455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</TotalTime>
  <Words>83</Words>
  <Application>Microsoft Office PowerPoint</Application>
  <PresentationFormat>全屏显示(4:3)</PresentationFormat>
  <Paragraphs>20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Module 1 Unit 2 I’m going to help her. </vt:lpstr>
      <vt:lpstr>Can you do the Maths?</vt:lpstr>
      <vt:lpstr>Can the little girl do the Maths?</vt:lpstr>
      <vt:lpstr>The parrot is  _______.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Reorder the sentences </vt:lpstr>
      <vt:lpstr>幻灯片 13</vt:lpstr>
      <vt:lpstr>幻灯片 14</vt:lpstr>
      <vt:lpstr>幻灯片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 Unit 1 She’s very nice. </dc:title>
  <dc:creator>May</dc:creator>
  <cp:lastModifiedBy>tw</cp:lastModifiedBy>
  <cp:revision>17</cp:revision>
  <dcterms:created xsi:type="dcterms:W3CDTF">2017-02-12T12:50:25Z</dcterms:created>
  <dcterms:modified xsi:type="dcterms:W3CDTF">2017-02-20T02:32:13Z</dcterms:modified>
</cp:coreProperties>
</file>