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2017-3-6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https://timgsa.baidu.com/timg?image&amp;quality=80&amp;size=b9999_10000&amp;sec=1488811743348&amp;di=69265eae86d341210b4eb642007a5e16&amp;imgtype=0&amp;src=http%3A%2F%2Fpic.kekenet.com%2F2015%2F0716%2F2549143703442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642918"/>
            <a:ext cx="8358246" cy="557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5500702"/>
            <a:ext cx="8229600" cy="625461"/>
          </a:xfrm>
        </p:spPr>
        <p:txBody>
          <a:bodyPr/>
          <a:lstStyle/>
          <a:p>
            <a:pPr algn="ctr"/>
            <a:r>
              <a:rPr lang="en-US" altLang="zh-CN" b="1" dirty="0" smtClean="0"/>
              <a:t>They pray before meals.</a:t>
            </a:r>
            <a:endParaRPr lang="zh-CN" altLang="en-US" b="1" dirty="0"/>
          </a:p>
        </p:txBody>
      </p:sp>
      <p:pic>
        <p:nvPicPr>
          <p:cNvPr id="14338" name="Picture 2" descr="https://timgsa.baidu.com/timg?image&amp;quality=80&amp;size=b9999_10000&amp;sec=1488812132222&amp;di=36c9498cc06ca1f17597b41f1f0c4af8&amp;imgtype=0&amp;src=http%3A%2F%2Fwww.jdjzjj.com%2Ftsadmin%2FtsEditor%2FUploadFile%2F201411191027598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642918"/>
            <a:ext cx="7965774" cy="47149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5362" name="Picture 2" descr="https://timgsa.baidu.com/timg?image&amp;quality=80&amp;size=b9999_10000&amp;sec=1489406857&amp;di=9a639c3c06280bbc1301d09961fbd3d7&amp;imgtype=jpg&amp;er=1&amp;src=http%3A%2F%2Fwww.jdjzjj.com%2FPicFile%2F15NewsImg%2F20141119101817635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714356"/>
            <a:ext cx="8373745" cy="50720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PresentationFormat>全屏显示(4:3)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幻灯片 1</vt:lpstr>
      <vt:lpstr>幻灯片 2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微软用户</cp:lastModifiedBy>
  <cp:revision>1</cp:revision>
  <dcterms:modified xsi:type="dcterms:W3CDTF">2017-03-06T12:11:24Z</dcterms:modified>
</cp:coreProperties>
</file>