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4" r:id="rId8"/>
    <p:sldId id="265" r:id="rId9"/>
    <p:sldId id="263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DC7A1-37FD-43DA-8D24-FDB9FCB2DD80}" type="datetimeFigureOut">
              <a:rPr lang="zh-CN" altLang="en-US" smtClean="0"/>
              <a:pPr/>
              <a:t>2015/12/15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F8415-6844-4305-BFA2-CE504A494A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2" name="Picture 10" descr="图片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Rot="1" noChangeArrowheads="1"/>
          </p:cNvSpPr>
          <p:nvPr/>
        </p:nvSpPr>
        <p:spPr bwMode="auto">
          <a:xfrm>
            <a:off x="1331913" y="1412875"/>
            <a:ext cx="74898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8900" tIns="38100" rIns="88900" bIns="38100"/>
          <a:lstStyle/>
          <a:p>
            <a:pPr marL="342900" indent="-342900" algn="ctr">
              <a:buClr>
                <a:schemeClr val="bg2"/>
              </a:buClr>
              <a:buFontTx/>
              <a:buNone/>
            </a:pPr>
            <a:r>
              <a:rPr lang="en-US" altLang="zh-CN" sz="4000" b="1" dirty="0">
                <a:solidFill>
                  <a:srgbClr val="990033"/>
                </a:solidFill>
                <a:ea typeface="宋体" pitchFamily="2" charset="-122"/>
              </a:rPr>
              <a:t>Module 3  Unit 1</a:t>
            </a:r>
            <a:endParaRPr lang="en-US" altLang="zh-CN" sz="4000" dirty="0">
              <a:solidFill>
                <a:srgbClr val="3333FF"/>
              </a:solidFill>
              <a:ea typeface="宋体" pitchFamily="2" charset="-122"/>
            </a:endParaRPr>
          </a:p>
          <a:p>
            <a:pPr marL="342900" indent="-342900" algn="ctr">
              <a:spcBef>
                <a:spcPct val="0"/>
              </a:spcBef>
              <a:buClr>
                <a:schemeClr val="bg2"/>
              </a:buClr>
              <a:buFontTx/>
              <a:buNone/>
            </a:pPr>
            <a:endParaRPr lang="en-US" altLang="zh-CN" sz="3600" dirty="0">
              <a:solidFill>
                <a:srgbClr val="3333FF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8439" name="WordArt 7"/>
          <p:cNvSpPr>
            <a:spLocks noChangeArrowheads="1" noChangeShapeType="1" noTextEdit="1"/>
          </p:cNvSpPr>
          <p:nvPr/>
        </p:nvSpPr>
        <p:spPr bwMode="auto">
          <a:xfrm>
            <a:off x="900113" y="2997200"/>
            <a:ext cx="7416800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9966"/>
                    </a:gs>
                    <a:gs pos="100000">
                      <a:srgbClr val="FF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The sun is shining.</a:t>
            </a:r>
            <a:endParaRPr lang="zh-CN" altLang="en-US" sz="3600" b="1" kern="1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9966"/>
                  </a:gs>
                  <a:gs pos="100000">
                    <a:srgbClr val="FF0000"/>
                  </a:gs>
                </a:gsLst>
                <a:path path="rect">
                  <a:fillToRect r="100000" b="10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宋体"/>
              <a:ea typeface="宋体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2195513" y="5661025"/>
            <a:ext cx="65532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900" tIns="38100" rIns="88900" bIns="38100"/>
          <a:lstStyle/>
          <a:p>
            <a:pPr eaLnBrk="0" hangingPunct="0">
              <a:spcBef>
                <a:spcPct val="50000"/>
              </a:spcBef>
              <a:buSzPct val="100000"/>
              <a:buFont typeface="Times New Roman" pitchFamily="18" charset="0"/>
              <a:buNone/>
            </a:pPr>
            <a:r>
              <a:rPr kumimoji="1" lang="zh-CN" altLang="en-US" sz="2800" b="1" dirty="0" smtClean="0">
                <a:solidFill>
                  <a:srgbClr val="3333FF"/>
                </a:solidFill>
                <a:ea typeface="宋体" pitchFamily="2" charset="-122"/>
              </a:rPr>
              <a:t>棠外附小           金永迪</a:t>
            </a:r>
            <a:endParaRPr kumimoji="1" lang="en-GB" altLang="zh-CN" sz="2800" b="1" dirty="0">
              <a:solidFill>
                <a:srgbClr val="3333FF"/>
              </a:solidFill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056611_142415321000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-10644286"/>
            <a:ext cx="5929354" cy="7572404"/>
          </a:xfrm>
          <a:prstGeom prst="rect">
            <a:avLst/>
          </a:prstGeom>
        </p:spPr>
      </p:pic>
      <p:pic>
        <p:nvPicPr>
          <p:cNvPr id="5" name="图片 4" descr="192311062188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14810" cy="3411872"/>
          </a:xfrm>
          <a:prstGeom prst="rect">
            <a:avLst/>
          </a:prstGeom>
        </p:spPr>
      </p:pic>
      <p:pic>
        <p:nvPicPr>
          <p:cNvPr id="6" name="图片 5" descr="5056611_142415321000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57562"/>
            <a:ext cx="4071934" cy="35004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0361" y="1142984"/>
            <a:ext cx="4955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There are many birds </a:t>
            </a:r>
            <a:r>
              <a:rPr lang="en-US" altLang="zh-CN" sz="2800" dirty="0" smtClean="0">
                <a:solidFill>
                  <a:srgbClr val="FF0000"/>
                </a:solidFill>
              </a:rPr>
              <a:t>in the tree.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43602" y="4000504"/>
            <a:ext cx="520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There are many apples </a:t>
            </a:r>
            <a:r>
              <a:rPr lang="en-US" altLang="zh-CN" sz="2800" dirty="0" smtClean="0">
                <a:solidFill>
                  <a:srgbClr val="FF0000"/>
                </a:solidFill>
              </a:rPr>
              <a:t>on the tree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755650" y="1125538"/>
            <a:ext cx="8388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3333FF"/>
                </a:solidFill>
                <a:latin typeface="Times New Roman" pitchFamily="18" charset="0"/>
              </a:rPr>
              <a:t>A: In this photo, it’s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raining</a:t>
            </a:r>
            <a:r>
              <a:rPr lang="en-US" altLang="zh-CN" sz="2800" b="1">
                <a:solidFill>
                  <a:srgbClr val="3333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755650" y="1630363"/>
            <a:ext cx="74056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3333FF"/>
                </a:solidFill>
                <a:latin typeface="Times New Roman" pitchFamily="18" charset="0"/>
              </a:rPr>
              <a:t>                The ducks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are</a:t>
            </a:r>
            <a:r>
              <a:rPr lang="en-US" altLang="zh-CN" sz="2800" b="1">
                <a:solidFill>
                  <a:srgbClr val="3333FF"/>
                </a:solidFill>
                <a:latin typeface="Times New Roman" pitchFamily="18" charset="0"/>
              </a:rPr>
              <a:t> swim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ming</a:t>
            </a:r>
            <a:r>
              <a:rPr lang="en-US" altLang="zh-CN" sz="2800" b="1">
                <a:solidFill>
                  <a:srgbClr val="3333FF"/>
                </a:solidFill>
                <a:latin typeface="Times New Roman" pitchFamily="18" charset="0"/>
              </a:rPr>
              <a:t> in the water.</a:t>
            </a:r>
          </a:p>
        </p:txBody>
      </p:sp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1958975" y="1722438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>
                <a:latin typeface="Times New Roman" pitchFamily="18" charset="0"/>
              </a:rPr>
              <a:t>    </a:t>
            </a:r>
          </a:p>
        </p:txBody>
      </p:sp>
      <p:sp>
        <p:nvSpPr>
          <p:cNvPr id="245765" name="Text Box 5"/>
          <p:cNvSpPr txBox="1">
            <a:spLocks noChangeArrowheads="1"/>
          </p:cNvSpPr>
          <p:nvPr/>
        </p:nvSpPr>
        <p:spPr bwMode="auto">
          <a:xfrm>
            <a:off x="755650" y="1628775"/>
            <a:ext cx="1655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3333FF"/>
                </a:solidFill>
                <a:latin typeface="Times New Roman" pitchFamily="18" charset="0"/>
              </a:rPr>
              <a:t>B:</a:t>
            </a:r>
            <a:r>
              <a:rPr lang="en-US" altLang="zh-CN" sz="2800">
                <a:latin typeface="Times New Roman" pitchFamily="18" charset="0"/>
              </a:rPr>
              <a:t> </a:t>
            </a:r>
            <a:r>
              <a:rPr lang="en-US" altLang="zh-CN" sz="2800" b="1">
                <a:solidFill>
                  <a:srgbClr val="3333FF"/>
                </a:solidFill>
                <a:latin typeface="Times New Roman" pitchFamily="18" charset="0"/>
              </a:rPr>
              <a:t>No. 1 .</a:t>
            </a:r>
          </a:p>
        </p:txBody>
      </p:sp>
      <p:pic>
        <p:nvPicPr>
          <p:cNvPr id="245766" name="Picture 6" descr="Untitled-4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4221163"/>
            <a:ext cx="2371725" cy="2232025"/>
          </a:xfrm>
          <a:prstGeom prst="rect">
            <a:avLst/>
          </a:prstGeom>
          <a:noFill/>
        </p:spPr>
      </p:pic>
      <p:pic>
        <p:nvPicPr>
          <p:cNvPr id="245767" name="Picture 7" descr="Untitled-5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3800" y="4292600"/>
            <a:ext cx="2305050" cy="2087563"/>
          </a:xfrm>
          <a:prstGeom prst="rect">
            <a:avLst/>
          </a:prstGeom>
          <a:noFill/>
        </p:spPr>
      </p:pic>
      <p:pic>
        <p:nvPicPr>
          <p:cNvPr id="245768" name="Picture 8" descr="Untitled-2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2133600"/>
            <a:ext cx="2160588" cy="2098675"/>
          </a:xfrm>
          <a:prstGeom prst="rect">
            <a:avLst/>
          </a:prstGeom>
          <a:noFill/>
        </p:spPr>
      </p:pic>
      <p:pic>
        <p:nvPicPr>
          <p:cNvPr id="245769" name="Picture 9" descr="Untitled-3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205038"/>
            <a:ext cx="2232025" cy="2100262"/>
          </a:xfrm>
          <a:prstGeom prst="rect">
            <a:avLst/>
          </a:prstGeom>
          <a:noFill/>
        </p:spPr>
      </p:pic>
      <p:pic>
        <p:nvPicPr>
          <p:cNvPr id="245770" name="Picture 10" descr="Untitled-1 copy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2276475"/>
            <a:ext cx="2089150" cy="1965325"/>
          </a:xfrm>
          <a:prstGeom prst="rect">
            <a:avLst/>
          </a:prstGeom>
          <a:noFill/>
        </p:spPr>
      </p:pic>
      <p:sp>
        <p:nvSpPr>
          <p:cNvPr id="245771" name="Text Box 11"/>
          <p:cNvSpPr txBox="1">
            <a:spLocks noChangeArrowheads="1"/>
          </p:cNvSpPr>
          <p:nvPr/>
        </p:nvSpPr>
        <p:spPr bwMode="auto">
          <a:xfrm>
            <a:off x="900113" y="2205038"/>
            <a:ext cx="431800" cy="6508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</a:rPr>
              <a:t>1</a:t>
            </a:r>
          </a:p>
        </p:txBody>
      </p:sp>
      <p:sp>
        <p:nvSpPr>
          <p:cNvPr id="245772" name="Text Box 12"/>
          <p:cNvSpPr txBox="1">
            <a:spLocks noChangeArrowheads="1"/>
          </p:cNvSpPr>
          <p:nvPr/>
        </p:nvSpPr>
        <p:spPr bwMode="auto">
          <a:xfrm>
            <a:off x="3635375" y="2133600"/>
            <a:ext cx="431800" cy="6508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</a:rPr>
              <a:t>2</a:t>
            </a:r>
          </a:p>
        </p:txBody>
      </p:sp>
      <p:sp>
        <p:nvSpPr>
          <p:cNvPr id="245773" name="Text Box 13"/>
          <p:cNvSpPr txBox="1">
            <a:spLocks noChangeArrowheads="1"/>
          </p:cNvSpPr>
          <p:nvPr/>
        </p:nvSpPr>
        <p:spPr bwMode="auto">
          <a:xfrm>
            <a:off x="6156325" y="2205038"/>
            <a:ext cx="431800" cy="6508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</a:rPr>
              <a:t>3</a:t>
            </a:r>
          </a:p>
        </p:txBody>
      </p:sp>
      <p:sp>
        <p:nvSpPr>
          <p:cNvPr id="245774" name="Text Box 14"/>
          <p:cNvSpPr txBox="1">
            <a:spLocks noChangeArrowheads="1"/>
          </p:cNvSpPr>
          <p:nvPr/>
        </p:nvSpPr>
        <p:spPr bwMode="auto">
          <a:xfrm>
            <a:off x="2987675" y="3860800"/>
            <a:ext cx="431800" cy="6508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</a:rPr>
              <a:t>4</a:t>
            </a:r>
          </a:p>
        </p:txBody>
      </p:sp>
      <p:sp>
        <p:nvSpPr>
          <p:cNvPr id="245775" name="Text Box 15"/>
          <p:cNvSpPr txBox="1">
            <a:spLocks noChangeArrowheads="1"/>
          </p:cNvSpPr>
          <p:nvPr/>
        </p:nvSpPr>
        <p:spPr bwMode="auto">
          <a:xfrm>
            <a:off x="5940425" y="3860800"/>
            <a:ext cx="431800" cy="6508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8596" y="214290"/>
            <a:ext cx="3511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Talk about the pictures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2" grpId="0"/>
      <p:bldP spid="245763" grpId="0"/>
      <p:bldP spid="2457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2" name="Picture 4" descr="未命名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011863" cy="6858000"/>
          </a:xfrm>
          <a:prstGeom prst="rect">
            <a:avLst/>
          </a:prstGeom>
          <a:noFill/>
        </p:spPr>
      </p:pic>
      <p:pic>
        <p:nvPicPr>
          <p:cNvPr id="232453" name="Picture 5" descr="200731695429860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893333">
            <a:off x="4088607" y="5568156"/>
            <a:ext cx="317500" cy="503237"/>
          </a:xfrm>
          <a:prstGeom prst="rect">
            <a:avLst/>
          </a:prstGeom>
          <a:noFill/>
        </p:spPr>
      </p:pic>
      <p:pic>
        <p:nvPicPr>
          <p:cNvPr id="232454" name="Picture 6" descr="200731695512503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8538" y="1052513"/>
            <a:ext cx="574675" cy="309562"/>
          </a:xfrm>
          <a:prstGeom prst="rect">
            <a:avLst/>
          </a:prstGeom>
          <a:noFill/>
        </p:spPr>
      </p:pic>
      <p:pic>
        <p:nvPicPr>
          <p:cNvPr id="232455" name="Picture 7" descr="005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00650" y="476250"/>
            <a:ext cx="338138" cy="360363"/>
          </a:xfrm>
          <a:prstGeom prst="rect">
            <a:avLst/>
          </a:prstGeom>
          <a:noFill/>
        </p:spPr>
      </p:pic>
      <p:pic>
        <p:nvPicPr>
          <p:cNvPr id="232456" name="Picture 8" descr="0018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6238" y="404813"/>
            <a:ext cx="431800" cy="384175"/>
          </a:xfrm>
          <a:prstGeom prst="rect">
            <a:avLst/>
          </a:prstGeom>
          <a:noFill/>
        </p:spPr>
      </p:pic>
      <p:sp>
        <p:nvSpPr>
          <p:cNvPr id="232457" name="Text Box 9"/>
          <p:cNvSpPr txBox="1">
            <a:spLocks noChangeArrowheads="1"/>
          </p:cNvSpPr>
          <p:nvPr/>
        </p:nvSpPr>
        <p:spPr bwMode="auto">
          <a:xfrm>
            <a:off x="6011863" y="188913"/>
            <a:ext cx="33480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Look! What 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are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 they do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ing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232458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48263" y="476250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232459" name="AutoShape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79613" y="1628775"/>
            <a:ext cx="792162" cy="1368425"/>
          </a:xfrm>
          <a:prstGeom prst="flowChartDecision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0" name="AutoShape 1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700338" y="765175"/>
            <a:ext cx="1511300" cy="1368425"/>
          </a:xfrm>
          <a:prstGeom prst="irregularSeal2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1" name="Oval 1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95288" y="2852738"/>
            <a:ext cx="1008062" cy="1081087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2" name="Oval 1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79388" y="765175"/>
            <a:ext cx="720725" cy="1655763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3" name="Rectangle 1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92275" y="4221163"/>
            <a:ext cx="8636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4" name="Oval 16"/>
          <p:cNvSpPr>
            <a:spLocks noChangeArrowheads="1"/>
          </p:cNvSpPr>
          <p:nvPr/>
        </p:nvSpPr>
        <p:spPr bwMode="auto">
          <a:xfrm>
            <a:off x="5003800" y="3429000"/>
            <a:ext cx="1081088" cy="12954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5" name="Oval 1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419475" y="2349500"/>
            <a:ext cx="576263" cy="1296988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6" name="Oval 1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003800" y="1123950"/>
            <a:ext cx="576263" cy="1296988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7" name="Oval 1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348038" y="2492375"/>
            <a:ext cx="1008062" cy="1081088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2468" name="Oval 2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403350" y="2852738"/>
            <a:ext cx="1008063" cy="1081087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split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433365_1380164059vVv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36688"/>
            <a:ext cx="6156325" cy="18446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8000" b="1"/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081311592167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755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14450"/>
            <a:ext cx="342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428596" y="1785926"/>
            <a:ext cx="835863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Dear </a:t>
            </a:r>
            <a:r>
              <a:rPr lang="en-US" altLang="zh-CN" sz="2800" dirty="0" err="1" smtClean="0"/>
              <a:t>Lingling</a:t>
            </a:r>
            <a:r>
              <a:rPr lang="en-US" altLang="zh-CN" sz="2800" dirty="0" smtClean="0"/>
              <a:t>,</a:t>
            </a:r>
          </a:p>
          <a:p>
            <a:r>
              <a:rPr lang="en-US" altLang="zh-CN" sz="2800" dirty="0" smtClean="0"/>
              <a:t>How are you? I had a very __________ day on Saturday.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We had a _______ in the park. I ___________ you some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________.</a:t>
            </a:r>
          </a:p>
          <a:p>
            <a:r>
              <a:rPr lang="en-US" altLang="zh-CN" sz="2800" dirty="0" smtClean="0"/>
              <a:t> I miss________ in China. Please write to me soon.</a:t>
            </a:r>
          </a:p>
          <a:p>
            <a:r>
              <a:rPr lang="en-US" altLang="zh-CN" sz="2800" dirty="0" smtClean="0"/>
              <a:t> Love,</a:t>
            </a:r>
          </a:p>
          <a:p>
            <a:r>
              <a:rPr lang="en-US" altLang="zh-CN" sz="2800" dirty="0" err="1" smtClean="0"/>
              <a:t>Daming</a:t>
            </a:r>
            <a:endParaRPr lang="zh-CN" altLang="en-US" sz="2800" dirty="0"/>
          </a:p>
        </p:txBody>
      </p:sp>
      <p:sp>
        <p:nvSpPr>
          <p:cNvPr id="25" name="TextBox 24">
            <a:hlinkClick r:id="rId3" action="ppaction://hlinksldjump"/>
          </p:cNvPr>
          <p:cNvSpPr txBox="1"/>
          <p:nvPr/>
        </p:nvSpPr>
        <p:spPr>
          <a:xfrm>
            <a:off x="4357686" y="2143116"/>
            <a:ext cx="1741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interesting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1670" y="3000372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picnic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14942" y="3071810"/>
            <a:ext cx="18614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am sending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2910" y="3857628"/>
            <a:ext cx="1199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photos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57290" y="4286256"/>
            <a:ext cx="1537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everyone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椭圆 30"/>
          <p:cNvSpPr/>
          <p:nvPr/>
        </p:nvSpPr>
        <p:spPr>
          <a:xfrm>
            <a:off x="1071538" y="3929066"/>
            <a:ext cx="100013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2000232" y="2143116"/>
            <a:ext cx="1285884" cy="571504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14450"/>
            <a:ext cx="342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1000100" y="2000240"/>
            <a:ext cx="63264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This  story is really interesting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28" name="下弧形箭头 27"/>
          <p:cNvSpPr/>
          <p:nvPr/>
        </p:nvSpPr>
        <p:spPr>
          <a:xfrm rot="10800000">
            <a:off x="2500298" y="1071544"/>
            <a:ext cx="3643338" cy="9318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00100" y="3857628"/>
            <a:ext cx="68400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Amy is interested in telling story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0" name="下弧形箭头 29"/>
          <p:cNvSpPr/>
          <p:nvPr/>
        </p:nvSpPr>
        <p:spPr>
          <a:xfrm rot="10800000">
            <a:off x="1214414" y="3000372"/>
            <a:ext cx="3000396" cy="9318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00100" y="4786322"/>
            <a:ext cx="37203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interesting:</a:t>
            </a:r>
            <a:r>
              <a:rPr lang="zh-CN" altLang="en-US" sz="3200" dirty="0" smtClean="0">
                <a:solidFill>
                  <a:srgbClr val="FF0000"/>
                </a:solidFill>
              </a:rPr>
              <a:t>描述事物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r>
              <a:rPr lang="en-US" altLang="zh-CN" sz="3200" dirty="0" smtClean="0">
                <a:solidFill>
                  <a:srgbClr val="FF0000"/>
                </a:solidFill>
              </a:rPr>
              <a:t>interested: </a:t>
            </a:r>
            <a:r>
              <a:rPr lang="zh-CN" altLang="en-US" sz="3200" dirty="0" smtClean="0">
                <a:solidFill>
                  <a:srgbClr val="FF0000"/>
                </a:solidFill>
              </a:rPr>
              <a:t>描述人</a:t>
            </a:r>
            <a:endParaRPr lang="en-US" altLang="zh-CN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5" grpId="0" animBg="1"/>
      <p:bldP spid="28" grpId="0" animBg="1"/>
      <p:bldP spid="29" grpId="0"/>
      <p:bldP spid="30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14450"/>
            <a:ext cx="342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428596" y="1785926"/>
            <a:ext cx="835863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Dear </a:t>
            </a:r>
            <a:r>
              <a:rPr lang="en-US" altLang="zh-CN" sz="2800" dirty="0" err="1" smtClean="0"/>
              <a:t>Lingling</a:t>
            </a:r>
            <a:r>
              <a:rPr lang="en-US" altLang="zh-CN" sz="2800" dirty="0" smtClean="0"/>
              <a:t>,</a:t>
            </a:r>
          </a:p>
          <a:p>
            <a:r>
              <a:rPr lang="en-US" altLang="zh-CN" sz="2800" dirty="0" smtClean="0"/>
              <a:t>How are you? I had a very __________ day on Saturday.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We had a _______ in the park. I ___________ you some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________.</a:t>
            </a:r>
          </a:p>
          <a:p>
            <a:r>
              <a:rPr lang="en-US" altLang="zh-CN" sz="2800" dirty="0" smtClean="0"/>
              <a:t> I miss________ in China. Please write to me soon.</a:t>
            </a:r>
          </a:p>
          <a:p>
            <a:r>
              <a:rPr lang="en-US" altLang="zh-CN" sz="2800" dirty="0" smtClean="0"/>
              <a:t> Love,</a:t>
            </a:r>
          </a:p>
          <a:p>
            <a:r>
              <a:rPr lang="en-US" altLang="zh-CN" sz="2800" dirty="0" err="1" smtClean="0"/>
              <a:t>Daming</a:t>
            </a:r>
            <a:endParaRPr lang="zh-CN" altLang="en-US" sz="2800" dirty="0"/>
          </a:p>
        </p:txBody>
      </p:sp>
      <p:sp>
        <p:nvSpPr>
          <p:cNvPr id="25" name="TextBox 24">
            <a:hlinkClick r:id="rId3" action="ppaction://hlinksldjump"/>
          </p:cNvPr>
          <p:cNvSpPr txBox="1"/>
          <p:nvPr/>
        </p:nvSpPr>
        <p:spPr>
          <a:xfrm>
            <a:off x="4357686" y="2143116"/>
            <a:ext cx="1741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interesting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1670" y="3000372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picnic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14942" y="3071810"/>
            <a:ext cx="18614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am sending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2910" y="3857628"/>
            <a:ext cx="1199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photos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57290" y="4286256"/>
            <a:ext cx="1537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everyone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14450"/>
            <a:ext cx="342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3143240" y="857232"/>
            <a:ext cx="14316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photo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pic>
        <p:nvPicPr>
          <p:cNvPr id="31" name="图片 30" descr="untitled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500042"/>
            <a:ext cx="1428760" cy="2143140"/>
          </a:xfrm>
          <a:prstGeom prst="rect">
            <a:avLst/>
          </a:prstGeom>
        </p:spPr>
      </p:pic>
      <p:pic>
        <p:nvPicPr>
          <p:cNvPr id="32" name="图片 31" descr="untitled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81051">
            <a:off x="2722896" y="4070778"/>
            <a:ext cx="1428760" cy="2143140"/>
          </a:xfrm>
          <a:prstGeom prst="rect">
            <a:avLst/>
          </a:prstGeom>
        </p:spPr>
      </p:pic>
      <p:pic>
        <p:nvPicPr>
          <p:cNvPr id="33" name="图片 32" descr="untitled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1674">
            <a:off x="785786" y="3857628"/>
            <a:ext cx="1428760" cy="2143140"/>
          </a:xfrm>
          <a:prstGeom prst="rect">
            <a:avLst/>
          </a:prstGeom>
        </p:spPr>
      </p:pic>
      <p:pic>
        <p:nvPicPr>
          <p:cNvPr id="34" name="图片 33" descr="untitled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3143248"/>
            <a:ext cx="1428760" cy="214314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572132" y="4286256"/>
            <a:ext cx="1631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photos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14450"/>
            <a:ext cx="342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1500166" y="785794"/>
            <a:ext cx="1568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potato</a:t>
            </a:r>
            <a:endParaRPr lang="zh-CN" altLang="en-US" sz="4000" dirty="0"/>
          </a:p>
        </p:txBody>
      </p:sp>
      <p:sp>
        <p:nvSpPr>
          <p:cNvPr id="36" name="TextBox 35"/>
          <p:cNvSpPr txBox="1"/>
          <p:nvPr/>
        </p:nvSpPr>
        <p:spPr>
          <a:xfrm>
            <a:off x="1357290" y="3643314"/>
            <a:ext cx="17104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tomato</a:t>
            </a:r>
            <a:endParaRPr lang="zh-CN" altLang="en-US" sz="4000" dirty="0"/>
          </a:p>
        </p:txBody>
      </p:sp>
      <p:pic>
        <p:nvPicPr>
          <p:cNvPr id="26" name="图片 25" descr="yi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1571612"/>
            <a:ext cx="2443932" cy="1857388"/>
          </a:xfrm>
          <a:prstGeom prst="rect">
            <a:avLst/>
          </a:prstGeom>
        </p:spPr>
      </p:pic>
      <p:pic>
        <p:nvPicPr>
          <p:cNvPr id="27" name="图片 26" descr="tudo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643050"/>
            <a:ext cx="3286116" cy="159840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357818" y="857232"/>
            <a:ext cx="2023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potato</a:t>
            </a:r>
            <a:r>
              <a:rPr lang="en-US" altLang="zh-CN" sz="4000" dirty="0" smtClean="0">
                <a:solidFill>
                  <a:srgbClr val="FF0000"/>
                </a:solidFill>
              </a:rPr>
              <a:t>es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pic>
        <p:nvPicPr>
          <p:cNvPr id="30" name="图片 29" descr="xihongsh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4357694"/>
            <a:ext cx="2143140" cy="1785950"/>
          </a:xfrm>
          <a:prstGeom prst="rect">
            <a:avLst/>
          </a:prstGeom>
        </p:spPr>
      </p:pic>
      <p:pic>
        <p:nvPicPr>
          <p:cNvPr id="35" name="图片 34" descr="xihongshi fush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2066" y="4429132"/>
            <a:ext cx="2888922" cy="192882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715008" y="3571876"/>
            <a:ext cx="2165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tomato</a:t>
            </a:r>
            <a:r>
              <a:rPr lang="en-US" altLang="zh-CN" sz="4000" dirty="0" smtClean="0">
                <a:solidFill>
                  <a:srgbClr val="FF0000"/>
                </a:solidFill>
              </a:rPr>
              <a:t>es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1"/>
      <p:bldP spid="36" grpId="0"/>
      <p:bldP spid="28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14450"/>
            <a:ext cx="342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1000100" y="2143116"/>
            <a:ext cx="14316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photo</a:t>
            </a:r>
            <a:endParaRPr lang="zh-CN" altLang="en-US" sz="4000" dirty="0"/>
          </a:p>
        </p:txBody>
      </p:sp>
      <p:sp>
        <p:nvSpPr>
          <p:cNvPr id="36" name="TextBox 35"/>
          <p:cNvSpPr txBox="1"/>
          <p:nvPr/>
        </p:nvSpPr>
        <p:spPr>
          <a:xfrm>
            <a:off x="4786314" y="2214554"/>
            <a:ext cx="1631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photo</a:t>
            </a:r>
            <a:r>
              <a:rPr lang="en-US" altLang="zh-CN" sz="4000" dirty="0" smtClean="0">
                <a:solidFill>
                  <a:srgbClr val="FF0000"/>
                </a:solidFill>
              </a:rPr>
              <a:t>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42976" y="1357298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单数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57752" y="1357298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复数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0100" y="3143248"/>
            <a:ext cx="1568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potato</a:t>
            </a:r>
            <a:endParaRPr lang="zh-CN" altLang="en-US" sz="4000" dirty="0"/>
          </a:p>
        </p:txBody>
      </p:sp>
      <p:sp>
        <p:nvSpPr>
          <p:cNvPr id="30" name="TextBox 29"/>
          <p:cNvSpPr txBox="1"/>
          <p:nvPr/>
        </p:nvSpPr>
        <p:spPr>
          <a:xfrm>
            <a:off x="4786314" y="3071810"/>
            <a:ext cx="2023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potato</a:t>
            </a:r>
            <a:r>
              <a:rPr lang="en-US" altLang="zh-CN" sz="4000" dirty="0" smtClean="0">
                <a:solidFill>
                  <a:srgbClr val="FF0000"/>
                </a:solidFill>
              </a:rPr>
              <a:t>es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71538" y="4357694"/>
            <a:ext cx="17104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tomato</a:t>
            </a:r>
            <a:endParaRPr lang="zh-CN" altLang="en-US" sz="4000" dirty="0"/>
          </a:p>
        </p:txBody>
      </p:sp>
      <p:sp>
        <p:nvSpPr>
          <p:cNvPr id="37" name="TextBox 36"/>
          <p:cNvSpPr txBox="1"/>
          <p:nvPr/>
        </p:nvSpPr>
        <p:spPr>
          <a:xfrm>
            <a:off x="4857752" y="4286256"/>
            <a:ext cx="2165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tomato</a:t>
            </a:r>
            <a:r>
              <a:rPr lang="en-US" altLang="zh-CN" sz="4000" dirty="0" smtClean="0">
                <a:solidFill>
                  <a:srgbClr val="FF0000"/>
                </a:solidFill>
              </a:rPr>
              <a:t>es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2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333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sp>
        <p:nvSpPr>
          <p:cNvPr id="1331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/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14450"/>
            <a:ext cx="342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428596" y="1785926"/>
            <a:ext cx="835863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Dear </a:t>
            </a:r>
            <a:r>
              <a:rPr lang="en-US" altLang="zh-CN" sz="2800" dirty="0" err="1" smtClean="0"/>
              <a:t>Lingling</a:t>
            </a:r>
            <a:r>
              <a:rPr lang="en-US" altLang="zh-CN" sz="2800" dirty="0" smtClean="0"/>
              <a:t>,</a:t>
            </a:r>
          </a:p>
          <a:p>
            <a:r>
              <a:rPr lang="en-US" altLang="zh-CN" sz="2800" dirty="0" smtClean="0"/>
              <a:t>How are you? I had a very __________ day on Saturday.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We had a _______ in the park. I ___________ you some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________.</a:t>
            </a:r>
          </a:p>
          <a:p>
            <a:r>
              <a:rPr lang="en-US" altLang="zh-CN" sz="2800" dirty="0" smtClean="0"/>
              <a:t> I miss________ in China. Please write to me soon.</a:t>
            </a:r>
          </a:p>
          <a:p>
            <a:r>
              <a:rPr lang="en-US" altLang="zh-CN" sz="2800" dirty="0" smtClean="0"/>
              <a:t> Love,</a:t>
            </a:r>
          </a:p>
          <a:p>
            <a:r>
              <a:rPr lang="en-US" altLang="zh-CN" sz="2800" dirty="0" err="1" smtClean="0"/>
              <a:t>Daming</a:t>
            </a:r>
            <a:endParaRPr lang="zh-CN" altLang="en-US" sz="2800" dirty="0"/>
          </a:p>
        </p:txBody>
      </p:sp>
      <p:sp>
        <p:nvSpPr>
          <p:cNvPr id="25" name="TextBox 24">
            <a:hlinkClick r:id="rId3" action="ppaction://hlinksldjump"/>
          </p:cNvPr>
          <p:cNvSpPr txBox="1"/>
          <p:nvPr/>
        </p:nvSpPr>
        <p:spPr>
          <a:xfrm>
            <a:off x="4357686" y="2143116"/>
            <a:ext cx="1741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interesting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1670" y="3000372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picnic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14942" y="3071810"/>
            <a:ext cx="18614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am sending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hlinkClick r:id="rId4" action="ppaction://hlinksldjump"/>
          </p:cNvPr>
          <p:cNvSpPr txBox="1"/>
          <p:nvPr/>
        </p:nvSpPr>
        <p:spPr>
          <a:xfrm>
            <a:off x="642910" y="3857628"/>
            <a:ext cx="1199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photos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57290" y="4286256"/>
            <a:ext cx="1537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everyone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261</Words>
  <Application>Microsoft Office PowerPoint</Application>
  <PresentationFormat>全屏显示(4:3)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Company>JUJUMAO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JUJUMAO</dc:creator>
  <cp:lastModifiedBy>tw</cp:lastModifiedBy>
  <cp:revision>19</cp:revision>
  <dcterms:created xsi:type="dcterms:W3CDTF">2015-12-11T13:47:32Z</dcterms:created>
  <dcterms:modified xsi:type="dcterms:W3CDTF">2015-12-15T03:27:49Z</dcterms:modified>
</cp:coreProperties>
</file>