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91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2017-3-21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2017-3-21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2017-3-21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2017-3-21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2017-3-21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2017-3-21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2017-3-21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2017-3-21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2017-3-21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2017-3-21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2017-3-21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2017-3-21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571472" y="500042"/>
            <a:ext cx="1928826" cy="1143008"/>
          </a:xfr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altLang="zh-CN" sz="6600" b="1" dirty="0" smtClean="0">
                <a:solidFill>
                  <a:schemeClr val="tx1"/>
                </a:solidFill>
              </a:rPr>
              <a:t>bike</a:t>
            </a:r>
            <a:endParaRPr lang="zh-CN" altLang="en-US" sz="6600" b="1" dirty="0">
              <a:solidFill>
                <a:schemeClr val="tx1"/>
              </a:solidFill>
            </a:endParaRPr>
          </a:p>
        </p:txBody>
      </p:sp>
      <p:sp>
        <p:nvSpPr>
          <p:cNvPr id="4" name="副标题 2"/>
          <p:cNvSpPr txBox="1">
            <a:spLocks/>
          </p:cNvSpPr>
          <p:nvPr/>
        </p:nvSpPr>
        <p:spPr>
          <a:xfrm>
            <a:off x="3786182" y="500042"/>
            <a:ext cx="4714908" cy="1143008"/>
          </a:xfrm>
          <a:prstGeom prst="rect">
            <a:avLst/>
          </a:prstGeom>
          <a:ln w="57150" cap="flat" cmpd="sng" algn="ctr">
            <a:solidFill>
              <a:schemeClr val="accent6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ride a bike</a:t>
            </a:r>
            <a:endParaRPr kumimoji="0" lang="zh-CN" altLang="en-US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6" name="直接箭头连接符 5"/>
          <p:cNvCxnSpPr/>
          <p:nvPr/>
        </p:nvCxnSpPr>
        <p:spPr>
          <a:xfrm>
            <a:off x="2857488" y="1071546"/>
            <a:ext cx="714380" cy="1588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副标题 2"/>
          <p:cNvSpPr txBox="1">
            <a:spLocks/>
          </p:cNvSpPr>
          <p:nvPr/>
        </p:nvSpPr>
        <p:spPr>
          <a:xfrm>
            <a:off x="571472" y="1928802"/>
            <a:ext cx="1928826" cy="1143008"/>
          </a:xfrm>
          <a:prstGeom prst="rect">
            <a:avLst/>
          </a:prstGeom>
          <a:ln w="57150" cap="flat" cmpd="sng" algn="ctr">
            <a:solidFill>
              <a:schemeClr val="accent6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kite</a:t>
            </a:r>
            <a:endParaRPr kumimoji="0" lang="zh-CN" altLang="en-US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副标题 2"/>
          <p:cNvSpPr txBox="1">
            <a:spLocks/>
          </p:cNvSpPr>
          <p:nvPr/>
        </p:nvSpPr>
        <p:spPr>
          <a:xfrm>
            <a:off x="3786182" y="1928802"/>
            <a:ext cx="4714908" cy="1143008"/>
          </a:xfrm>
          <a:prstGeom prst="rect">
            <a:avLst/>
          </a:prstGeom>
          <a:ln w="57150" cap="flat" cmpd="sng" algn="ctr">
            <a:solidFill>
              <a:schemeClr val="accent6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fly a kite</a:t>
            </a:r>
            <a:endParaRPr kumimoji="0" lang="zh-CN" altLang="en-US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9" name="直接箭头连接符 8"/>
          <p:cNvCxnSpPr/>
          <p:nvPr/>
        </p:nvCxnSpPr>
        <p:spPr>
          <a:xfrm>
            <a:off x="2857488" y="2500306"/>
            <a:ext cx="714380" cy="1588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副标题 2"/>
          <p:cNvSpPr txBox="1">
            <a:spLocks/>
          </p:cNvSpPr>
          <p:nvPr/>
        </p:nvSpPr>
        <p:spPr>
          <a:xfrm>
            <a:off x="571472" y="3357562"/>
            <a:ext cx="1928826" cy="1143008"/>
          </a:xfrm>
          <a:prstGeom prst="rect">
            <a:avLst/>
          </a:prstGeom>
          <a:ln w="57150" cap="flat" cmpd="sng" algn="ctr">
            <a:solidFill>
              <a:schemeClr val="accent6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CDs</a:t>
            </a:r>
            <a:endParaRPr kumimoji="0" lang="zh-CN" altLang="en-US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副标题 2"/>
          <p:cNvSpPr txBox="1">
            <a:spLocks/>
          </p:cNvSpPr>
          <p:nvPr/>
        </p:nvSpPr>
        <p:spPr>
          <a:xfrm>
            <a:off x="3786182" y="3357562"/>
            <a:ext cx="4714908" cy="1143008"/>
          </a:xfrm>
          <a:prstGeom prst="rect">
            <a:avLst/>
          </a:prstGeom>
          <a:ln w="57150" cap="flat" cmpd="sng" algn="ctr">
            <a:solidFill>
              <a:schemeClr val="accent6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zh-CN" sz="6600" b="1" dirty="0" smtClean="0">
                <a:solidFill>
                  <a:schemeClr val="tx1"/>
                </a:solidFill>
              </a:rPr>
              <a:t>l</a:t>
            </a:r>
            <a:r>
              <a:rPr kumimoji="0" lang="en-US" altLang="zh-CN" sz="6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isten</a:t>
            </a:r>
            <a:r>
              <a:rPr kumimoji="0" lang="en-US" altLang="zh-CN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to CDs</a:t>
            </a:r>
            <a:endParaRPr kumimoji="0" lang="zh-CN" altLang="en-US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2" name="直接箭头连接符 11"/>
          <p:cNvCxnSpPr/>
          <p:nvPr/>
        </p:nvCxnSpPr>
        <p:spPr>
          <a:xfrm>
            <a:off x="2857488" y="3929066"/>
            <a:ext cx="714380" cy="1588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副标题 2"/>
          <p:cNvSpPr txBox="1">
            <a:spLocks/>
          </p:cNvSpPr>
          <p:nvPr/>
        </p:nvSpPr>
        <p:spPr>
          <a:xfrm>
            <a:off x="571472" y="4857760"/>
            <a:ext cx="1928826" cy="1143008"/>
          </a:xfrm>
          <a:prstGeom prst="rect">
            <a:avLst/>
          </a:prstGeom>
          <a:ln w="57150" cap="flat" cmpd="sng" algn="ctr">
            <a:solidFill>
              <a:schemeClr val="accent6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meat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副标题 2"/>
          <p:cNvSpPr txBox="1">
            <a:spLocks/>
          </p:cNvSpPr>
          <p:nvPr/>
        </p:nvSpPr>
        <p:spPr>
          <a:xfrm>
            <a:off x="3786182" y="4857760"/>
            <a:ext cx="4714908" cy="1143008"/>
          </a:xfrm>
          <a:prstGeom prst="rect">
            <a:avLst/>
          </a:prstGeom>
          <a:ln w="57150" cap="flat" cmpd="sng" algn="ctr">
            <a:solidFill>
              <a:schemeClr val="accent6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eat the meat </a:t>
            </a:r>
            <a:endParaRPr kumimoji="0" lang="zh-CN" altLang="en-US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5" name="直接箭头连接符 14"/>
          <p:cNvCxnSpPr/>
          <p:nvPr/>
        </p:nvCxnSpPr>
        <p:spPr>
          <a:xfrm>
            <a:off x="2857488" y="5429264"/>
            <a:ext cx="714380" cy="1588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1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副标题 2"/>
          <p:cNvSpPr txBox="1">
            <a:spLocks/>
          </p:cNvSpPr>
          <p:nvPr/>
        </p:nvSpPr>
        <p:spPr>
          <a:xfrm rot="1091781">
            <a:off x="571472" y="571480"/>
            <a:ext cx="1928826" cy="1143008"/>
          </a:xfrm>
          <a:prstGeom prst="rect">
            <a:avLst/>
          </a:prstGeom>
          <a:ln w="57150" cap="flat" cmpd="sng" algn="ctr">
            <a:solidFill>
              <a:schemeClr val="accent6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books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副标题 2"/>
          <p:cNvSpPr txBox="1">
            <a:spLocks/>
          </p:cNvSpPr>
          <p:nvPr/>
        </p:nvSpPr>
        <p:spPr>
          <a:xfrm rot="20671388">
            <a:off x="5975419" y="2522622"/>
            <a:ext cx="1928826" cy="1143008"/>
          </a:xfrm>
          <a:prstGeom prst="rect">
            <a:avLst/>
          </a:prstGeom>
          <a:ln w="57150" cap="flat" cmpd="sng" algn="ctr">
            <a:solidFill>
              <a:schemeClr val="accent6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water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副标题 2"/>
          <p:cNvSpPr txBox="1">
            <a:spLocks/>
          </p:cNvSpPr>
          <p:nvPr/>
        </p:nvSpPr>
        <p:spPr>
          <a:xfrm rot="20421257">
            <a:off x="428596" y="2285992"/>
            <a:ext cx="1928826" cy="1143008"/>
          </a:xfrm>
          <a:prstGeom prst="rect">
            <a:avLst/>
          </a:prstGeom>
          <a:ln w="57150" cap="flat" cmpd="sng" algn="ctr">
            <a:solidFill>
              <a:schemeClr val="accent6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toys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副标题 2"/>
          <p:cNvSpPr txBox="1">
            <a:spLocks/>
          </p:cNvSpPr>
          <p:nvPr/>
        </p:nvSpPr>
        <p:spPr>
          <a:xfrm rot="20409850">
            <a:off x="3714744" y="714356"/>
            <a:ext cx="1928826" cy="1143008"/>
          </a:xfrm>
          <a:prstGeom prst="rect">
            <a:avLst/>
          </a:prstGeom>
          <a:ln w="57150" cap="flat" cmpd="sng" algn="ctr">
            <a:solidFill>
              <a:schemeClr val="accent6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zh-CN" sz="4400" b="1" dirty="0" smtClean="0">
                <a:solidFill>
                  <a:schemeClr val="tx1"/>
                </a:solidFill>
              </a:rPr>
              <a:t>clothe</a:t>
            </a:r>
            <a:r>
              <a:rPr kumimoji="0" lang="en-US" altLang="zh-CN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副标题 2"/>
          <p:cNvSpPr txBox="1">
            <a:spLocks/>
          </p:cNvSpPr>
          <p:nvPr/>
        </p:nvSpPr>
        <p:spPr>
          <a:xfrm>
            <a:off x="3000364" y="2786058"/>
            <a:ext cx="1928826" cy="1143008"/>
          </a:xfrm>
          <a:prstGeom prst="rect">
            <a:avLst/>
          </a:prstGeom>
          <a:ln w="57150" cap="flat" cmpd="sng" algn="ctr">
            <a:solidFill>
              <a:schemeClr val="accent6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zh-CN" sz="5400" b="1" dirty="0" smtClean="0">
                <a:solidFill>
                  <a:schemeClr val="tx1"/>
                </a:solidFill>
              </a:rPr>
              <a:t>d</a:t>
            </a:r>
            <a:r>
              <a:rPr kumimoji="0" lang="en-US" altLang="zh-CN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ress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副标题 2"/>
          <p:cNvSpPr txBox="1">
            <a:spLocks/>
          </p:cNvSpPr>
          <p:nvPr/>
        </p:nvSpPr>
        <p:spPr>
          <a:xfrm rot="1192971">
            <a:off x="6268586" y="673752"/>
            <a:ext cx="2530255" cy="1143008"/>
          </a:xfrm>
          <a:prstGeom prst="rect">
            <a:avLst/>
          </a:prstGeom>
          <a:ln w="57150" cap="flat" cmpd="sng" algn="ctr">
            <a:solidFill>
              <a:schemeClr val="accent6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chocolate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副标题 2"/>
          <p:cNvSpPr txBox="1">
            <a:spLocks/>
          </p:cNvSpPr>
          <p:nvPr/>
        </p:nvSpPr>
        <p:spPr>
          <a:xfrm>
            <a:off x="3929058" y="4572008"/>
            <a:ext cx="1928826" cy="1143008"/>
          </a:xfrm>
          <a:prstGeom prst="rect">
            <a:avLst/>
          </a:prstGeom>
          <a:ln w="57150" cap="flat" cmpd="sng" algn="ctr">
            <a:solidFill>
              <a:schemeClr val="accent6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shoes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副标题 2"/>
          <p:cNvSpPr txBox="1">
            <a:spLocks/>
          </p:cNvSpPr>
          <p:nvPr/>
        </p:nvSpPr>
        <p:spPr>
          <a:xfrm rot="1126380">
            <a:off x="846962" y="4637658"/>
            <a:ext cx="1928826" cy="1143008"/>
          </a:xfrm>
          <a:prstGeom prst="rect">
            <a:avLst/>
          </a:prstGeom>
          <a:ln w="57150" cap="flat" cmpd="sng" algn="ctr">
            <a:solidFill>
              <a:schemeClr val="accent6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cake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副标题 2"/>
          <p:cNvSpPr txBox="1">
            <a:spLocks/>
          </p:cNvSpPr>
          <p:nvPr/>
        </p:nvSpPr>
        <p:spPr>
          <a:xfrm rot="20045146">
            <a:off x="6557940" y="4315087"/>
            <a:ext cx="1928826" cy="705159"/>
          </a:xfrm>
          <a:prstGeom prst="rect">
            <a:avLst/>
          </a:prstGeom>
          <a:ln w="57150" cap="flat" cmpd="sng" algn="ctr">
            <a:solidFill>
              <a:schemeClr val="accent6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zh-CN" sz="3200" b="1" dirty="0" smtClean="0">
                <a:solidFill>
                  <a:schemeClr val="tx1"/>
                </a:solidFill>
              </a:rPr>
              <a:t>computer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25</Words>
  <PresentationFormat>全屏显示(4:3)</PresentationFormat>
  <Paragraphs>17</Paragraphs>
  <Slides>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Office 主题</vt:lpstr>
      <vt:lpstr>幻灯片 1</vt:lpstr>
      <vt:lpstr>幻灯片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cp:lastModifiedBy>微软用户</cp:lastModifiedBy>
  <cp:revision>2</cp:revision>
  <dcterms:modified xsi:type="dcterms:W3CDTF">2017-03-21T13:03:35Z</dcterms:modified>
</cp:coreProperties>
</file>