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2017-3-21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1928826" cy="1143008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CN" sz="6600" b="1" dirty="0" smtClean="0">
                <a:solidFill>
                  <a:schemeClr val="tx1"/>
                </a:solidFill>
              </a:rPr>
              <a:t>bike</a:t>
            </a:r>
            <a:endParaRPr lang="zh-CN" altLang="en-US" sz="6600" b="1" dirty="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786182" y="500042"/>
            <a:ext cx="4714908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ride a bike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2857488" y="1071546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 2"/>
          <p:cNvSpPr txBox="1">
            <a:spLocks/>
          </p:cNvSpPr>
          <p:nvPr/>
        </p:nvSpPr>
        <p:spPr>
          <a:xfrm>
            <a:off x="571472" y="1928802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kite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3786182" y="1928802"/>
            <a:ext cx="4714908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fly a kite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2857488" y="2500306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副标题 2"/>
          <p:cNvSpPr txBox="1">
            <a:spLocks/>
          </p:cNvSpPr>
          <p:nvPr/>
        </p:nvSpPr>
        <p:spPr>
          <a:xfrm>
            <a:off x="571472" y="3357562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CDs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3786182" y="3357562"/>
            <a:ext cx="4714908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6600" b="1" dirty="0" smtClean="0">
                <a:solidFill>
                  <a:schemeClr val="tx1"/>
                </a:solidFill>
              </a:rPr>
              <a:t>l</a:t>
            </a:r>
            <a:r>
              <a:rPr kumimoji="0" lang="en-US" altLang="zh-CN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isten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CDs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857488" y="3929066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副标题 2"/>
          <p:cNvSpPr txBox="1">
            <a:spLocks/>
          </p:cNvSpPr>
          <p:nvPr/>
        </p:nvSpPr>
        <p:spPr>
          <a:xfrm>
            <a:off x="571472" y="4857760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meat</a:t>
            </a: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副标题 2"/>
          <p:cNvSpPr txBox="1">
            <a:spLocks/>
          </p:cNvSpPr>
          <p:nvPr/>
        </p:nvSpPr>
        <p:spPr>
          <a:xfrm>
            <a:off x="3786182" y="4857760"/>
            <a:ext cx="4714908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the meat 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857488" y="5429264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 txBox="1">
            <a:spLocks/>
          </p:cNvSpPr>
          <p:nvPr/>
        </p:nvSpPr>
        <p:spPr>
          <a:xfrm rot="1091781">
            <a:off x="571472" y="571480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books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 rot="20671388">
            <a:off x="5975419" y="2522622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 rot="20421257">
            <a:off x="428596" y="2285992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toys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 rot="20409850">
            <a:off x="3714744" y="714356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4400" b="1" dirty="0" smtClean="0">
                <a:solidFill>
                  <a:schemeClr val="tx1"/>
                </a:solidFill>
              </a:rPr>
              <a:t>clothe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3000364" y="2786058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5400" b="1" dirty="0" smtClean="0">
                <a:solidFill>
                  <a:schemeClr val="tx1"/>
                </a:solidFill>
              </a:rPr>
              <a:t>d</a:t>
            </a:r>
            <a:r>
              <a:rPr kumimoji="0" lang="en-US" altLang="zh-CN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ress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 rot="1192971">
            <a:off x="6268586" y="673752"/>
            <a:ext cx="2530255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chocolate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929058" y="4572008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shoes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 rot="1126380">
            <a:off x="846962" y="4637658"/>
            <a:ext cx="1928826" cy="1143008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cake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副标题 2"/>
          <p:cNvSpPr txBox="1">
            <a:spLocks/>
          </p:cNvSpPr>
          <p:nvPr/>
        </p:nvSpPr>
        <p:spPr>
          <a:xfrm rot="20045146">
            <a:off x="6557940" y="4315087"/>
            <a:ext cx="1928826" cy="705159"/>
          </a:xfrm>
          <a:prstGeom prst="rect">
            <a:avLst/>
          </a:prstGeom>
          <a:ln w="5715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200" b="1" dirty="0" smtClean="0">
                <a:solidFill>
                  <a:schemeClr val="tx1"/>
                </a:solidFill>
              </a:rPr>
              <a:t>computer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PresentationFormat>全屏显示(4:3)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2</cp:revision>
  <dcterms:modified xsi:type="dcterms:W3CDTF">2017-03-21T13:03:35Z</dcterms:modified>
</cp:coreProperties>
</file>