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ms-office.activeX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activeX/activeX2.xml" ContentType="application/vnd.ms-office.activeX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Module 5 Unit 1</a:t>
            </a:r>
            <a:br>
              <a:rPr lang="en-US" altLang="zh-CN" dirty="0" smtClean="0"/>
            </a:br>
            <a:r>
              <a:rPr lang="en-US" altLang="zh-CN" dirty="0" smtClean="0"/>
              <a:t>Will you take your ball tomorrow?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Is Kitty going to </a:t>
            </a:r>
            <a:r>
              <a:rPr lang="en-US" altLang="zh-CN" dirty="0" err="1" smtClean="0"/>
              <a:t>Hongkong</a:t>
            </a:r>
            <a:r>
              <a:rPr lang="en-US" altLang="zh-CN" dirty="0" smtClean="0"/>
              <a:t> this Sunday?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p:control spid="1026" name="ShockwaveFlash1" r:id="rId2" imgW="8352381" imgH="5040762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Will they take…?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 l="23096" t="12890" r="22548" b="16797"/>
          <a:stretch>
            <a:fillRect/>
          </a:stretch>
        </p:blipFill>
        <p:spPr bwMode="auto">
          <a:xfrm>
            <a:off x="857224" y="1142983"/>
            <a:ext cx="7429552" cy="5403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Will Amy take her kite and ball tomorrow? Why?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controls>
      <p:control spid="3074" name="ShockwaveFlash1" r:id="rId2" imgW="8426342" imgH="4536934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PresentationFormat>全屏显示(4:3)</PresentationFormat>
  <Paragraphs>4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Module 5 Unit 1 Will you take your ball tomorrow?</vt:lpstr>
      <vt:lpstr>幻灯片 2</vt:lpstr>
      <vt:lpstr>Is Kitty going to Hongkong this Sunday?</vt:lpstr>
      <vt:lpstr>Will they take…?</vt:lpstr>
      <vt:lpstr>Will Amy take her kite and ball tomorrow? Why?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5 Unit 1 Will you take your ball tomorrow?</dc:title>
  <dc:creator>tw</dc:creator>
  <cp:lastModifiedBy>tw</cp:lastModifiedBy>
  <cp:revision>3</cp:revision>
  <dcterms:created xsi:type="dcterms:W3CDTF">2017-03-20T01:59:05Z</dcterms:created>
  <dcterms:modified xsi:type="dcterms:W3CDTF">2017-03-20T02:10:39Z</dcterms:modified>
</cp:coreProperties>
</file>