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media" Target="file:///E:\M5%20U1\P27-A2-9.mp3" TargetMode="External"/><Relationship Id="rId6" Type="http://schemas.openxmlformats.org/officeDocument/2006/relationships/audio" Target="file:///E:\M5%20U1\P27-A2-9.mp3" TargetMode="External"/><Relationship Id="rId5" Type="http://schemas.openxmlformats.org/officeDocument/2006/relationships/image" Target="../media/image10.png"/><Relationship Id="rId4" Type="http://schemas.microsoft.com/office/2007/relationships/media" Target="file:///E:\M5%20U1\P27-A2-8.mp3" TargetMode="External"/><Relationship Id="rId3" Type="http://schemas.openxmlformats.org/officeDocument/2006/relationships/audio" Target="file:///E:\M5%20U1\P27-A2-8.mp3" TargetMode="Externa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control" Target="../activeX/activeX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1" Type="http://schemas.openxmlformats.org/officeDocument/2006/relationships/control" Target="../activeX/activeX2.xml"/></Relationships>
</file>

<file path=ppt/slides/_rels/slide6.xml.rels><?xml version="1.0" encoding="UTF-8" standalone="yes"?>
<Relationships xmlns="http://schemas.openxmlformats.org/package/2006/relationships"><Relationship Id="rId9" Type="http://schemas.microsoft.com/office/2007/relationships/media" Target="file:///E:\M5%20U1\P26-A2-3.mp3" TargetMode="External"/><Relationship Id="rId8" Type="http://schemas.openxmlformats.org/officeDocument/2006/relationships/audio" Target="file:///E:\M5%20U1\P26-A2-3.mp3" TargetMode="External"/><Relationship Id="rId7" Type="http://schemas.microsoft.com/office/2007/relationships/media" Target="file:///E:\M5%20U1\P26-A2-2.mp3" TargetMode="External"/><Relationship Id="rId6" Type="http://schemas.openxmlformats.org/officeDocument/2006/relationships/audio" Target="file:///E:\M5%20U1\P26-A2-2.mp3" TargetMode="External"/><Relationship Id="rId5" Type="http://schemas.openxmlformats.org/officeDocument/2006/relationships/image" Target="../media/image10.png"/><Relationship Id="rId4" Type="http://schemas.microsoft.com/office/2007/relationships/media" Target="file:///E:\M5%20U1\P26-A2-1.mp3" TargetMode="External"/><Relationship Id="rId3" Type="http://schemas.openxmlformats.org/officeDocument/2006/relationships/audio" Target="file:///E:\M5%20U1\P26-A2-1.mp3" TargetMode="External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media" Target="file:///E:\M5%20U1\P27-A2-2.mp3" TargetMode="External"/><Relationship Id="rId6" Type="http://schemas.openxmlformats.org/officeDocument/2006/relationships/audio" Target="file:///E:\M5%20U1\P27-A2-2.mp3" TargetMode="External"/><Relationship Id="rId5" Type="http://schemas.openxmlformats.org/officeDocument/2006/relationships/image" Target="../media/image10.png"/><Relationship Id="rId4" Type="http://schemas.microsoft.com/office/2007/relationships/media" Target="file:///E:\M5%20U1\P27-A2-1.mp3" TargetMode="External"/><Relationship Id="rId3" Type="http://schemas.openxmlformats.org/officeDocument/2006/relationships/audio" Target="file:///E:\M5%20U1\P27-A2-1.mp3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microsoft.com/office/2007/relationships/media" Target="file:///E:\M5%20U1\P27-A2-5.mp3" TargetMode="External"/><Relationship Id="rId8" Type="http://schemas.openxmlformats.org/officeDocument/2006/relationships/audio" Target="file:///E:\M5%20U1\P27-A2-5.mp3" TargetMode="External"/><Relationship Id="rId7" Type="http://schemas.microsoft.com/office/2007/relationships/media" Target="file:///E:\M5%20U1\P27-A2-4.mp3" TargetMode="External"/><Relationship Id="rId6" Type="http://schemas.openxmlformats.org/officeDocument/2006/relationships/audio" Target="file:///E:\M5%20U1\P27-A2-4.mp3" TargetMode="External"/><Relationship Id="rId5" Type="http://schemas.openxmlformats.org/officeDocument/2006/relationships/image" Target="../media/image10.png"/><Relationship Id="rId4" Type="http://schemas.microsoft.com/office/2007/relationships/media" Target="file:///E:\M5%20U1\P27-A2-3.mp3" TargetMode="External"/><Relationship Id="rId3" Type="http://schemas.openxmlformats.org/officeDocument/2006/relationships/audio" Target="file:///E:\M5%20U1\P27-A2-3.mp3" TargetMode="Externa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media" Target="file:///E:\M5%20U1\P27-A2-7.mp3" TargetMode="External"/><Relationship Id="rId6" Type="http://schemas.openxmlformats.org/officeDocument/2006/relationships/audio" Target="file:///E:\M5%20U1\P27-A2-7.mp3" TargetMode="External"/><Relationship Id="rId5" Type="http://schemas.openxmlformats.org/officeDocument/2006/relationships/image" Target="../media/image10.png"/><Relationship Id="rId4" Type="http://schemas.microsoft.com/office/2007/relationships/media" Target="file:///E:\M5%20U1\P27-A2-6.mp3" TargetMode="External"/><Relationship Id="rId3" Type="http://schemas.openxmlformats.org/officeDocument/2006/relationships/audio" Target="file:///E:\M5%20U1\P27-A2-6.mp3" TargetMode="Externa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3327" t="15001" r="22985" b="16086"/>
          <a:stretch>
            <a:fillRect/>
          </a:stretch>
        </p:blipFill>
        <p:spPr>
          <a:xfrm>
            <a:off x="-43180" y="158750"/>
            <a:ext cx="9179560" cy="66249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43815" y="1549400"/>
            <a:ext cx="9179560" cy="3146425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dirty="0" smtClean="0"/>
              <a:t>Module 5 Unit 1</a:t>
            </a:r>
            <a:br>
              <a:rPr lang="en-US" altLang="zh-CN" dirty="0" smtClean="0"/>
            </a:br>
            <a:r>
              <a:rPr lang="en-US" altLang="zh-CN" dirty="0" smtClean="0"/>
              <a:t>Will you take your ball tomorrow?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22277" t="13370" r="25842" b="16639"/>
          <a:stretch>
            <a:fillRect/>
          </a:stretch>
        </p:blipFill>
        <p:spPr>
          <a:xfrm>
            <a:off x="-49530" y="-93980"/>
            <a:ext cx="6087110" cy="46170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4357" t="15757" r="23615" b="16321"/>
          <a:stretch>
            <a:fillRect/>
          </a:stretch>
        </p:blipFill>
        <p:spPr>
          <a:xfrm>
            <a:off x="2892425" y="2180590"/>
            <a:ext cx="6201410" cy="4552315"/>
          </a:xfrm>
          <a:prstGeom prst="rect">
            <a:avLst/>
          </a:prstGeom>
        </p:spPr>
      </p:pic>
      <p:sp>
        <p:nvSpPr>
          <p:cNvPr id="6" name="云形 5"/>
          <p:cNvSpPr/>
          <p:nvPr/>
        </p:nvSpPr>
        <p:spPr>
          <a:xfrm>
            <a:off x="3971925" y="1417955"/>
            <a:ext cx="1440180" cy="575945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</a:rPr>
              <a:t>?</a:t>
            </a:r>
            <a:endParaRPr lang="en-US" altLang="zh-CN" sz="3200">
              <a:solidFill>
                <a:srgbClr val="FF0000"/>
              </a:solidFill>
            </a:endParaRPr>
          </a:p>
        </p:txBody>
      </p:sp>
      <p:pic>
        <p:nvPicPr>
          <p:cNvPr id="7" name="P27-A2-8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37580" y="1116965"/>
            <a:ext cx="619125" cy="619125"/>
          </a:xfrm>
          <a:prstGeom prst="rect">
            <a:avLst/>
          </a:prstGeom>
        </p:spPr>
      </p:pic>
      <p:pic>
        <p:nvPicPr>
          <p:cNvPr id="8" name="P27-A2-9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0700" y="247396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28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0" dur="17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3245" y="135573"/>
            <a:ext cx="8229600" cy="1143000"/>
          </a:xfrm>
        </p:spPr>
        <p:txBody>
          <a:bodyPr/>
          <a:p>
            <a:r>
              <a:rPr lang="en-US" altLang="zh-CN"/>
              <a:t>Role-play</a:t>
            </a:r>
            <a:endParaRPr lang="en-US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23168" t="14955" r="24051" b="16639"/>
          <a:stretch>
            <a:fillRect/>
          </a:stretch>
        </p:blipFill>
        <p:spPr>
          <a:xfrm>
            <a:off x="1727200" y="1278890"/>
            <a:ext cx="5901055" cy="4300220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337820" y="822325"/>
            <a:ext cx="3888740" cy="1656080"/>
          </a:xfrm>
          <a:prstGeom prst="wedgeEllipseCallout">
            <a:avLst>
              <a:gd name="adj1" fmla="val 12377"/>
              <a:gd name="adj2" fmla="val 9367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/>
                </a:solidFill>
              </a:rPr>
              <a:t>Will you take your ______?</a:t>
            </a:r>
            <a:endParaRPr lang="en-US" altLang="zh-CN" sz="2800">
              <a:solidFill>
                <a:schemeClr val="tx1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5153660" y="5133975"/>
            <a:ext cx="3888740" cy="1656080"/>
          </a:xfrm>
          <a:prstGeom prst="wedgeEllipseCallout">
            <a:avLst>
              <a:gd name="adj1" fmla="val -34454"/>
              <a:gd name="adj2" fmla="val -490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/>
                </a:solidFill>
              </a:rPr>
              <a:t>No, I won't.</a:t>
            </a:r>
            <a:endParaRPr lang="en-US" altLang="zh-CN" sz="2800">
              <a:solidFill>
                <a:schemeClr val="tx1"/>
              </a:solidFill>
            </a:endParaRPr>
          </a:p>
          <a:p>
            <a:pPr algn="ctr"/>
            <a:r>
              <a:rPr lang="en-US" altLang="zh-CN" sz="2800">
                <a:solidFill>
                  <a:schemeClr val="tx1"/>
                </a:solidFill>
              </a:rPr>
              <a:t>/Yes, I will.</a:t>
            </a:r>
            <a:endParaRPr lang="en-US" altLang="zh-CN" sz="28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835" y="4128"/>
            <a:ext cx="8229600" cy="1143000"/>
          </a:xfrm>
        </p:spPr>
        <p:txBody>
          <a:bodyPr/>
          <a:p>
            <a:r>
              <a:rPr lang="en-US" altLang="zh-CN"/>
              <a:t>My Spring outgoing plan.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2560" y="3933825"/>
            <a:ext cx="3739515" cy="3739515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38735" y="3310890"/>
            <a:ext cx="3012440" cy="1374140"/>
          </a:xfrm>
          <a:prstGeom prst="wedgeEllipseCallout">
            <a:avLst>
              <a:gd name="adj1" fmla="val 46669"/>
              <a:gd name="adj2" fmla="val 325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/>
                </a:solidFill>
              </a:rPr>
              <a:t>Will you take your ______?</a:t>
            </a:r>
            <a:endParaRPr lang="en-US" altLang="zh-CN" sz="2800">
              <a:solidFill>
                <a:schemeClr val="tx1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6083300" y="3312795"/>
            <a:ext cx="2868295" cy="1372235"/>
          </a:xfrm>
          <a:prstGeom prst="wedgeEllipseCallout">
            <a:avLst>
              <a:gd name="adj1" fmla="val -42539"/>
              <a:gd name="adj2" fmla="val 4412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tx1"/>
                </a:solidFill>
              </a:rPr>
              <a:t>No, I won't.</a:t>
            </a:r>
            <a:endParaRPr lang="en-US" altLang="zh-CN" sz="2800">
              <a:solidFill>
                <a:schemeClr val="tx1"/>
              </a:solidFill>
            </a:endParaRPr>
          </a:p>
          <a:p>
            <a:pPr algn="ctr"/>
            <a:r>
              <a:rPr lang="en-US" altLang="zh-CN" sz="2800">
                <a:solidFill>
                  <a:schemeClr val="tx1"/>
                </a:solidFill>
              </a:rPr>
              <a:t>/Yes, I will.</a:t>
            </a:r>
            <a:endParaRPr lang="en-US" altLang="zh-CN" sz="280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6020" y="1414145"/>
            <a:ext cx="1137285" cy="11372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7760" y="1417955"/>
            <a:ext cx="1400175" cy="1400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>
                  <a:alpha val="100000"/>
                </a:srgbClr>
              </a:clrFrom>
              <a:clrTo>
                <a:srgbClr val="FFFF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165" y="1069340"/>
            <a:ext cx="2220595" cy="14820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4275" y="1342390"/>
            <a:ext cx="1233170" cy="12807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2075" y="1323975"/>
            <a:ext cx="2117090" cy="158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/>
              <a:t>We're going to have our spring outgoing.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Will you take...?</a:t>
            </a:r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5420" y="4700270"/>
            <a:ext cx="1673860" cy="16738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545" y="3888740"/>
            <a:ext cx="2893695" cy="28936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8905" y="1921510"/>
            <a:ext cx="2212975" cy="2212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>
                  <a:alpha val="100000"/>
                </a:srgbClr>
              </a:clrFrom>
              <a:clrTo>
                <a:srgbClr val="FFFFFD">
                  <a:alpha val="100000"/>
                  <a:alpha val="0"/>
                </a:srgbClr>
              </a:clrTo>
            </a:clrChange>
          </a:blip>
          <a:srcRect t="17308" r="8935" b="17408"/>
          <a:stretch>
            <a:fillRect/>
          </a:stretch>
        </p:blipFill>
        <p:spPr>
          <a:xfrm>
            <a:off x="706755" y="2439035"/>
            <a:ext cx="3469005" cy="16598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1230" y="3888740"/>
            <a:ext cx="2242820" cy="605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b</a:t>
            </a:r>
            <a:r>
              <a:rPr lang="en-US" altLang="zh-CN" sz="3200">
                <a:solidFill>
                  <a:srgbClr val="FF0000"/>
                </a:solidFill>
              </a:rPr>
              <a:t>a</a:t>
            </a:r>
            <a:r>
              <a:rPr lang="en-US" altLang="zh-CN" sz="3200">
                <a:solidFill>
                  <a:srgbClr val="FF0000"/>
                </a:solidFill>
              </a:rPr>
              <a:t>l</a:t>
            </a:r>
            <a:r>
              <a:rPr lang="en-US" altLang="zh-CN" sz="3200"/>
              <a:t>l</a:t>
            </a:r>
            <a:endParaRPr lang="en-US" altLang="zh-CN" sz="3200"/>
          </a:p>
        </p:txBody>
      </p:sp>
      <p:sp>
        <p:nvSpPr>
          <p:cNvPr id="10" name="文本框 9"/>
          <p:cNvSpPr txBox="1"/>
          <p:nvPr/>
        </p:nvSpPr>
        <p:spPr>
          <a:xfrm>
            <a:off x="7011035" y="2966085"/>
            <a:ext cx="2242820" cy="605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k</a:t>
            </a:r>
            <a:r>
              <a:rPr lang="en-US" altLang="zh-CN" sz="3200">
                <a:solidFill>
                  <a:srgbClr val="FF0000"/>
                </a:solidFill>
              </a:rPr>
              <a:t>i</a:t>
            </a:r>
            <a:r>
              <a:rPr lang="en-US" altLang="zh-CN" sz="3200"/>
              <a:t>t</a:t>
            </a:r>
            <a:r>
              <a:rPr lang="en-US" altLang="zh-CN" sz="3200">
                <a:solidFill>
                  <a:srgbClr val="FF0000"/>
                </a:solidFill>
              </a:rPr>
              <a:t>e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6755" y="5338445"/>
            <a:ext cx="2242820" cy="605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bottle</a:t>
            </a:r>
            <a:endParaRPr lang="en-US" altLang="zh-CN" sz="3200"/>
          </a:p>
        </p:txBody>
      </p:sp>
      <p:sp>
        <p:nvSpPr>
          <p:cNvPr id="12" name="文本框 11"/>
          <p:cNvSpPr txBox="1"/>
          <p:nvPr/>
        </p:nvSpPr>
        <p:spPr>
          <a:xfrm>
            <a:off x="7165340" y="5488305"/>
            <a:ext cx="2242820" cy="605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umbrella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Is Kitty going to </a:t>
            </a:r>
            <a:r>
              <a:rPr lang="en-US" altLang="zh-CN" dirty="0" err="1" smtClean="0"/>
              <a:t>Hongkong</a:t>
            </a:r>
            <a:r>
              <a:rPr lang="en-US" altLang="zh-CN" dirty="0" smtClean="0"/>
              <a:t> this Sunday?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31110" y="748030"/>
            <a:ext cx="2089150" cy="6699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dirty="0" smtClean="0">
                <a:sym typeface="+mn-ea"/>
              </a:rPr>
              <a:t>Why not?</a:t>
            </a:r>
            <a:endParaRPr lang="en-US" altLang="zh-CN" sz="3600" dirty="0" smtClean="0">
              <a:sym typeface="+mn-ea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" r:id="rId1" imgW="8351837" imgH="5040312"/>
        </mc:Choice>
        <mc:Fallback>
          <p:control name="" r:id="rId1" imgW="8351837" imgH="5040312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50825" y="1557338"/>
                  <a:ext cx="8351838" cy="5040313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Will they take…?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/>
          <a:srcRect l="23096" t="12890" r="22548" b="16797"/>
          <a:stretch>
            <a:fillRect/>
          </a:stretch>
        </p:blipFill>
        <p:spPr bwMode="auto">
          <a:xfrm>
            <a:off x="857224" y="1142983"/>
            <a:ext cx="7429552" cy="540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Will Amy take her kite and ball tomorrow?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73400" y="748030"/>
            <a:ext cx="2089150" cy="6699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dirty="0" smtClean="0">
                <a:sym typeface="+mn-ea"/>
              </a:rPr>
              <a:t>Why not?</a:t>
            </a:r>
            <a:endParaRPr lang="en-US" altLang="zh-CN" sz="3600" dirty="0" smtClean="0">
              <a:sym typeface="+mn-ea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0" name="" r:id="rId1" imgW="8426450" imgH="4537075"/>
        </mc:Choice>
        <mc:Fallback>
          <p:control name="" r:id="rId1" imgW="8426450" imgH="4537075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23850" y="1844675"/>
                  <a:ext cx="8426450" cy="453707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/>
          <a:srcRect l="23096" t="12890" r="22548" b="16797"/>
          <a:stretch>
            <a:fillRect/>
          </a:stretch>
        </p:blipFill>
        <p:spPr bwMode="auto">
          <a:xfrm>
            <a:off x="43815" y="-5715"/>
            <a:ext cx="6558280" cy="477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 l="22545" t="34836" r="23348" b="15135"/>
          <a:stretch>
            <a:fillRect/>
          </a:stretch>
        </p:blipFill>
        <p:spPr>
          <a:xfrm>
            <a:off x="2403475" y="3305810"/>
            <a:ext cx="6588760" cy="3432175"/>
          </a:xfrm>
          <a:prstGeom prst="rect">
            <a:avLst/>
          </a:prstGeom>
        </p:spPr>
      </p:pic>
      <p:sp>
        <p:nvSpPr>
          <p:cNvPr id="5" name="云形 4"/>
          <p:cNvSpPr/>
          <p:nvPr/>
        </p:nvSpPr>
        <p:spPr>
          <a:xfrm>
            <a:off x="1763395" y="558800"/>
            <a:ext cx="1440180" cy="575945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</a:rPr>
              <a:t>?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6" name="云形 5"/>
          <p:cNvSpPr/>
          <p:nvPr/>
        </p:nvSpPr>
        <p:spPr>
          <a:xfrm>
            <a:off x="7246620" y="3914775"/>
            <a:ext cx="1440180" cy="575945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</a:rPr>
              <a:t>?</a:t>
            </a:r>
            <a:endParaRPr lang="en-US" altLang="zh-CN" sz="3200">
              <a:solidFill>
                <a:srgbClr val="FF0000"/>
              </a:solidFill>
            </a:endParaRPr>
          </a:p>
        </p:txBody>
      </p:sp>
      <p:pic>
        <p:nvPicPr>
          <p:cNvPr id="7" name="P26-A2-1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62070" y="558800"/>
            <a:ext cx="838835" cy="795655"/>
          </a:xfrm>
          <a:prstGeom prst="rect">
            <a:avLst/>
          </a:prstGeom>
        </p:spPr>
      </p:pic>
      <p:pic>
        <p:nvPicPr>
          <p:cNvPr id="8" name="P26-A2-2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00905" y="3871595"/>
            <a:ext cx="619125" cy="619125"/>
          </a:xfrm>
          <a:prstGeom prst="rect">
            <a:avLst/>
          </a:prstGeom>
        </p:spPr>
      </p:pic>
      <p:pic>
        <p:nvPicPr>
          <p:cNvPr id="9" name="P26-A2-3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02095" y="434657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20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5" dur="37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0" dur="10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23168" t="14955" r="23160" b="16639"/>
          <a:stretch>
            <a:fillRect/>
          </a:stretch>
        </p:blipFill>
        <p:spPr>
          <a:xfrm>
            <a:off x="22225" y="10160"/>
            <a:ext cx="6322695" cy="4531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240" t="16225" r="23283" b="15843"/>
          <a:stretch>
            <a:fillRect/>
          </a:stretch>
        </p:blipFill>
        <p:spPr>
          <a:xfrm>
            <a:off x="2862580" y="2155825"/>
            <a:ext cx="6256655" cy="4642485"/>
          </a:xfrm>
          <a:prstGeom prst="rect">
            <a:avLst/>
          </a:prstGeom>
        </p:spPr>
      </p:pic>
      <p:sp>
        <p:nvSpPr>
          <p:cNvPr id="6" name="云形 5"/>
          <p:cNvSpPr/>
          <p:nvPr/>
        </p:nvSpPr>
        <p:spPr>
          <a:xfrm>
            <a:off x="2757805" y="842010"/>
            <a:ext cx="833755" cy="485775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</a:rPr>
              <a:t>?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云形 6"/>
          <p:cNvSpPr/>
          <p:nvPr/>
        </p:nvSpPr>
        <p:spPr>
          <a:xfrm>
            <a:off x="3390900" y="2482850"/>
            <a:ext cx="1440180" cy="575945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</a:rPr>
              <a:t>?</a:t>
            </a:r>
            <a:endParaRPr lang="en-US" altLang="zh-CN" sz="3200">
              <a:solidFill>
                <a:srgbClr val="FF0000"/>
              </a:solidFill>
            </a:endParaRPr>
          </a:p>
        </p:txBody>
      </p:sp>
      <p:pic>
        <p:nvPicPr>
          <p:cNvPr id="10" name="P27-A2-1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81095" y="1194435"/>
            <a:ext cx="619125" cy="619125"/>
          </a:xfrm>
          <a:prstGeom prst="rect">
            <a:avLst/>
          </a:prstGeom>
        </p:spPr>
      </p:pic>
      <p:pic>
        <p:nvPicPr>
          <p:cNvPr id="8" name="P27-A2-2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82565" y="243967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16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23168" t="16540" r="23160" b="13454"/>
          <a:stretch>
            <a:fillRect/>
          </a:stretch>
        </p:blipFill>
        <p:spPr>
          <a:xfrm>
            <a:off x="151130" y="84455"/>
            <a:ext cx="5999480" cy="440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1693" t="15704" r="23473" b="13421"/>
          <a:stretch>
            <a:fillRect/>
          </a:stretch>
        </p:blipFill>
        <p:spPr>
          <a:xfrm>
            <a:off x="3281045" y="1572895"/>
            <a:ext cx="5832475" cy="5184140"/>
          </a:xfrm>
          <a:prstGeom prst="rect">
            <a:avLst/>
          </a:prstGeom>
        </p:spPr>
      </p:pic>
      <p:sp>
        <p:nvSpPr>
          <p:cNvPr id="6" name="云形 5"/>
          <p:cNvSpPr/>
          <p:nvPr/>
        </p:nvSpPr>
        <p:spPr>
          <a:xfrm>
            <a:off x="1517650" y="842010"/>
            <a:ext cx="537210" cy="575945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>
                <a:solidFill>
                  <a:srgbClr val="FF0000"/>
                </a:solidFill>
              </a:rPr>
              <a:t>?</a:t>
            </a:r>
            <a:endParaRPr lang="en-US" altLang="zh-CN" sz="2000">
              <a:solidFill>
                <a:srgbClr val="FF0000"/>
              </a:solidFill>
            </a:endParaRPr>
          </a:p>
        </p:txBody>
      </p:sp>
      <p:sp>
        <p:nvSpPr>
          <p:cNvPr id="7" name="云形 6"/>
          <p:cNvSpPr/>
          <p:nvPr/>
        </p:nvSpPr>
        <p:spPr>
          <a:xfrm>
            <a:off x="4902200" y="2637790"/>
            <a:ext cx="1440180" cy="575945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</a:rPr>
              <a:t>?</a:t>
            </a:r>
            <a:endParaRPr lang="en-US" altLang="zh-CN" sz="3200">
              <a:solidFill>
                <a:srgbClr val="FF0000"/>
              </a:solidFill>
            </a:endParaRPr>
          </a:p>
        </p:txBody>
      </p:sp>
      <p:pic>
        <p:nvPicPr>
          <p:cNvPr id="8" name="P27-A2-3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433070"/>
            <a:ext cx="619125" cy="619125"/>
          </a:xfrm>
          <a:prstGeom prst="rect">
            <a:avLst/>
          </a:prstGeom>
        </p:spPr>
      </p:pic>
      <p:pic>
        <p:nvPicPr>
          <p:cNvPr id="9" name="P27-A2-4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74720" y="537210"/>
            <a:ext cx="619125" cy="619125"/>
          </a:xfrm>
          <a:prstGeom prst="rect">
            <a:avLst/>
          </a:prstGeom>
        </p:spPr>
      </p:pic>
      <p:pic>
        <p:nvPicPr>
          <p:cNvPr id="10" name="P27-A2-5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09385" y="259461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5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7" dur="26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2" dur="17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22455" t="14826" r="24348" b="15772"/>
          <a:stretch>
            <a:fillRect/>
          </a:stretch>
        </p:blipFill>
        <p:spPr>
          <a:xfrm>
            <a:off x="5715" y="-34290"/>
            <a:ext cx="5784850" cy="431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3332" t="14368" r="24645" b="15731"/>
          <a:stretch>
            <a:fillRect/>
          </a:stretch>
        </p:blipFill>
        <p:spPr>
          <a:xfrm>
            <a:off x="2381885" y="1748790"/>
            <a:ext cx="6767830" cy="5113020"/>
          </a:xfrm>
          <a:prstGeom prst="rect">
            <a:avLst/>
          </a:prstGeom>
        </p:spPr>
      </p:pic>
      <p:sp>
        <p:nvSpPr>
          <p:cNvPr id="6" name="云形 5"/>
          <p:cNvSpPr/>
          <p:nvPr/>
        </p:nvSpPr>
        <p:spPr>
          <a:xfrm>
            <a:off x="7807960" y="2948305"/>
            <a:ext cx="1104900" cy="575945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</a:rPr>
              <a:t>?</a:t>
            </a:r>
            <a:endParaRPr lang="en-US" altLang="zh-CN" sz="3200">
              <a:solidFill>
                <a:srgbClr val="FF0000"/>
              </a:solidFill>
            </a:endParaRPr>
          </a:p>
        </p:txBody>
      </p:sp>
      <p:pic>
        <p:nvPicPr>
          <p:cNvPr id="7" name="P27-A2-6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81885" y="1129665"/>
            <a:ext cx="619125" cy="619125"/>
          </a:xfrm>
          <a:prstGeom prst="rect">
            <a:avLst/>
          </a:prstGeom>
        </p:spPr>
      </p:pic>
      <p:pic>
        <p:nvPicPr>
          <p:cNvPr id="8" name="P27-A2-7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01660" y="341630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11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0" dur="19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</Words>
  <Application>WPS 演示</Application>
  <PresentationFormat>全屏显示(4:3)</PresentationFormat>
  <Paragraphs>54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Segoe UI</vt:lpstr>
      <vt:lpstr>微软雅黑</vt:lpstr>
      <vt:lpstr>黑体</vt:lpstr>
      <vt:lpstr>Office 主题</vt:lpstr>
      <vt:lpstr>Module 5 Unit 1 Will you take your ball tomorrow?</vt:lpstr>
      <vt:lpstr>PowerPoint 演示文稿</vt:lpstr>
      <vt:lpstr>Is Kitty going to Hongkong this Sunday?</vt:lpstr>
      <vt:lpstr>Will they take…?</vt:lpstr>
      <vt:lpstr>Will Amy take her kite and ball tomorrow? Why?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5 Unit 1 Will you take your ball tomorrow?</dc:title>
  <dc:creator>tw</dc:creator>
  <cp:lastModifiedBy>Admin</cp:lastModifiedBy>
  <cp:revision>16</cp:revision>
  <dcterms:created xsi:type="dcterms:W3CDTF">2017-03-20T01:59:00Z</dcterms:created>
  <dcterms:modified xsi:type="dcterms:W3CDTF">2017-03-20T03:45:40Z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