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75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532;&#20581;&#26757;\&#19977;&#19979;\M6%20U2\P35-A2-6.mp3" TargetMode="Externa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39532;&#20581;&#26757;\&#19977;&#19979;\M6%20U2\P35-A2-3.mp3" TargetMode="External"/><Relationship Id="rId1" Type="http://schemas.openxmlformats.org/officeDocument/2006/relationships/audio" Target="file:///D:\&#39532;&#20581;&#26757;\&#19977;&#19979;\M6%20U2\P35-A2-2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532;&#20581;&#26757;\&#19977;&#19979;\M6%20U2\P35-A2-4.mp3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532;&#20581;&#26757;\&#19977;&#19979;\M6%20U2\P35-A2-5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36274" t="22656" r="29685" b="43164"/>
          <a:stretch>
            <a:fillRect/>
          </a:stretch>
        </p:blipFill>
        <p:spPr bwMode="auto">
          <a:xfrm>
            <a:off x="0" y="1000107"/>
            <a:ext cx="9144000" cy="51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2084393"/>
          </a:xfrm>
          <a:solidFill>
            <a:schemeClr val="bg1">
              <a:alpha val="80000"/>
            </a:schemeClr>
          </a:solidFill>
        </p:spPr>
        <p:txBody>
          <a:bodyPr/>
          <a:lstStyle/>
          <a:p>
            <a:r>
              <a:rPr lang="en-US" altLang="zh-CN" b="1" dirty="0" smtClean="0"/>
              <a:t>Module 6 Unit 2</a:t>
            </a:r>
            <a:br>
              <a:rPr lang="en-US" altLang="zh-CN" b="1" dirty="0" smtClean="0"/>
            </a:br>
            <a:r>
              <a:rPr lang="en-US" altLang="zh-CN" b="1" dirty="0" smtClean="0"/>
              <a:t>There is a small monster.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 l="21962" t="12695" r="22035" b="22851"/>
          <a:stretch>
            <a:fillRect/>
          </a:stretch>
        </p:blipFill>
        <p:spPr bwMode="auto">
          <a:xfrm>
            <a:off x="0" y="0"/>
            <a:ext cx="9144000" cy="59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214678" y="3357562"/>
            <a:ext cx="4857784" cy="1000132"/>
          </a:xfrm>
          <a:prstGeom prst="wedgeRoundRectCallout">
            <a:avLst>
              <a:gd name="adj1" fmla="val -19702"/>
              <a:gd name="adj2" fmla="val 7208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There ___ six legs and six feet.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pic>
        <p:nvPicPr>
          <p:cNvPr id="6" name="P35-A2-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3429000"/>
            <a:ext cx="652466" cy="6524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3438" y="3214686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Listen and read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23554" name="ShockwaveFlash1" r:id="rId2" imgW="7992591" imgH="49688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Look and choose!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642918"/>
            <a:ext cx="90011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There ____(is/are) a small monster.</a:t>
            </a:r>
          </a:p>
          <a:p>
            <a:r>
              <a:rPr lang="en-US" altLang="zh-CN" sz="4000" dirty="0" smtClean="0"/>
              <a:t>There </a:t>
            </a:r>
            <a:r>
              <a:rPr lang="en-US" altLang="zh-CN" sz="4000" dirty="0" smtClean="0"/>
              <a:t>____</a:t>
            </a:r>
            <a:r>
              <a:rPr lang="en-US" altLang="zh-CN" sz="4000" dirty="0" smtClean="0"/>
              <a:t>(is/are) </a:t>
            </a:r>
            <a:r>
              <a:rPr lang="en-US" altLang="zh-CN" sz="4000" dirty="0" smtClean="0"/>
              <a:t> two big monsters.</a:t>
            </a:r>
          </a:p>
          <a:p>
            <a:r>
              <a:rPr lang="en-US" altLang="zh-CN" sz="4000" dirty="0" smtClean="0"/>
              <a:t>There </a:t>
            </a:r>
            <a:r>
              <a:rPr lang="en-US" altLang="zh-CN" sz="4000" dirty="0" smtClean="0"/>
              <a:t>____</a:t>
            </a:r>
            <a:r>
              <a:rPr lang="en-US" altLang="zh-CN" sz="4000" dirty="0" smtClean="0"/>
              <a:t>(is/are) </a:t>
            </a:r>
            <a:r>
              <a:rPr lang="en-US" altLang="zh-CN" sz="4000" dirty="0" smtClean="0"/>
              <a:t> twenty-four hands.</a:t>
            </a:r>
          </a:p>
          <a:p>
            <a:r>
              <a:rPr lang="en-US" altLang="zh-CN" sz="4000" dirty="0" smtClean="0"/>
              <a:t>There </a:t>
            </a:r>
            <a:r>
              <a:rPr lang="en-US" altLang="zh-CN" sz="4000" dirty="0" smtClean="0"/>
              <a:t>____</a:t>
            </a:r>
            <a:r>
              <a:rPr lang="en-US" altLang="zh-CN" sz="4000" dirty="0" smtClean="0"/>
              <a:t>(is/are) </a:t>
            </a:r>
            <a:r>
              <a:rPr lang="en-US" altLang="zh-CN" sz="4000" dirty="0" smtClean="0"/>
              <a:t> fifteen arms.</a:t>
            </a:r>
          </a:p>
          <a:p>
            <a:r>
              <a:rPr lang="en-US" altLang="zh-CN" sz="4000" dirty="0" smtClean="0"/>
              <a:t>There </a:t>
            </a:r>
            <a:r>
              <a:rPr lang="en-US" altLang="zh-CN" sz="4000" dirty="0" smtClean="0"/>
              <a:t>____</a:t>
            </a:r>
            <a:r>
              <a:rPr lang="en-US" altLang="zh-CN" sz="4000" dirty="0" smtClean="0"/>
              <a:t>(is/are) </a:t>
            </a:r>
            <a:r>
              <a:rPr lang="en-US" altLang="zh-CN" sz="4000" dirty="0" smtClean="0"/>
              <a:t> six legs and six feet.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24707" t="17578" r="26976" b="17968"/>
          <a:stretch>
            <a:fillRect/>
          </a:stretch>
        </p:blipFill>
        <p:spPr bwMode="auto">
          <a:xfrm>
            <a:off x="2786050" y="3857628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85918" y="642918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1214422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185736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2428868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7356" y="3071810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Now, you introduce the monsters!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4707" t="17578" r="26976" b="17968"/>
          <a:stretch>
            <a:fillRect/>
          </a:stretch>
        </p:blipFill>
        <p:spPr bwMode="auto">
          <a:xfrm>
            <a:off x="2214546" y="1232281"/>
            <a:ext cx="4357718" cy="326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728" y="4786322"/>
            <a:ext cx="7500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There </a:t>
            </a:r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r>
              <a:rPr lang="en-US" altLang="zh-CN" sz="4000" dirty="0" smtClean="0"/>
              <a:t> …</a:t>
            </a:r>
          </a:p>
          <a:p>
            <a:r>
              <a:rPr lang="en-US" altLang="zh-CN" sz="4000" dirty="0" smtClean="0"/>
              <a:t>There </a:t>
            </a:r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r>
              <a:rPr lang="en-US" altLang="zh-CN" sz="4000" dirty="0" smtClean="0"/>
              <a:t>…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You Introduce your posters!</a:t>
            </a:r>
            <a:endParaRPr lang="zh-CN" altLang="en-US" dirty="0"/>
          </a:p>
        </p:txBody>
      </p:sp>
      <p:sp>
        <p:nvSpPr>
          <p:cNvPr id="4" name="竖卷形 3"/>
          <p:cNvSpPr/>
          <p:nvPr/>
        </p:nvSpPr>
        <p:spPr>
          <a:xfrm>
            <a:off x="1624084" y="1392328"/>
            <a:ext cx="5866686" cy="5144950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987" y="2084772"/>
            <a:ext cx="2117370" cy="20300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14672" y="429498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/>
              <a:t>This is </a:t>
            </a:r>
            <a:r>
              <a:rPr lang="en-US" altLang="zh-CN" sz="3200" dirty="0" smtClean="0"/>
              <a:t>our monster</a:t>
            </a:r>
            <a:r>
              <a:rPr lang="en-US" altLang="zh-CN" sz="3200" dirty="0" smtClean="0"/>
              <a:t>.</a:t>
            </a:r>
          </a:p>
          <a:p>
            <a:r>
              <a:rPr lang="en-US" altLang="zh-CN" sz="3200" dirty="0" smtClean="0"/>
              <a:t>There </a:t>
            </a:r>
            <a:r>
              <a:rPr lang="en-US" altLang="zh-CN" sz="3200" dirty="0" smtClean="0">
                <a:solidFill>
                  <a:srgbClr val="FF0000"/>
                </a:solidFill>
              </a:rPr>
              <a:t>is</a:t>
            </a:r>
            <a:r>
              <a:rPr lang="en-US" altLang="zh-CN" sz="3200" dirty="0" smtClean="0"/>
              <a:t>…</a:t>
            </a:r>
          </a:p>
          <a:p>
            <a:r>
              <a:rPr lang="en-US" altLang="zh-CN" sz="3200" dirty="0" smtClean="0"/>
              <a:t>There </a:t>
            </a:r>
            <a:r>
              <a:rPr lang="en-US" altLang="zh-CN" sz="3200" dirty="0" smtClean="0">
                <a:solidFill>
                  <a:srgbClr val="FF0000"/>
                </a:solidFill>
              </a:rPr>
              <a:t>are</a:t>
            </a:r>
            <a:r>
              <a:rPr lang="en-US" altLang="zh-CN" sz="3200" dirty="0" smtClean="0"/>
              <a:t>…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What are there in the picture?</a:t>
            </a:r>
            <a:endParaRPr lang="zh-CN" alt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17569" t="24414" r="25329" b="16015"/>
          <a:stretch>
            <a:fillRect/>
          </a:stretch>
        </p:blipFill>
        <p:spPr bwMode="auto">
          <a:xfrm>
            <a:off x="1" y="1285860"/>
            <a:ext cx="8983588" cy="526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32943" t="19531" r="15995" b="11133"/>
          <a:stretch>
            <a:fillRect/>
          </a:stretch>
        </p:blipFill>
        <p:spPr bwMode="auto">
          <a:xfrm>
            <a:off x="214282" y="422459"/>
            <a:ext cx="8429652" cy="6435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36" y="0"/>
            <a:ext cx="8229600" cy="1143000"/>
          </a:xfrm>
        </p:spPr>
        <p:txBody>
          <a:bodyPr/>
          <a:lstStyle/>
          <a:p>
            <a:r>
              <a:rPr lang="en-US" altLang="zh-CN" i="1" dirty="0" smtClean="0">
                <a:solidFill>
                  <a:srgbClr val="FF0000"/>
                </a:solidFill>
              </a:rPr>
              <a:t>PK</a:t>
            </a:r>
            <a:endParaRPr lang="zh-CN" alt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In picture 1, </a:t>
            </a:r>
            <a:r>
              <a:rPr lang="en-US" altLang="zh-CN" sz="3600" dirty="0" smtClean="0">
                <a:solidFill>
                  <a:srgbClr val="FF0000"/>
                </a:solidFill>
              </a:rPr>
              <a:t>there is </a:t>
            </a:r>
            <a:r>
              <a:rPr lang="en-US" altLang="zh-CN" sz="3600" dirty="0" smtClean="0"/>
              <a:t>a boy. </a:t>
            </a:r>
            <a:br>
              <a:rPr lang="en-US" altLang="zh-CN" sz="3600" dirty="0" smtClean="0"/>
            </a:br>
            <a:r>
              <a:rPr lang="en-US" altLang="zh-CN" sz="3600" dirty="0" smtClean="0"/>
              <a:t>He is wearing blue T-shirt.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572264" y="185736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464344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pic>
        <p:nvPicPr>
          <p:cNvPr id="30726" name="Picture 6" descr="http://flindy.com/wp-content/uploads/2016/01/Football-soccer-Find-the-differences-game-3.jpg"/>
          <p:cNvPicPr>
            <a:picLocks noChangeAspect="1" noChangeArrowheads="1"/>
          </p:cNvPicPr>
          <p:nvPr/>
        </p:nvPicPr>
        <p:blipFill>
          <a:blip r:embed="rId2" cstate="print"/>
          <a:srcRect l="9102" t="16724" r="16262" b="9948"/>
          <a:stretch>
            <a:fillRect/>
          </a:stretch>
        </p:blipFill>
        <p:spPr bwMode="auto">
          <a:xfrm>
            <a:off x="2532901" y="1142984"/>
            <a:ext cx="4110801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 descr="https://img.clipartfest.com/37cb5f3507054b7774a9158e453a0cc7_playground-stock-illustrations-school-playground-clipart_400-40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4137030" cy="3279774"/>
          </a:xfrm>
          <a:prstGeom prst="rect">
            <a:avLst/>
          </a:prstGeom>
          <a:noFill/>
        </p:spPr>
      </p:pic>
      <p:pic>
        <p:nvPicPr>
          <p:cNvPr id="29700" name="Picture 4" descr="https://thumbs.dreamstime.com/x/smiling-kids-playing-playground-252698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357299"/>
            <a:ext cx="5000628" cy="3262910"/>
          </a:xfrm>
          <a:prstGeom prst="rect">
            <a:avLst/>
          </a:prstGeom>
          <a:noFill/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-142908" y="0"/>
            <a:ext cx="964413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picture 1,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there is 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one boy. He</a:t>
            </a:r>
            <a:r>
              <a:rPr kumimoji="0" lang="en-US" altLang="zh-CN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is painting.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Three Green Parrots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28673" name="ShockwaveFlash1" r:id="rId2" imgW="8352381" imgH="489783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are there on your face?</a:t>
            </a:r>
            <a:endParaRPr lang="zh-CN" altLang="en-US" dirty="0"/>
          </a:p>
        </p:txBody>
      </p:sp>
      <p:pic>
        <p:nvPicPr>
          <p:cNvPr id="6148" name="Picture 4" descr="http://www.clker.com/cliparts/8/U/S/m/J/X/blank-face-girl-cartoon-h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357298"/>
            <a:ext cx="4845875" cy="50720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9058" y="3786190"/>
            <a:ext cx="15001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</a:rPr>
              <a:t>?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Homework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 l="32394" t="25390" r="14897" b="16015"/>
          <a:stretch>
            <a:fillRect/>
          </a:stretch>
        </p:blipFill>
        <p:spPr bwMode="auto">
          <a:xfrm>
            <a:off x="0" y="92867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What are there on the snowman’s face?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23060" t="14648" r="22035" b="27734"/>
          <a:stretch>
            <a:fillRect/>
          </a:stretch>
        </p:blipFill>
        <p:spPr bwMode="auto">
          <a:xfrm>
            <a:off x="0" y="1285860"/>
            <a:ext cx="9144000" cy="539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000760" y="4143380"/>
            <a:ext cx="15001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</a:rPr>
              <a:t>?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What are there on the snowman’s face?</a:t>
            </a:r>
            <a:endParaRPr lang="zh-CN" altLang="en-US" dirty="0"/>
          </a:p>
        </p:txBody>
      </p:sp>
    </p:spTree>
    <p:controls>
      <p:control spid="5121" name="ShockwaveFlash1" r:id="rId2" imgW="7057143" imgH="518506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80940" y="0"/>
            <a:ext cx="89630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What are there on the snowman’s face?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 l="29100" t="13672" r="22584" b="26758"/>
          <a:stretch>
            <a:fillRect/>
          </a:stretch>
        </p:blipFill>
        <p:spPr bwMode="auto">
          <a:xfrm>
            <a:off x="357158" y="928670"/>
            <a:ext cx="3643338" cy="252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30783" t="19727" r="21998" b="26562"/>
          <a:stretch>
            <a:fillRect/>
          </a:stretch>
        </p:blipFill>
        <p:spPr bwMode="auto">
          <a:xfrm>
            <a:off x="4857752" y="928670"/>
            <a:ext cx="379790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 l="31332" t="20703" r="26391" b="27539"/>
          <a:stretch>
            <a:fillRect/>
          </a:stretch>
        </p:blipFill>
        <p:spPr bwMode="auto">
          <a:xfrm>
            <a:off x="428596" y="3929066"/>
            <a:ext cx="394391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0" y="3344291"/>
            <a:ext cx="535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There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is</a:t>
            </a:r>
            <a:r>
              <a:rPr lang="en-US" altLang="zh-CN" sz="3200" dirty="0" smtClean="0"/>
              <a:t> a nose on your face.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929190" y="3357562"/>
            <a:ext cx="4214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There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are </a:t>
            </a:r>
            <a:r>
              <a:rPr lang="en-US" altLang="zh-CN" sz="3200" dirty="0" smtClean="0"/>
              <a:t>two eyes on your face.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5000636"/>
            <a:ext cx="47148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There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is</a:t>
            </a:r>
            <a:r>
              <a:rPr lang="en-US" altLang="zh-CN" sz="3200" dirty="0" smtClean="0"/>
              <a:t> a mouth on your face.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 smtClean="0"/>
              <a:t>What are there on the monsters’ body?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6274" t="22656" r="29685" b="43164"/>
          <a:stretch>
            <a:fillRect/>
          </a:stretch>
        </p:blipFill>
        <p:spPr bwMode="auto">
          <a:xfrm>
            <a:off x="214282" y="1357298"/>
            <a:ext cx="8643966" cy="487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285720" y="1428736"/>
            <a:ext cx="3786214" cy="857256"/>
          </a:xfrm>
          <a:prstGeom prst="wedgeRoundRectCallout">
            <a:avLst>
              <a:gd name="adj1" fmla="val -18106"/>
              <a:gd name="adj2" fmla="val 8830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This is our p</a:t>
            </a:r>
            <a:r>
              <a:rPr lang="en-US" altLang="zh-CN" sz="3600" dirty="0" smtClean="0">
                <a:solidFill>
                  <a:srgbClr val="FF0000"/>
                </a:solidFill>
              </a:rPr>
              <a:t>o</a:t>
            </a:r>
            <a:r>
              <a:rPr lang="en-US" altLang="zh-CN" sz="3600" dirty="0" smtClean="0">
                <a:solidFill>
                  <a:schemeClr val="tx1"/>
                </a:solidFill>
              </a:rPr>
              <a:t>st</a:t>
            </a:r>
            <a:r>
              <a:rPr lang="en-US" altLang="zh-CN" sz="3600" dirty="0" smtClean="0">
                <a:solidFill>
                  <a:srgbClr val="FF0000"/>
                </a:solidFill>
              </a:rPr>
              <a:t>er</a:t>
            </a:r>
            <a:r>
              <a:rPr lang="en-US" altLang="zh-CN" sz="3600" dirty="0" smtClean="0">
                <a:solidFill>
                  <a:schemeClr val="tx1"/>
                </a:solidFill>
              </a:rPr>
              <a:t>.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36274" t="22656" r="29685" b="43164"/>
          <a:stretch>
            <a:fillRect/>
          </a:stretch>
        </p:blipFill>
        <p:spPr bwMode="auto">
          <a:xfrm>
            <a:off x="214282" y="785794"/>
            <a:ext cx="8643966" cy="487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85720" y="571480"/>
            <a:ext cx="3786214" cy="1071570"/>
          </a:xfrm>
          <a:prstGeom prst="wedgeRoundRectCallout">
            <a:avLst>
              <a:gd name="adj1" fmla="val -18106"/>
              <a:gd name="adj2" fmla="val 8830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There ___ a small monster.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714744" y="5286388"/>
            <a:ext cx="3786214" cy="1071570"/>
          </a:xfrm>
          <a:prstGeom prst="wedgeRoundRectCallout">
            <a:avLst>
              <a:gd name="adj1" fmla="val -57448"/>
              <a:gd name="adj2" fmla="val -6997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There ___ two big monsters.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858016" y="3286124"/>
            <a:ext cx="1428760" cy="17145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71802" y="1643050"/>
            <a:ext cx="4000528" cy="3571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35-A2-2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143372" y="571480"/>
            <a:ext cx="938218" cy="938218"/>
          </a:xfrm>
          <a:prstGeom prst="rect">
            <a:avLst/>
          </a:prstGeom>
        </p:spPr>
      </p:pic>
      <p:pic>
        <p:nvPicPr>
          <p:cNvPr id="10" name="P35-A2-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7572396" y="5357826"/>
            <a:ext cx="1081094" cy="10810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85918" y="43509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5221444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1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3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/>
          <a:srcRect l="21962" t="12695" r="22035" b="23828"/>
          <a:stretch>
            <a:fillRect/>
          </a:stretch>
        </p:blipFill>
        <p:spPr bwMode="auto">
          <a:xfrm>
            <a:off x="0" y="214290"/>
            <a:ext cx="9081386" cy="578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14282" y="5357826"/>
            <a:ext cx="4857784" cy="1071570"/>
          </a:xfrm>
          <a:prstGeom prst="wedgeRoundRectCallout">
            <a:avLst>
              <a:gd name="adj1" fmla="val 34036"/>
              <a:gd name="adj2" fmla="val -7685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There ___ twenty-four hands.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pic>
        <p:nvPicPr>
          <p:cNvPr id="6" name="P35-A2-4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214942" y="5715016"/>
            <a:ext cx="795342" cy="7953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43042" y="5214950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 l="21962" t="12695" r="22035" b="22851"/>
          <a:stretch>
            <a:fillRect/>
          </a:stretch>
        </p:blipFill>
        <p:spPr bwMode="auto">
          <a:xfrm>
            <a:off x="0" y="357166"/>
            <a:ext cx="9144000" cy="591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357554" y="5500702"/>
            <a:ext cx="4857784" cy="714380"/>
          </a:xfrm>
          <a:prstGeom prst="wedgeRoundRectCallout">
            <a:avLst>
              <a:gd name="adj1" fmla="val -57956"/>
              <a:gd name="adj2" fmla="val -7685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There ___ fifteen arms. 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pic>
        <p:nvPicPr>
          <p:cNvPr id="6" name="P35-A2-5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571736" y="5500702"/>
            <a:ext cx="938218" cy="9382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4876" y="5507196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227</Words>
  <PresentationFormat>全屏显示(4:3)</PresentationFormat>
  <Paragraphs>49</Paragraphs>
  <Slides>20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Module 6 Unit 2 There is a small monster.</vt:lpstr>
      <vt:lpstr>What are there on your face?</vt:lpstr>
      <vt:lpstr>What are there on the snowman’s face?</vt:lpstr>
      <vt:lpstr>What are there on the snowman’s face?</vt:lpstr>
      <vt:lpstr>幻灯片 5</vt:lpstr>
      <vt:lpstr>What are there on the monsters’ body?</vt:lpstr>
      <vt:lpstr>幻灯片 7</vt:lpstr>
      <vt:lpstr>幻灯片 8</vt:lpstr>
      <vt:lpstr>幻灯片 9</vt:lpstr>
      <vt:lpstr>幻灯片 10</vt:lpstr>
      <vt:lpstr>Listen and read </vt:lpstr>
      <vt:lpstr>Look and choose!</vt:lpstr>
      <vt:lpstr>Now, you introduce the monsters!</vt:lpstr>
      <vt:lpstr>You Introduce your posters!</vt:lpstr>
      <vt:lpstr>What are there in the picture?</vt:lpstr>
      <vt:lpstr>PK</vt:lpstr>
      <vt:lpstr>In picture 1, there is a boy.  He is wearing blue T-shirt.</vt:lpstr>
      <vt:lpstr>幻灯片 18</vt:lpstr>
      <vt:lpstr>Three Green Parrots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6 Unit 2 There is a small monster.</dc:title>
  <dc:creator>tw</dc:creator>
  <cp:lastModifiedBy>tw</cp:lastModifiedBy>
  <cp:revision>32</cp:revision>
  <dcterms:created xsi:type="dcterms:W3CDTF">2017-04-10T01:34:33Z</dcterms:created>
  <dcterms:modified xsi:type="dcterms:W3CDTF">2017-04-10T02:31:56Z</dcterms:modified>
</cp:coreProperties>
</file>